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F11FC-6F55-4298-8390-61696EDE05F6}" v="149" dt="2018-12-14T10:06:16.304"/>
  </p1510:revLst>
</p1510:revInfo>
</file>

<file path=ppt/tableStyles.xml><?xml version="1.0" encoding="utf-8"?>
<a:tblStyleLst xmlns:a="http://schemas.openxmlformats.org/drawingml/2006/main" def="{F7E50423-9646-41B1-BD92-3B7875D26E84}">
  <a:tblStyle styleId="{F7E50423-9646-41B1-BD92-3B7875D26E8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Sharma" userId="S::ranjan.sh@hcl.com::121b861b-7897-4c4e-ac8c-295d17900254" providerId="AD" clId="Web-{1FB1B729-831D-45B4-8E33-E381C5F140D9}"/>
    <pc:docChg chg="modSld">
      <pc:chgData name="Ranjan Sharma" userId="S::ranjan.sh@hcl.com::121b861b-7897-4c4e-ac8c-295d17900254" providerId="AD" clId="Web-{1FB1B729-831D-45B4-8E33-E381C5F140D9}" dt="2018-12-14T12:15:11.576" v="77" actId="20577"/>
      <pc:docMkLst>
        <pc:docMk/>
      </pc:docMkLst>
      <pc:sldChg chg="modSp">
        <pc:chgData name="Ranjan Sharma" userId="S::ranjan.sh@hcl.com::121b861b-7897-4c4e-ac8c-295d17900254" providerId="AD" clId="Web-{1FB1B729-831D-45B4-8E33-E381C5F140D9}" dt="2018-12-14T12:15:09.513" v="76" actId="20577"/>
        <pc:sldMkLst>
          <pc:docMk/>
          <pc:sldMk cId="46688923" sldId="267"/>
        </pc:sldMkLst>
        <pc:spChg chg="mod">
          <ac:chgData name="Ranjan Sharma" userId="S::ranjan.sh@hcl.com::121b861b-7897-4c4e-ac8c-295d17900254" providerId="AD" clId="Web-{1FB1B729-831D-45B4-8E33-E381C5F140D9}" dt="2018-12-14T12:15:09.513" v="76" actId="20577"/>
          <ac:spMkLst>
            <pc:docMk/>
            <pc:sldMk cId="46688923" sldId="267"/>
            <ac:spMk id="2" creationId="{8AD1A9ED-9B4B-468C-8DE0-1918724A714E}"/>
          </ac:spMkLst>
        </pc:spChg>
      </pc:sldChg>
    </pc:docChg>
  </pc:docChgLst>
  <pc:docChgLst>
    <pc:chgData name="Ranjan Sharma" userId="S::ranjan.sh@hcl.com::121b861b-7897-4c4e-ac8c-295d17900254" providerId="AD" clId="Web-{514D75EE-D6E8-49E4-825A-B17528305358}"/>
    <pc:docChg chg="modSld">
      <pc:chgData name="Ranjan Sharma" userId="S::ranjan.sh@hcl.com::121b861b-7897-4c4e-ac8c-295d17900254" providerId="AD" clId="Web-{514D75EE-D6E8-49E4-825A-B17528305358}" dt="2018-12-14T12:01:26.561" v="102" actId="1076"/>
      <pc:docMkLst>
        <pc:docMk/>
      </pc:docMkLst>
      <pc:sldChg chg="modSp">
        <pc:chgData name="Ranjan Sharma" userId="S::ranjan.sh@hcl.com::121b861b-7897-4c4e-ac8c-295d17900254" providerId="AD" clId="Web-{514D75EE-D6E8-49E4-825A-B17528305358}" dt="2018-12-14T12:01:26.561" v="102" actId="1076"/>
        <pc:sldMkLst>
          <pc:docMk/>
          <pc:sldMk cId="46688923" sldId="267"/>
        </pc:sldMkLst>
        <pc:spChg chg="mod">
          <ac:chgData name="Ranjan Sharma" userId="S::ranjan.sh@hcl.com::121b861b-7897-4c4e-ac8c-295d17900254" providerId="AD" clId="Web-{514D75EE-D6E8-49E4-825A-B17528305358}" dt="2018-12-14T12:00:18.280" v="72" actId="20577"/>
          <ac:spMkLst>
            <pc:docMk/>
            <pc:sldMk cId="46688923" sldId="267"/>
            <ac:spMk id="2" creationId="{8AD1A9ED-9B4B-468C-8DE0-1918724A714E}"/>
          </ac:spMkLst>
        </pc:spChg>
        <pc:spChg chg="mod">
          <ac:chgData name="Ranjan Sharma" userId="S::ranjan.sh@hcl.com::121b861b-7897-4c4e-ac8c-295d17900254" providerId="AD" clId="Web-{514D75EE-D6E8-49E4-825A-B17528305358}" dt="2018-12-14T12:01:26.561" v="102" actId="1076"/>
          <ac:spMkLst>
            <pc:docMk/>
            <pc:sldMk cId="46688923" sldId="267"/>
            <ac:spMk id="4" creationId="{36843B0B-1358-4C19-9836-A41089EE67F1}"/>
          </ac:spMkLst>
        </pc:spChg>
      </pc:sldChg>
    </pc:docChg>
  </pc:docChgLst>
  <pc:docChgLst>
    <pc:chgData name="Ranjan Sharma" userId="S::ranjan.sh@hcl.com::121b861b-7897-4c4e-ac8c-295d17900254" providerId="AD" clId="Web-{0351C247-E8E7-425D-8A66-5E60A7CBAB15}"/>
    <pc:docChg chg="modSld">
      <pc:chgData name="Ranjan Sharma" userId="S::ranjan.sh@hcl.com::121b861b-7897-4c4e-ac8c-295d17900254" providerId="AD" clId="Web-{0351C247-E8E7-425D-8A66-5E60A7CBAB15}" dt="2018-12-14T11:44:16.313" v="273" actId="20577"/>
      <pc:docMkLst>
        <pc:docMk/>
      </pc:docMkLst>
      <pc:sldChg chg="modSp">
        <pc:chgData name="Ranjan Sharma" userId="S::ranjan.sh@hcl.com::121b861b-7897-4c4e-ac8c-295d17900254" providerId="AD" clId="Web-{0351C247-E8E7-425D-8A66-5E60A7CBAB15}" dt="2018-12-14T11:44:16.313" v="272" actId="20577"/>
        <pc:sldMkLst>
          <pc:docMk/>
          <pc:sldMk cId="46688923" sldId="267"/>
        </pc:sldMkLst>
        <pc:spChg chg="mod">
          <ac:chgData name="Ranjan Sharma" userId="S::ranjan.sh@hcl.com::121b861b-7897-4c4e-ac8c-295d17900254" providerId="AD" clId="Web-{0351C247-E8E7-425D-8A66-5E60A7CBAB15}" dt="2018-12-14T11:44:16.313" v="272" actId="20577"/>
          <ac:spMkLst>
            <pc:docMk/>
            <pc:sldMk cId="46688923" sldId="267"/>
            <ac:spMk id="4" creationId="{36843B0B-1358-4C19-9836-A41089EE67F1}"/>
          </ac:spMkLst>
        </pc:spChg>
      </pc:sldChg>
    </pc:docChg>
  </pc:docChgLst>
  <pc:docChgLst>
    <pc:chgData name="Ranjan Sharma" userId="S::ranjan.sh@hcl.com::121b861b-7897-4c4e-ac8c-295d17900254" providerId="AD" clId="Web-{E96CBAC3-0EAF-4344-B0DE-9656FCBD75FD}"/>
    <pc:docChg chg="modSld">
      <pc:chgData name="Ranjan Sharma" userId="S::ranjan.sh@hcl.com::121b861b-7897-4c4e-ac8c-295d17900254" providerId="AD" clId="Web-{E96CBAC3-0EAF-4344-B0DE-9656FCBD75FD}" dt="2018-12-14T12:07:01.792" v="51" actId="1076"/>
      <pc:docMkLst>
        <pc:docMk/>
      </pc:docMkLst>
      <pc:sldChg chg="modSp">
        <pc:chgData name="Ranjan Sharma" userId="S::ranjan.sh@hcl.com::121b861b-7897-4c4e-ac8c-295d17900254" providerId="AD" clId="Web-{E96CBAC3-0EAF-4344-B0DE-9656FCBD75FD}" dt="2018-12-14T12:07:01.792" v="51" actId="1076"/>
        <pc:sldMkLst>
          <pc:docMk/>
          <pc:sldMk cId="46688923" sldId="267"/>
        </pc:sldMkLst>
        <pc:spChg chg="mod ord">
          <ac:chgData name="Ranjan Sharma" userId="S::ranjan.sh@hcl.com::121b861b-7897-4c4e-ac8c-295d17900254" providerId="AD" clId="Web-{E96CBAC3-0EAF-4344-B0DE-9656FCBD75FD}" dt="2018-12-14T12:07:01.792" v="51" actId="1076"/>
          <ac:spMkLst>
            <pc:docMk/>
            <pc:sldMk cId="46688923" sldId="267"/>
            <ac:spMk id="2" creationId="{8AD1A9ED-9B4B-468C-8DE0-1918724A714E}"/>
          </ac:spMkLst>
        </pc:spChg>
        <pc:spChg chg="mod">
          <ac:chgData name="Ranjan Sharma" userId="S::ranjan.sh@hcl.com::121b861b-7897-4c4e-ac8c-295d17900254" providerId="AD" clId="Web-{E96CBAC3-0EAF-4344-B0DE-9656FCBD75FD}" dt="2018-12-14T12:05:12.322" v="45" actId="14100"/>
          <ac:spMkLst>
            <pc:docMk/>
            <pc:sldMk cId="46688923" sldId="267"/>
            <ac:spMk id="123" creationId="{00000000-0000-0000-0000-000000000000}"/>
          </ac:spMkLst>
        </pc:spChg>
        <pc:cxnChg chg="mod">
          <ac:chgData name="Ranjan Sharma" userId="S::ranjan.sh@hcl.com::121b861b-7897-4c4e-ac8c-295d17900254" providerId="AD" clId="Web-{E96CBAC3-0EAF-4344-B0DE-9656FCBD75FD}" dt="2018-12-14T12:06:43.901" v="49" actId="14100"/>
          <ac:cxnSpMkLst>
            <pc:docMk/>
            <pc:sldMk cId="46688923" sldId="267"/>
            <ac:cxnSpMk id="3" creationId="{71422458-4FDD-4035-A98F-0BFB2CC010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200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75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572000" y="3352800"/>
            <a:ext cx="44195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486400" y="5029200"/>
            <a:ext cx="3505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3734544" y="64660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3581400" y="64770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1A9ED-9B4B-468C-8DE0-1918724A714E}"/>
              </a:ext>
            </a:extLst>
          </p:cNvPr>
          <p:cNvSpPr txBox="1"/>
          <p:nvPr/>
        </p:nvSpPr>
        <p:spPr>
          <a:xfrm>
            <a:off x="209910" y="435872"/>
            <a:ext cx="4261447" cy="58785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/>
              <a:t>Professional Qualification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dirty="0"/>
              <a:t>BCA ( IGNOU ), Diploma in Advance Application and Networking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sz="1000" dirty="0"/>
          </a:p>
          <a:p>
            <a:pPr>
              <a:spcBef>
                <a:spcPts val="20"/>
              </a:spcBef>
              <a:spcAft>
                <a:spcPts val="20"/>
              </a:spcAft>
            </a:pPr>
            <a:r>
              <a:rPr lang="en-US" b="1" dirty="0"/>
              <a:t>Total Experience  9+ years</a:t>
            </a:r>
          </a:p>
          <a:p>
            <a:pPr>
              <a:spcBef>
                <a:spcPts val="20"/>
              </a:spcBef>
              <a:spcAft>
                <a:spcPts val="20"/>
              </a:spcAft>
            </a:pPr>
            <a:endParaRPr lang="en-US" sz="800" dirty="0"/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US" dirty="0"/>
              <a:t>Experience developing full stack and hybrid mobile application using </a:t>
            </a:r>
            <a:r>
              <a:rPr lang="en-US" dirty="0" err="1"/>
              <a:t>Javascript</a:t>
            </a:r>
            <a:r>
              <a:rPr lang="en-US" dirty="0"/>
              <a:t> Node.js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  <a:p>
            <a:pPr>
              <a:spcBef>
                <a:spcPts val="20"/>
              </a:spcBef>
              <a:spcAft>
                <a:spcPts val="20"/>
              </a:spcAft>
            </a:pPr>
            <a:endParaRPr lang="en-US" sz="600" dirty="0"/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US" dirty="0"/>
              <a:t>Experience in development and integration of Rest API’s for cloud databases such as IBM </a:t>
            </a:r>
            <a:r>
              <a:rPr lang="en-US" dirty="0" err="1"/>
              <a:t>Cloudant</a:t>
            </a:r>
            <a:r>
              <a:rPr lang="en-US" dirty="0"/>
              <a:t> and Azure Cosmos DB</a:t>
            </a:r>
          </a:p>
          <a:p>
            <a:pPr>
              <a:spcBef>
                <a:spcPts val="20"/>
              </a:spcBef>
              <a:spcAft>
                <a:spcPts val="20"/>
              </a:spcAft>
            </a:pPr>
            <a:endParaRPr lang="en-US" sz="600" dirty="0"/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US" dirty="0"/>
              <a:t>Experience with Continuously build, test and deploy cycle on Azure and IBM cloud</a:t>
            </a:r>
          </a:p>
          <a:p>
            <a:pPr>
              <a:spcBef>
                <a:spcPts val="20"/>
              </a:spcBef>
              <a:spcAft>
                <a:spcPts val="20"/>
              </a:spcAft>
            </a:pPr>
            <a:endParaRPr lang="en-US" sz="600" dirty="0"/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US" dirty="0"/>
              <a:t>Experience with serverless application on cloud in Azure, IBM and Google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2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20"/>
              </a:spcAft>
              <a:buClrTx/>
              <a:buSzTx/>
              <a:buFont typeface="Wingdings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Experience in developing multiple thread application and migration of single thread application to multi-thread application for Node.js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20"/>
              </a:spcAft>
              <a:buClrTx/>
              <a:buSzTx/>
              <a:tabLst/>
              <a:defRPr/>
            </a:pPr>
            <a:endParaRPr lang="en-US" sz="600" dirty="0"/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Experience with services like EC2, Compute Engine, Serverless Function, Push Notification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"/>
              </a:spcBef>
              <a:spcAft>
                <a:spcPts val="20"/>
              </a:spcAft>
            </a:pPr>
            <a:endParaRPr lang="en-US" sz="600" dirty="0"/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IN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Advanced JavaScript programming - writing modular and reusable code </a:t>
            </a:r>
          </a:p>
          <a:p>
            <a:pPr marL="285750" indent="-285750">
              <a:spcBef>
                <a:spcPts val="20"/>
              </a:spcBef>
              <a:spcAft>
                <a:spcPts val="20"/>
              </a:spcAft>
              <a:buFont typeface="Wingdings"/>
              <a:buChar char="Ø"/>
            </a:pPr>
            <a:r>
              <a:rPr lang="en-IN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Worked with CI/CD tools and DevOps pipeline</a:t>
            </a:r>
            <a:endParaRPr lang="en-US" dirty="0"/>
          </a:p>
        </p:txBody>
      </p:sp>
      <p:sp>
        <p:nvSpPr>
          <p:cNvPr id="123" name="Shape 123"/>
          <p:cNvSpPr txBox="1"/>
          <p:nvPr/>
        </p:nvSpPr>
        <p:spPr>
          <a:xfrm>
            <a:off x="380999" y="-43543"/>
            <a:ext cx="8479971" cy="552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solidFill>
                  <a:srgbClr val="153375"/>
                </a:solidFill>
                <a:latin typeface="Calibri"/>
                <a:cs typeface="Calibri"/>
                <a:sym typeface="Calibri"/>
              </a:rPr>
              <a:t>NODE JAVASCRIPT Developer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43B0B-1358-4C19-9836-A41089EE67F1}"/>
              </a:ext>
            </a:extLst>
          </p:cNvPr>
          <p:cNvSpPr txBox="1"/>
          <p:nvPr/>
        </p:nvSpPr>
        <p:spPr>
          <a:xfrm>
            <a:off x="4596404" y="362839"/>
            <a:ext cx="4311706" cy="60324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/>
              <a:t>Work Experience / Key Projects Overview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sz="800" b="1" dirty="0"/>
          </a:p>
          <a:p>
            <a:pPr marL="28575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Worked on unified communication-based web and mobile applications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sz="600" dirty="0"/>
          </a:p>
          <a:p>
            <a:pPr marL="28575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Develop dynamic flow / form-based </a:t>
            </a:r>
            <a:r>
              <a:rPr lang="en-US" dirty="0" err="1"/>
              <a:t>api</a:t>
            </a:r>
            <a:r>
              <a:rPr lang="en-US" dirty="0"/>
              <a:t> and application with validation error and messages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sz="600" dirty="0"/>
          </a:p>
          <a:p>
            <a:pPr marL="28575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Development of complete solution for each module including unit test and e2e test cases 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using libraries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Sinon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Mocha, Chai, Selenium</a:t>
            </a:r>
            <a:endParaRPr lang="en-US" sz="500" dirty="0"/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sz="600" dirty="0"/>
          </a:p>
          <a:p>
            <a:pPr marL="28575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Social networking and API token authentication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sz="600" dirty="0"/>
          </a:p>
          <a:p>
            <a:pPr marL="27432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Work with the product and design team to understand end-user requirements and use cases, then translate that into effective technical solution</a:t>
            </a:r>
          </a:p>
          <a:p>
            <a:pPr marL="274320">
              <a:spcBef>
                <a:spcPts val="30"/>
              </a:spcBef>
              <a:spcAft>
                <a:spcPts val="30"/>
              </a:spcAft>
            </a:pPr>
            <a:endParaRPr lang="en-US" sz="600" dirty="0"/>
          </a:p>
          <a:p>
            <a:pPr marL="27432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Products development for Mitel, Mitel </a:t>
            </a:r>
            <a:r>
              <a:rPr lang="en-US" dirty="0" err="1"/>
              <a:t>Telepo</a:t>
            </a:r>
            <a:r>
              <a:rPr lang="en-US" dirty="0"/>
              <a:t> Premium Attendant, Mitel </a:t>
            </a:r>
            <a:r>
              <a:rPr lang="en-US" dirty="0" err="1"/>
              <a:t>Telepo</a:t>
            </a:r>
            <a:r>
              <a:rPr lang="en-US" dirty="0"/>
              <a:t> Web Admin, Mitel </a:t>
            </a:r>
            <a:r>
              <a:rPr lang="en-US" dirty="0" err="1"/>
              <a:t>Nextget</a:t>
            </a:r>
            <a:r>
              <a:rPr lang="en-US" dirty="0"/>
              <a:t>, Mitel Cloud</a:t>
            </a:r>
          </a:p>
          <a:p>
            <a:pPr marL="274320">
              <a:spcBef>
                <a:spcPts val="30"/>
              </a:spcBef>
              <a:spcAft>
                <a:spcPts val="30"/>
              </a:spcAft>
            </a:pPr>
            <a:endParaRPr lang="en-US" sz="600" dirty="0"/>
          </a:p>
          <a:p>
            <a:pPr marL="27432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Other external projects </a:t>
            </a:r>
            <a:r>
              <a:rPr lang="en-US" dirty="0" err="1"/>
              <a:t>Tokbox</a:t>
            </a:r>
            <a:r>
              <a:rPr lang="en-US" dirty="0"/>
              <a:t>, Twilio, PGI, Incident Reporting, </a:t>
            </a:r>
            <a:r>
              <a:rPr lang="en-US" dirty="0" err="1"/>
              <a:t>BandQ</a:t>
            </a:r>
            <a:r>
              <a:rPr lang="en-US" dirty="0"/>
              <a:t>, Ras Mentorship Forum, Offers Near Me, Indian House Foods, Oscar </a:t>
            </a:r>
            <a:r>
              <a:rPr lang="en-US" dirty="0" err="1"/>
              <a:t>Oscar</a:t>
            </a:r>
            <a:r>
              <a:rPr lang="en-US" dirty="0"/>
              <a:t> </a:t>
            </a:r>
            <a:r>
              <a:rPr lang="en-US" dirty="0" err="1"/>
              <a:t>Sallon</a:t>
            </a:r>
            <a:r>
              <a:rPr lang="en-US" dirty="0"/>
              <a:t>, Singapore Mice Forum</a:t>
            </a:r>
          </a:p>
          <a:p>
            <a:pPr marL="27432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endParaRPr lang="en-US" sz="600" dirty="0"/>
          </a:p>
          <a:p>
            <a:pPr marL="274320" indent="-285750">
              <a:spcBef>
                <a:spcPts val="30"/>
              </a:spcBef>
              <a:spcAft>
                <a:spcPts val="30"/>
              </a:spcAft>
              <a:buFont typeface="Wingdings"/>
              <a:buChar char="Ø"/>
            </a:pPr>
            <a:r>
              <a:rPr lang="en-US" dirty="0"/>
              <a:t>In last project for Mitel automation, implemented 2 value creation ideas within one year to assignation for reducing code build and run time using multi threading and cache.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422458-4FDD-4035-A98F-0BFB2CC010BE}"/>
              </a:ext>
            </a:extLst>
          </p:cNvPr>
          <p:cNvCxnSpPr/>
          <p:nvPr/>
        </p:nvCxnSpPr>
        <p:spPr>
          <a:xfrm>
            <a:off x="4537212" y="685798"/>
            <a:ext cx="10386" cy="57133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8923"/>
      </p:ext>
    </p:extLst>
  </p:cSld>
  <p:clrMapOvr>
    <a:masterClrMapping/>
  </p:clrMapOvr>
</p:sld>
</file>

<file path=ppt/theme/theme1.xml><?xml version="1.0" encoding="utf-8"?>
<a:theme xmlns:a="http://schemas.openxmlformats.org/drawingml/2006/main" name="Cablevision_Approach_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294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Cablevision_Approach_v1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Chadha</dc:creator>
  <cp:lastModifiedBy>Ranjan Sharma2</cp:lastModifiedBy>
  <cp:revision>148</cp:revision>
  <dcterms:modified xsi:type="dcterms:W3CDTF">2022-09-14T13:54:57Z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d2d8dba2-fae9-41e1-ba53-45446b5da78e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