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64" d="100"/>
          <a:sy n="64" d="100"/>
        </p:scale>
        <p:origin x="3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3230-48A7-407A-A90B-D2173B742F19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6427-6A64-42E1-B30C-90001B24E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0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3230-48A7-407A-A90B-D2173B742F19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6427-6A64-42E1-B30C-90001B24E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1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3230-48A7-407A-A90B-D2173B742F19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6427-6A64-42E1-B30C-90001B24E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43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3230-48A7-407A-A90B-D2173B742F19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6427-6A64-42E1-B30C-90001B24E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1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3230-48A7-407A-A90B-D2173B742F19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6427-6A64-42E1-B30C-90001B24E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7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3230-48A7-407A-A90B-D2173B742F19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6427-6A64-42E1-B30C-90001B24E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9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3230-48A7-407A-A90B-D2173B742F19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6427-6A64-42E1-B30C-90001B24E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3230-48A7-407A-A90B-D2173B742F19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6427-6A64-42E1-B30C-90001B24E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6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3230-48A7-407A-A90B-D2173B742F19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6427-6A64-42E1-B30C-90001B24E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3230-48A7-407A-A90B-D2173B742F19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6427-6A64-42E1-B30C-90001B24E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1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3230-48A7-407A-A90B-D2173B742F19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6427-6A64-42E1-B30C-90001B24E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3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E3230-48A7-407A-A90B-D2173B742F19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66427-6A64-42E1-B30C-90001B24E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1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cgorm42691@tamu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eople.tamu.edu/~syua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58479" y="4902800"/>
            <a:ext cx="35621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Undergraduates with at least a </a:t>
            </a:r>
            <a:r>
              <a:rPr lang="en-US" sz="1400" i="1" u="sng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3.0 GPA </a:t>
            </a:r>
            <a:r>
              <a:rPr lang="en-US" sz="1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and able to work 12-15hrs/week apply to work within a lab focused on renewable synthetic biology.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1140" y="4834572"/>
            <a:ext cx="30958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a typeface="Microsoft JhengHei" panose="020B0604030504040204" pitchFamily="34" charset="-120"/>
              </a:rPr>
              <a:t>What you will learn</a:t>
            </a:r>
            <a:r>
              <a:rPr lang="en-US" b="1" dirty="0" smtClean="0">
                <a:ea typeface="Microsoft JhengHei" panose="020B0604030504040204" pitchFamily="34" charset="-120"/>
              </a:rPr>
              <a:t>:</a:t>
            </a:r>
            <a:endParaRPr lang="en-US" b="1" dirty="0">
              <a:ea typeface="Microsoft JhengHei" panose="020B0604030504040204" pitchFamily="34" charset="-120"/>
            </a:endParaRPr>
          </a:p>
          <a:p>
            <a:r>
              <a:rPr lang="en-US" dirty="0">
                <a:ea typeface="Microsoft JhengHei" panose="020B0604030504040204" pitchFamily="34" charset="-120"/>
              </a:rPr>
              <a:t>-Greenhouse </a:t>
            </a:r>
            <a:r>
              <a:rPr lang="en-US" dirty="0" smtClean="0">
                <a:ea typeface="Microsoft JhengHei" panose="020B0604030504040204" pitchFamily="34" charset="-120"/>
              </a:rPr>
              <a:t>management</a:t>
            </a:r>
          </a:p>
          <a:p>
            <a:r>
              <a:rPr lang="en-US" dirty="0" smtClean="0">
                <a:ea typeface="Microsoft JhengHei" panose="020B0604030504040204" pitchFamily="34" charset="-120"/>
              </a:rPr>
              <a:t>-Basic </a:t>
            </a:r>
            <a:r>
              <a:rPr lang="en-US" dirty="0">
                <a:ea typeface="Microsoft JhengHei" panose="020B0604030504040204" pitchFamily="34" charset="-120"/>
              </a:rPr>
              <a:t>molecular biology</a:t>
            </a:r>
          </a:p>
          <a:p>
            <a:r>
              <a:rPr lang="en-US" i="1" dirty="0">
                <a:ea typeface="Microsoft JhengHei" panose="020B0604030504040204" pitchFamily="34" charset="-120"/>
              </a:rPr>
              <a:t>-In vitro </a:t>
            </a:r>
            <a:r>
              <a:rPr lang="en-US" dirty="0">
                <a:ea typeface="Microsoft JhengHei" panose="020B0604030504040204" pitchFamily="34" charset="-120"/>
              </a:rPr>
              <a:t>biology </a:t>
            </a:r>
            <a:r>
              <a:rPr lang="en-US" dirty="0" smtClean="0">
                <a:ea typeface="Microsoft JhengHei" panose="020B0604030504040204" pitchFamily="34" charset="-120"/>
              </a:rPr>
              <a:t>techniques</a:t>
            </a:r>
          </a:p>
          <a:p>
            <a:r>
              <a:rPr lang="en-US" dirty="0" smtClean="0">
                <a:ea typeface="Microsoft JhengHei" panose="020B0604030504040204" pitchFamily="34" charset="-120"/>
              </a:rPr>
              <a:t>-Primer in </a:t>
            </a:r>
            <a:r>
              <a:rPr lang="en-US" dirty="0" err="1" smtClean="0">
                <a:ea typeface="Microsoft JhengHei" panose="020B0604030504040204" pitchFamily="34" charset="-120"/>
              </a:rPr>
              <a:t>synbio</a:t>
            </a:r>
            <a:r>
              <a:rPr lang="en-US" dirty="0" smtClean="0">
                <a:ea typeface="Microsoft JhengHei" panose="020B0604030504040204" pitchFamily="34" charset="-120"/>
              </a:rPr>
              <a:t> lab protocols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68978" y="4798715"/>
            <a:ext cx="51218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How To Apply:</a:t>
            </a:r>
          </a:p>
          <a:p>
            <a:r>
              <a:rPr lang="en-US" dirty="0" smtClean="0"/>
              <a:t>1. Be a </a:t>
            </a:r>
            <a:r>
              <a:rPr lang="en-US" u="sng" dirty="0" smtClean="0"/>
              <a:t>Crop and Soil Sciences</a:t>
            </a:r>
            <a:r>
              <a:rPr lang="en-US" dirty="0" smtClean="0"/>
              <a:t>, </a:t>
            </a:r>
            <a:r>
              <a:rPr lang="en-US" u="sng" dirty="0" smtClean="0"/>
              <a:t>BESC</a:t>
            </a:r>
            <a:r>
              <a:rPr lang="en-US" dirty="0" smtClean="0"/>
              <a:t>, or related major (</a:t>
            </a:r>
            <a:r>
              <a:rPr lang="en-US" i="1" dirty="0" smtClean="0"/>
              <a:t>undecided/undeclared ok</a:t>
            </a:r>
            <a:r>
              <a:rPr lang="en-US" dirty="0" smtClean="0"/>
              <a:t>) with a </a:t>
            </a:r>
            <a:r>
              <a:rPr lang="en-US" u="sng" dirty="0" smtClean="0"/>
              <a:t>&gt;3.0 GPA</a:t>
            </a:r>
          </a:p>
          <a:p>
            <a:endParaRPr lang="en-US" u="sng" dirty="0"/>
          </a:p>
          <a:p>
            <a:r>
              <a:rPr lang="en-US" dirty="0" smtClean="0"/>
              <a:t>2. Send </a:t>
            </a:r>
            <a:r>
              <a:rPr lang="en-US" b="1" dirty="0" smtClean="0"/>
              <a:t>CV </a:t>
            </a:r>
            <a:r>
              <a:rPr lang="en-US" dirty="0" smtClean="0"/>
              <a:t>or </a:t>
            </a:r>
            <a:r>
              <a:rPr lang="en-US" b="1" dirty="0" smtClean="0"/>
              <a:t>résumé </a:t>
            </a:r>
            <a:r>
              <a:rPr lang="en-US" dirty="0" smtClean="0"/>
              <a:t>to </a:t>
            </a:r>
            <a:r>
              <a:rPr lang="en-US" dirty="0" smtClean="0">
                <a:hlinkClick r:id="rId2"/>
              </a:rPr>
              <a:t>cgorm42691@tamu.edu</a:t>
            </a:r>
            <a:r>
              <a:rPr lang="en-US" dirty="0" smtClean="0"/>
              <a:t> along with </a:t>
            </a:r>
            <a:r>
              <a:rPr lang="en-US" b="1" dirty="0" smtClean="0"/>
              <a:t>statement of purpose </a:t>
            </a:r>
            <a:r>
              <a:rPr lang="en-US" dirty="0" smtClean="0"/>
              <a:t>(</a:t>
            </a:r>
            <a:r>
              <a:rPr lang="en-US" i="1" dirty="0" smtClean="0"/>
              <a:t>why you are studying ___</a:t>
            </a:r>
            <a:r>
              <a:rPr lang="en-US" dirty="0" smtClean="0"/>
              <a:t>) 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32" y="-68009"/>
            <a:ext cx="12174767" cy="440779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689568" y="4295429"/>
            <a:ext cx="5663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 experience toward your major?</a:t>
            </a: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2804" y="4277462"/>
            <a:ext cx="47484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Looking for an on campus job?</a:t>
            </a: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0518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91648" y="5896401"/>
            <a:ext cx="3095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work to make renewable and sustainable methods and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bioproducts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our lab everyday!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5265" y="6347056"/>
            <a:ext cx="32675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http://people.tamu.edu/~syuan/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66342" y="394447"/>
            <a:ext cx="5174878" cy="338554"/>
          </a:xfrm>
          <a:prstGeom prst="rect">
            <a:avLst/>
          </a:prstGeom>
          <a:solidFill>
            <a:schemeClr val="bg1">
              <a:alpha val="24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Located in </a:t>
            </a:r>
            <a:r>
              <a:rPr lang="en-US" sz="1600" b="1" dirty="0">
                <a:solidFill>
                  <a:schemeClr val="bg1"/>
                </a:solidFill>
              </a:rPr>
              <a:t>Borlaug Center</a:t>
            </a:r>
            <a:r>
              <a:rPr lang="en-US" sz="1600" dirty="0">
                <a:solidFill>
                  <a:schemeClr val="bg1"/>
                </a:solidFill>
              </a:rPr>
              <a:t> for </a:t>
            </a:r>
            <a:r>
              <a:rPr lang="en-US" sz="1600" b="1" dirty="0">
                <a:solidFill>
                  <a:schemeClr val="bg1"/>
                </a:solidFill>
              </a:rPr>
              <a:t>Southern Crop Improvement</a:t>
            </a:r>
            <a:r>
              <a:rPr lang="en-US" sz="1600" dirty="0">
                <a:solidFill>
                  <a:schemeClr val="bg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61598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131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JhengHei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 Gorman</dc:creator>
  <cp:lastModifiedBy>Connor Gorman</cp:lastModifiedBy>
  <cp:revision>10</cp:revision>
  <dcterms:created xsi:type="dcterms:W3CDTF">2017-01-16T00:25:10Z</dcterms:created>
  <dcterms:modified xsi:type="dcterms:W3CDTF">2017-01-16T01:33:53Z</dcterms:modified>
</cp:coreProperties>
</file>