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F2BFD"/>
    <a:srgbClr val="F2DCDB"/>
    <a:srgbClr val="FF0066"/>
    <a:srgbClr val="000000"/>
    <a:srgbClr val="0000FF"/>
    <a:srgbClr val="4F81B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540568" y="260648"/>
            <a:ext cx="14113568" cy="18002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“tamu”的图片搜索结果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76200" y="476672"/>
            <a:ext cx="1371600" cy="136380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663440" y="404664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 smtClean="0">
                <a:latin typeface="Goudy Old Style" pitchFamily="18" charset="0"/>
              </a:rPr>
              <a:t>Joshua Yuan’s Group</a:t>
            </a:r>
            <a:endParaRPr lang="en-US" sz="3200" b="1" i="1" dirty="0">
              <a:latin typeface="Goudy Old Style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119675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Research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92688" y="1202208"/>
            <a:ext cx="16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Publications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44408" y="119675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People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28584" y="118746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Software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49272" y="1196752"/>
            <a:ext cx="16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News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32" name="Picture 8" descr="“texas a&amp;m agrilife”的图片搜索结果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753656"/>
            <a:ext cx="2743200" cy="7728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540568" y="260648"/>
            <a:ext cx="14113568" cy="1800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“tamu”的图片搜索结果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76200" y="476672"/>
            <a:ext cx="1371600" cy="1363808"/>
          </a:xfrm>
          <a:prstGeom prst="rect">
            <a:avLst/>
          </a:prstGeom>
          <a:noFill/>
        </p:spPr>
      </p:pic>
      <p:pic>
        <p:nvPicPr>
          <p:cNvPr id="1032" name="Picture 8" descr="“texas a&amp;m agrilife”的图片搜索结果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753656"/>
            <a:ext cx="2743200" cy="7728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</Words>
  <Application>Microsoft Office PowerPoint</Application>
  <PresentationFormat>全屏显示(4:3)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Liqer Lee</dc:creator>
  <cp:lastModifiedBy>Liqer Lee</cp:lastModifiedBy>
  <cp:revision>8</cp:revision>
  <dcterms:created xsi:type="dcterms:W3CDTF">2017-01-14T21:08:47Z</dcterms:created>
  <dcterms:modified xsi:type="dcterms:W3CDTF">2017-01-14T21:48:48Z</dcterms:modified>
</cp:coreProperties>
</file>