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9" r:id="rId2"/>
    <p:sldId id="308" r:id="rId3"/>
    <p:sldId id="261" r:id="rId4"/>
    <p:sldId id="303" r:id="rId5"/>
    <p:sldId id="306" r:id="rId6"/>
    <p:sldId id="304" r:id="rId7"/>
    <p:sldId id="307" r:id="rId8"/>
    <p:sldId id="305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74" d="100"/>
          <a:sy n="74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673C2-4B97-4842-BB47-E86D995D67E0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44F24-0408-4A7E-825E-ABAD4622F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84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09CD5-3C97-475D-B369-41A60C87AFF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A4DDC-5EC9-4067-A164-C79A2769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http://10.250.0.9/Team01nov16/ProjectFinalStage/index.html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A4DDC-5EC9-4067-A164-C79A276918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D20F-4C44-4806-92D2-6CDE532A904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4517-A78C-4E3D-A9B2-2E4B1884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D20F-4C44-4806-92D2-6CDE532A904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4517-A78C-4E3D-A9B2-2E4B1884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D20F-4C44-4806-92D2-6CDE532A904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4517-A78C-4E3D-A9B2-2E4B1884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D20F-4C44-4806-92D2-6CDE532A904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4517-A78C-4E3D-A9B2-2E4B1884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5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D20F-4C44-4806-92D2-6CDE532A904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4517-A78C-4E3D-A9B2-2E4B1884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D20F-4C44-4806-92D2-6CDE532A904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4517-A78C-4E3D-A9B2-2E4B1884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7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D20F-4C44-4806-92D2-6CDE532A904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4517-A78C-4E3D-A9B2-2E4B1884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D20F-4C44-4806-92D2-6CDE532A904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4517-A78C-4E3D-A9B2-2E4B1884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8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D20F-4C44-4806-92D2-6CDE532A904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4517-A78C-4E3D-A9B2-2E4B1884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D20F-4C44-4806-92D2-6CDE532A904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4517-A78C-4E3D-A9B2-2E4B1884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D20F-4C44-4806-92D2-6CDE532A904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4517-A78C-4E3D-A9B2-2E4B1884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1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D20F-4C44-4806-92D2-6CDE532A904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4517-A78C-4E3D-A9B2-2E4B1884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TEAM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28617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NAME : </a:t>
            </a:r>
            <a:r>
              <a:rPr lang="en-AU" sz="2400" b="1" dirty="0" smtClean="0"/>
              <a:t>             TEAM01NOV16</a:t>
            </a:r>
            <a:endParaRPr lang="en-AU" sz="2400" b="1" dirty="0"/>
          </a:p>
          <a:p>
            <a:r>
              <a:rPr lang="en-AU" sz="2400" b="1" dirty="0"/>
              <a:t>MEMBERS: </a:t>
            </a:r>
            <a:r>
              <a:rPr lang="en-AU" sz="2400" b="1" dirty="0" smtClean="0"/>
              <a:t>      ABHISHIKTH </a:t>
            </a:r>
            <a:r>
              <a:rPr lang="en-AU" sz="2400" b="1" dirty="0"/>
              <a:t>KALLURU</a:t>
            </a:r>
          </a:p>
          <a:p>
            <a:pPr lvl="4"/>
            <a:r>
              <a:rPr lang="en-AU" sz="2400" b="1" dirty="0"/>
              <a:t> AVINASH RAJEEV</a:t>
            </a:r>
          </a:p>
          <a:p>
            <a:pPr lvl="4"/>
            <a:r>
              <a:rPr lang="en-AU" sz="2400" b="1" dirty="0"/>
              <a:t> GITHIN SHAJI</a:t>
            </a:r>
          </a:p>
          <a:p>
            <a:pPr lvl="4"/>
            <a:r>
              <a:rPr lang="en-AU" sz="2400" b="1" dirty="0"/>
              <a:t> RAVI TEJA KAMBALA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dirty="0" smtClean="0"/>
              <a:t>INTRODUCTION</a:t>
            </a:r>
            <a:endParaRPr lang="en-A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KAO PIO</a:t>
            </a:r>
          </a:p>
          <a:p>
            <a:r>
              <a:rPr lang="en-AU" dirty="0" smtClean="0"/>
              <a:t>WEBSITE LOCATED IN BRISBANE CBD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84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0056"/>
            <a:ext cx="8229600" cy="1143000"/>
          </a:xfrm>
        </p:spPr>
        <p:txBody>
          <a:bodyPr/>
          <a:lstStyle/>
          <a:p>
            <a:r>
              <a:rPr lang="en-US" dirty="0" smtClean="0"/>
              <a:t>Flow Hierarchy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75619"/>
            <a:ext cx="8534400" cy="662782"/>
          </a:xfrm>
        </p:spPr>
        <p:txBody>
          <a:bodyPr/>
          <a:lstStyle/>
          <a:p>
            <a:r>
              <a:rPr lang="en-US" dirty="0" err="1" smtClean="0"/>
              <a:t>HomePage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34388" y="3822012"/>
            <a:ext cx="7347612" cy="3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0"/>
          </p:cNvCxnSpPr>
          <p:nvPr/>
        </p:nvCxnSpPr>
        <p:spPr>
          <a:xfrm>
            <a:off x="1002978" y="3814754"/>
            <a:ext cx="0" cy="435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53000" y="38100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0"/>
          </p:cNvCxnSpPr>
          <p:nvPr/>
        </p:nvCxnSpPr>
        <p:spPr>
          <a:xfrm>
            <a:off x="2711317" y="3814754"/>
            <a:ext cx="0" cy="43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87531" y="2879923"/>
            <a:ext cx="6874108" cy="1998238"/>
            <a:chOff x="152400" y="2927781"/>
            <a:chExt cx="6874108" cy="1998238"/>
          </a:xfrm>
        </p:grpSpPr>
        <p:sp>
          <p:nvSpPr>
            <p:cNvPr id="5" name="Rectangle 4"/>
            <p:cNvSpPr/>
            <p:nvPr/>
          </p:nvSpPr>
          <p:spPr>
            <a:xfrm>
              <a:off x="3651069" y="2927781"/>
              <a:ext cx="2286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 Page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4298373"/>
              <a:ext cx="1230893" cy="6234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Menu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17808" y="4302564"/>
              <a:ext cx="1316755" cy="6234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Search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29458" y="4298373"/>
              <a:ext cx="1197050" cy="6234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About Us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6705600" y="3822012"/>
            <a:ext cx="0" cy="42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382000" y="3843700"/>
            <a:ext cx="0" cy="42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48600" y="4248893"/>
            <a:ext cx="1066800" cy="623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55548" y="4271391"/>
            <a:ext cx="1315894" cy="623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962400" y="3856342"/>
            <a:ext cx="0" cy="1189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53000" y="33103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11850" y="5104531"/>
            <a:ext cx="1301099" cy="5134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649" y="517658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Social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Home Page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9725"/>
            <a:ext cx="8229600" cy="4046913"/>
          </a:xfrm>
        </p:spPr>
      </p:pic>
    </p:spTree>
    <p:extLst>
      <p:ext uri="{BB962C8B-B14F-4D97-AF65-F5344CB8AC3E}">
        <p14:creationId xmlns:p14="http://schemas.microsoft.com/office/powerpoint/2010/main" val="13784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Menu Page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6" y="1600200"/>
            <a:ext cx="8121448" cy="4525963"/>
          </a:xfrm>
        </p:spPr>
      </p:pic>
    </p:spTree>
    <p:extLst>
      <p:ext uri="{BB962C8B-B14F-4D97-AF65-F5344CB8AC3E}">
        <p14:creationId xmlns:p14="http://schemas.microsoft.com/office/powerpoint/2010/main" val="25030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Registration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1700"/>
            <a:ext cx="8229600" cy="3102963"/>
          </a:xfrm>
        </p:spPr>
      </p:pic>
    </p:spTree>
    <p:extLst>
      <p:ext uri="{BB962C8B-B14F-4D97-AF65-F5344CB8AC3E}">
        <p14:creationId xmlns:p14="http://schemas.microsoft.com/office/powerpoint/2010/main" val="11064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Search Page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2971"/>
            <a:ext cx="8229600" cy="3480420"/>
          </a:xfrm>
        </p:spPr>
      </p:pic>
    </p:spTree>
    <p:extLst>
      <p:ext uri="{BB962C8B-B14F-4D97-AF65-F5344CB8AC3E}">
        <p14:creationId xmlns:p14="http://schemas.microsoft.com/office/powerpoint/2010/main" val="1647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Login Page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3591"/>
            <a:ext cx="8229600" cy="3879180"/>
          </a:xfrm>
        </p:spPr>
      </p:pic>
    </p:spTree>
    <p:extLst>
      <p:ext uri="{BB962C8B-B14F-4D97-AF65-F5344CB8AC3E}">
        <p14:creationId xmlns:p14="http://schemas.microsoft.com/office/powerpoint/2010/main" val="261757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US 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8" y="1600200"/>
            <a:ext cx="7803384" cy="4525963"/>
          </a:xfrm>
        </p:spPr>
      </p:pic>
    </p:spTree>
    <p:extLst>
      <p:ext uri="{BB962C8B-B14F-4D97-AF65-F5344CB8AC3E}">
        <p14:creationId xmlns:p14="http://schemas.microsoft.com/office/powerpoint/2010/main" val="14483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</TotalTime>
  <Words>54</Words>
  <Application>Microsoft Office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TEAM</vt:lpstr>
      <vt:lpstr>INTRODUCTION</vt:lpstr>
      <vt:lpstr>Flow Hierarchy </vt:lpstr>
      <vt:lpstr>Home Page  </vt:lpstr>
      <vt:lpstr>Menu Page</vt:lpstr>
      <vt:lpstr>Registration</vt:lpstr>
      <vt:lpstr>Search Page</vt:lpstr>
      <vt:lpstr>Login Page</vt:lpstr>
      <vt:lpstr>About US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Faculty.com</dc:title>
  <dc:creator>ismail - [2010]</dc:creator>
  <cp:lastModifiedBy>Abhishikth Koundinya KALLURU</cp:lastModifiedBy>
  <cp:revision>141</cp:revision>
  <dcterms:created xsi:type="dcterms:W3CDTF">2014-03-04T06:53:23Z</dcterms:created>
  <dcterms:modified xsi:type="dcterms:W3CDTF">2017-01-25T03:08:11Z</dcterms:modified>
</cp:coreProperties>
</file>