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3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6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378B11-A532-44DA-B9CC-6E891DDF972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33F4-4B9B-4796-AA00-876D2117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9011" y="-49876"/>
            <a:ext cx="10771909" cy="690787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r>
              <a:rPr lang="en-IN" b="1" u="sng" dirty="0" smtClean="0"/>
              <a:t>Table </a:t>
            </a:r>
            <a:r>
              <a:rPr lang="en-IN" b="1" u="sng" dirty="0"/>
              <a:t>of </a:t>
            </a:r>
            <a:r>
              <a:rPr lang="en-IN" b="1" u="sng" dirty="0" smtClean="0"/>
              <a:t>Contents-1:-</a:t>
            </a:r>
            <a:endParaRPr lang="en-IN" b="1" u="sng" dirty="0"/>
          </a:p>
          <a:p>
            <a:endParaRPr lang="en-IN" sz="1100" b="1" u="sng" dirty="0" smtClean="0"/>
          </a:p>
          <a:p>
            <a:r>
              <a:rPr lang="en-IN" b="1" u="sng" dirty="0" smtClean="0"/>
              <a:t>File-1</a:t>
            </a:r>
            <a:endParaRPr lang="en-IN" dirty="0" smtClean="0"/>
          </a:p>
          <a:p>
            <a:r>
              <a:rPr lang="en-IN" sz="1100" dirty="0" smtClean="0"/>
              <a:t>1-Introduction </a:t>
            </a:r>
            <a:r>
              <a:rPr lang="en-IN" sz="1100" dirty="0"/>
              <a:t>to Automation Testing	</a:t>
            </a:r>
          </a:p>
          <a:p>
            <a:r>
              <a:rPr lang="en-IN" sz="1100" dirty="0"/>
              <a:t>	1.1-What is Automation Testing</a:t>
            </a:r>
          </a:p>
          <a:p>
            <a:r>
              <a:rPr lang="en-IN" sz="1100" dirty="0"/>
              <a:t>	1.2-Why and when will we go for Automation</a:t>
            </a:r>
          </a:p>
          <a:p>
            <a:r>
              <a:rPr lang="en-IN" sz="1100" dirty="0"/>
              <a:t>	1.3-Different Kind of Applications in IT to Automate</a:t>
            </a:r>
          </a:p>
          <a:p>
            <a:r>
              <a:rPr lang="en-IN" sz="1100" dirty="0"/>
              <a:t>	1.4-Type of Automation Testing</a:t>
            </a:r>
          </a:p>
          <a:p>
            <a:r>
              <a:rPr lang="en-IN" sz="1100" dirty="0"/>
              <a:t>	1.5-Automation Testing Tools	</a:t>
            </a:r>
          </a:p>
          <a:p>
            <a:endParaRPr lang="en-IN" sz="1100" dirty="0"/>
          </a:p>
          <a:p>
            <a:r>
              <a:rPr lang="en-IN" sz="1100" dirty="0"/>
              <a:t>2-Introduction to Selenium	</a:t>
            </a:r>
          </a:p>
          <a:p>
            <a:r>
              <a:rPr lang="en-IN" sz="1100" dirty="0"/>
              <a:t>	2.1-What is Selenium and its different </a:t>
            </a:r>
            <a:r>
              <a:rPr lang="en-IN" sz="1100" dirty="0" err="1"/>
              <a:t>flavors</a:t>
            </a:r>
            <a:endParaRPr lang="en-IN" sz="1100" dirty="0"/>
          </a:p>
          <a:p>
            <a:r>
              <a:rPr lang="en-IN" sz="1100" dirty="0"/>
              <a:t>	2.2-Difference between Selenium and OTP (other tools available in the Market)</a:t>
            </a:r>
          </a:p>
          <a:p>
            <a:r>
              <a:rPr lang="en-IN" sz="1100" dirty="0"/>
              <a:t>	2.3-How Selenium Automate Application</a:t>
            </a:r>
          </a:p>
          <a:p>
            <a:r>
              <a:rPr lang="en-IN" sz="1100" dirty="0"/>
              <a:t>	</a:t>
            </a:r>
          </a:p>
          <a:p>
            <a:r>
              <a:rPr lang="en-IN" sz="1100" dirty="0"/>
              <a:t>3-Different flavours in Selenium	</a:t>
            </a:r>
          </a:p>
          <a:p>
            <a:r>
              <a:rPr lang="en-IN" sz="1100" dirty="0"/>
              <a:t>	3.1-What is Selenium IDE</a:t>
            </a:r>
          </a:p>
          <a:p>
            <a:r>
              <a:rPr lang="en-IN" sz="1100" dirty="0"/>
              <a:t>	3.2-Important Features of Selenium IDE</a:t>
            </a:r>
          </a:p>
          <a:p>
            <a:r>
              <a:rPr lang="en-IN" sz="1100" dirty="0"/>
              <a:t>	3.3-What are commends in Selenium IDE</a:t>
            </a:r>
          </a:p>
          <a:p>
            <a:endParaRPr lang="en-IN" sz="1100" dirty="0"/>
          </a:p>
          <a:p>
            <a:r>
              <a:rPr lang="en-IN" sz="1100" dirty="0"/>
              <a:t>4-Introduction to Selenium </a:t>
            </a:r>
            <a:r>
              <a:rPr lang="en-IN" sz="1100" dirty="0" err="1"/>
              <a:t>Webdriver</a:t>
            </a:r>
            <a:r>
              <a:rPr lang="en-IN" sz="1100" dirty="0"/>
              <a:t>	</a:t>
            </a:r>
          </a:p>
          <a:p>
            <a:r>
              <a:rPr lang="en-IN" sz="1100" dirty="0"/>
              <a:t>	4.1-What is  Web-Driver?</a:t>
            </a:r>
          </a:p>
          <a:p>
            <a:r>
              <a:rPr lang="en-IN" sz="1100" dirty="0"/>
              <a:t>	4.2-What is the difference between Selenium IDE, RC and WD?</a:t>
            </a:r>
          </a:p>
          <a:p>
            <a:r>
              <a:rPr lang="en-IN" sz="1100" dirty="0"/>
              <a:t>	4.3-Downloading web driver Jars configuring in eclipse</a:t>
            </a:r>
          </a:p>
          <a:p>
            <a:r>
              <a:rPr lang="en-IN" sz="1100" dirty="0"/>
              <a:t>	4.4-Create few examples using </a:t>
            </a:r>
            <a:r>
              <a:rPr lang="en-IN" sz="1100" dirty="0" err="1"/>
              <a:t>Webdriver</a:t>
            </a:r>
            <a:endParaRPr lang="en-IN" sz="1100" dirty="0"/>
          </a:p>
          <a:p>
            <a:r>
              <a:rPr lang="en-IN" sz="1100" dirty="0"/>
              <a:t>	4.5-Drivers for Firefox, IE, Chrome</a:t>
            </a:r>
          </a:p>
          <a:p>
            <a:r>
              <a:rPr lang="en-IN" sz="1100" dirty="0"/>
              <a:t>	4.6-Architecture of Selenium WebDriver</a:t>
            </a:r>
          </a:p>
          <a:p>
            <a:endParaRPr lang="en-IN" sz="1100" dirty="0"/>
          </a:p>
          <a:p>
            <a:r>
              <a:rPr lang="en-IN" sz="1100" dirty="0"/>
              <a:t>5-Introduction to Core Java-1</a:t>
            </a:r>
          </a:p>
          <a:p>
            <a:r>
              <a:rPr lang="en-IN" sz="1100" dirty="0"/>
              <a:t>	5.1-Java Features</a:t>
            </a:r>
          </a:p>
          <a:p>
            <a:r>
              <a:rPr lang="en-IN" sz="1100" dirty="0"/>
              <a:t>	5.2-Write Simple Java Program</a:t>
            </a:r>
          </a:p>
          <a:p>
            <a:r>
              <a:rPr lang="en-IN" sz="1100" dirty="0"/>
              <a:t>	5.3-Variables and Data Type in Java</a:t>
            </a:r>
          </a:p>
          <a:p>
            <a:r>
              <a:rPr lang="en-IN" sz="1100" dirty="0"/>
              <a:t>	5.4-Operators in Java</a:t>
            </a:r>
          </a:p>
          <a:p>
            <a:r>
              <a:rPr lang="en-IN" sz="1100" dirty="0"/>
              <a:t>	5.5-Modifier in Java </a:t>
            </a:r>
          </a:p>
          <a:p>
            <a:r>
              <a:rPr lang="en-IN" sz="1100" dirty="0"/>
              <a:t>	5.6-Decision Making Statement (If, Else)</a:t>
            </a:r>
          </a:p>
          <a:p>
            <a:r>
              <a:rPr lang="en-IN" sz="1100" dirty="0"/>
              <a:t>	5.7-Java - Loop control</a:t>
            </a:r>
          </a:p>
          <a:p>
            <a:r>
              <a:rPr lang="en-IN" sz="1100" dirty="0"/>
              <a:t>	5.8-Java - String</a:t>
            </a:r>
          </a:p>
          <a:p>
            <a:r>
              <a:rPr lang="en-IN" sz="1100" dirty="0"/>
              <a:t>	5.9-Java - Arrays</a:t>
            </a:r>
          </a:p>
          <a:p>
            <a:r>
              <a:rPr lang="en-IN" sz="1100" dirty="0"/>
              <a:t>	5.10-Java - Exception Handling	</a:t>
            </a:r>
          </a:p>
        </p:txBody>
      </p:sp>
    </p:spTree>
    <p:extLst>
      <p:ext uri="{BB962C8B-B14F-4D97-AF65-F5344CB8AC3E}">
        <p14:creationId xmlns:p14="http://schemas.microsoft.com/office/powerpoint/2010/main" val="38659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1069" y="76200"/>
            <a:ext cx="10198331" cy="6715298"/>
          </a:xfrm>
          <a:prstGeom prst="rect">
            <a:avLst/>
          </a:prstGeom>
        </p:spPr>
        <p:txBody>
          <a:bodyPr vert="horz" lIns="0" rIns="0" bIns="0" anchor="b">
            <a:normAutofit fontScale="47500" lnSpcReduction="20000"/>
          </a:bodyPr>
          <a:lstStyle/>
          <a:p>
            <a:r>
              <a:rPr lang="en-IN" sz="4100" b="1" u="sng" dirty="0" smtClean="0"/>
              <a:t>Table </a:t>
            </a:r>
            <a:r>
              <a:rPr lang="en-IN" sz="4100" b="1" u="sng" dirty="0"/>
              <a:t>of Contents-2:-</a:t>
            </a:r>
          </a:p>
          <a:p>
            <a:endParaRPr lang="en-IN" sz="1600" dirty="0"/>
          </a:p>
          <a:p>
            <a:endParaRPr lang="en-IN" sz="2200" dirty="0" smtClean="0"/>
          </a:p>
          <a:p>
            <a:r>
              <a:rPr lang="en-IN" sz="2500" dirty="0"/>
              <a:t>6-Introduction to Junit Framework   	</a:t>
            </a:r>
          </a:p>
          <a:p>
            <a:r>
              <a:rPr lang="en-IN" sz="2500" dirty="0"/>
              <a:t>	6.1-What is Junit</a:t>
            </a:r>
          </a:p>
          <a:p>
            <a:r>
              <a:rPr lang="en-IN" sz="2500" dirty="0"/>
              <a:t>	6.2- Annotations  and Asserts in Junit </a:t>
            </a:r>
          </a:p>
          <a:p>
            <a:r>
              <a:rPr lang="en-IN" sz="2500" dirty="0"/>
              <a:t>	6.3-How to run </a:t>
            </a:r>
            <a:r>
              <a:rPr lang="en-IN" sz="2500" dirty="0" err="1"/>
              <a:t>Testsuits</a:t>
            </a:r>
            <a:r>
              <a:rPr lang="en-IN" sz="2500" dirty="0"/>
              <a:t> in Junit</a:t>
            </a:r>
          </a:p>
          <a:p>
            <a:r>
              <a:rPr lang="en-IN" sz="2500" dirty="0"/>
              <a:t>	6.-4Writing Selenium tests from scratch using Junit Framework</a:t>
            </a:r>
            <a:endParaRPr lang="en-US" sz="2500" dirty="0"/>
          </a:p>
          <a:p>
            <a:endParaRPr lang="en-US" sz="2500" dirty="0">
              <a:solidFill>
                <a:schemeClr val="tx2"/>
              </a:solidFill>
            </a:endParaRPr>
          </a:p>
          <a:p>
            <a:endParaRPr lang="en-IN" sz="2500" dirty="0"/>
          </a:p>
          <a:p>
            <a:endParaRPr lang="en-IN" sz="2500" dirty="0" smtClean="0"/>
          </a:p>
          <a:p>
            <a:r>
              <a:rPr lang="en-IN" sz="2500" dirty="0" smtClean="0"/>
              <a:t>7-Locators </a:t>
            </a:r>
            <a:r>
              <a:rPr lang="en-IN" sz="2500" dirty="0"/>
              <a:t>&amp; Object Identification in Selenium	</a:t>
            </a:r>
          </a:p>
          <a:p>
            <a:r>
              <a:rPr lang="en-IN" sz="2500" dirty="0"/>
              <a:t>	7.1-Tools to identify elements/objects</a:t>
            </a:r>
          </a:p>
          <a:p>
            <a:r>
              <a:rPr lang="en-IN" sz="2500" dirty="0"/>
              <a:t>	7.2-Locatoer Types in Selenium </a:t>
            </a:r>
            <a:r>
              <a:rPr lang="en-IN" sz="2500" dirty="0" err="1"/>
              <a:t>webdriver</a:t>
            </a:r>
            <a:endParaRPr lang="en-IN" sz="2500" dirty="0"/>
          </a:p>
          <a:p>
            <a:endParaRPr lang="en-IN" sz="2500" dirty="0"/>
          </a:p>
          <a:p>
            <a:r>
              <a:rPr lang="en-IN" sz="2500" dirty="0"/>
              <a:t>8-Advanced </a:t>
            </a:r>
            <a:r>
              <a:rPr lang="en-IN" sz="2500" dirty="0" err="1"/>
              <a:t>Webdriver</a:t>
            </a:r>
            <a:r>
              <a:rPr lang="en-IN" sz="2500" dirty="0"/>
              <a:t>	</a:t>
            </a:r>
          </a:p>
          <a:p>
            <a:r>
              <a:rPr lang="en-IN" sz="2500" dirty="0"/>
              <a:t>	8.1-Exception in WebDriver</a:t>
            </a:r>
          </a:p>
          <a:p>
            <a:r>
              <a:rPr lang="en-IN" sz="2500" dirty="0"/>
              <a:t>	8.2-Different Wait in Web-Driver</a:t>
            </a:r>
          </a:p>
          <a:p>
            <a:r>
              <a:rPr lang="en-IN" sz="2500" dirty="0"/>
              <a:t>	8.3-Adanced Elements Handling</a:t>
            </a:r>
          </a:p>
          <a:p>
            <a:r>
              <a:rPr lang="en-IN" sz="2500" dirty="0"/>
              <a:t>	8.4-Action Class in Web-Driver</a:t>
            </a:r>
          </a:p>
          <a:p>
            <a:r>
              <a:rPr lang="en-IN" sz="2500" dirty="0"/>
              <a:t>	8.5-Handling Alert and Windows</a:t>
            </a:r>
          </a:p>
          <a:p>
            <a:r>
              <a:rPr lang="en-IN" sz="2500" dirty="0"/>
              <a:t>	8.3.1.Robat Class</a:t>
            </a:r>
          </a:p>
          <a:p>
            <a:r>
              <a:rPr lang="en-IN" sz="1600" dirty="0"/>
              <a:t>	</a:t>
            </a:r>
            <a:endParaRPr lang="en-IN" sz="2100" dirty="0"/>
          </a:p>
          <a:p>
            <a:r>
              <a:rPr lang="en-IN" sz="3800" b="1" u="sng" dirty="0" smtClean="0"/>
              <a:t>File-2</a:t>
            </a:r>
            <a:r>
              <a:rPr lang="en-IN" sz="3800" b="1" u="sng" dirty="0"/>
              <a:t>	</a:t>
            </a:r>
          </a:p>
          <a:p>
            <a:r>
              <a:rPr lang="en-IN" sz="2300" dirty="0"/>
              <a:t>9-Introduction to Core Java-2	</a:t>
            </a:r>
          </a:p>
          <a:p>
            <a:r>
              <a:rPr lang="en-IN" sz="2300" dirty="0"/>
              <a:t>	9.1- Java - OOP Concepts </a:t>
            </a:r>
          </a:p>
          <a:p>
            <a:r>
              <a:rPr lang="en-IN" sz="2300" dirty="0"/>
              <a:t>	9.2- Java - Final, Static</a:t>
            </a:r>
          </a:p>
          <a:p>
            <a:r>
              <a:rPr lang="en-IN" sz="2300" dirty="0"/>
              <a:t>	9.3- Java Collections </a:t>
            </a:r>
          </a:p>
          <a:p>
            <a:r>
              <a:rPr lang="en-IN" sz="2300" dirty="0"/>
              <a:t>	9.4- Java – Files(</a:t>
            </a:r>
            <a:r>
              <a:rPr lang="en-IN" sz="2300" dirty="0" err="1"/>
              <a:t>txt,xml,exl</a:t>
            </a:r>
            <a:r>
              <a:rPr lang="en-IN" sz="2300" dirty="0"/>
              <a:t>) I/O</a:t>
            </a:r>
          </a:p>
          <a:p>
            <a:r>
              <a:rPr lang="en-IN" sz="2300" dirty="0"/>
              <a:t>	9.5- Java Threading</a:t>
            </a:r>
          </a:p>
          <a:p>
            <a:endParaRPr lang="en-IN" sz="2300" dirty="0"/>
          </a:p>
          <a:p>
            <a:r>
              <a:rPr lang="en-IN" sz="2300" dirty="0"/>
              <a:t>10-Introduction to </a:t>
            </a:r>
            <a:r>
              <a:rPr lang="en-IN" sz="2300" dirty="0" err="1"/>
              <a:t>TestNG</a:t>
            </a:r>
            <a:r>
              <a:rPr lang="en-IN" sz="2300" dirty="0"/>
              <a:t> Framework	</a:t>
            </a:r>
          </a:p>
          <a:p>
            <a:r>
              <a:rPr lang="en-IN" sz="2300" dirty="0"/>
              <a:t>11-Introduction to Apache Log4j API</a:t>
            </a:r>
            <a:r>
              <a:rPr lang="en-IN" sz="2100" dirty="0"/>
              <a:t>	</a:t>
            </a:r>
          </a:p>
          <a:p>
            <a:endParaRPr lang="en-IN" sz="2100" dirty="0"/>
          </a:p>
          <a:p>
            <a:r>
              <a:rPr lang="en-IN" sz="3400" b="1" u="sng" dirty="0" smtClean="0"/>
              <a:t>File-3</a:t>
            </a:r>
            <a:endParaRPr lang="en-IN" sz="3400" b="1" u="sng" dirty="0"/>
          </a:p>
          <a:p>
            <a:r>
              <a:rPr lang="en-IN" sz="2300" dirty="0"/>
              <a:t>12-Automation Framework Development	</a:t>
            </a:r>
          </a:p>
          <a:p>
            <a:r>
              <a:rPr lang="en-IN" sz="2300" dirty="0"/>
              <a:t>13-Introduction to Maven	</a:t>
            </a:r>
          </a:p>
          <a:p>
            <a:r>
              <a:rPr lang="en-IN" sz="2300" dirty="0"/>
              <a:t>14-Continuous Integration Testing using Jenkins</a:t>
            </a:r>
          </a:p>
          <a:p>
            <a:endParaRPr lang="en-IN" sz="2100" dirty="0"/>
          </a:p>
          <a:p>
            <a:r>
              <a:rPr lang="en-IN" sz="3400" b="1" u="sng" dirty="0" smtClean="0"/>
              <a:t>File-4</a:t>
            </a:r>
            <a:endParaRPr lang="en-IN" sz="3400" b="1" u="sng" dirty="0"/>
          </a:p>
          <a:p>
            <a:r>
              <a:rPr lang="en-IN" sz="2300" dirty="0"/>
              <a:t>15-Introduction to Robot </a:t>
            </a:r>
            <a:r>
              <a:rPr lang="en-IN" sz="2300" dirty="0" smtClean="0"/>
              <a:t>,</a:t>
            </a:r>
            <a:r>
              <a:rPr lang="en-IN" sz="2300" dirty="0" err="1" smtClean="0"/>
              <a:t>Sikuli</a:t>
            </a:r>
            <a:r>
              <a:rPr lang="en-IN" sz="2300" dirty="0" smtClean="0"/>
              <a:t> and Auto-IT</a:t>
            </a:r>
            <a:endParaRPr lang="en-IN" sz="2300" dirty="0"/>
          </a:p>
          <a:p>
            <a:endParaRPr lang="en-IN" sz="2100" dirty="0"/>
          </a:p>
          <a:p>
            <a:r>
              <a:rPr lang="en-IN" sz="3400" b="1" u="sng" dirty="0" smtClean="0"/>
              <a:t>File-5</a:t>
            </a:r>
            <a:endParaRPr lang="en-IN" sz="3400" b="1" u="sng" dirty="0"/>
          </a:p>
          <a:p>
            <a:r>
              <a:rPr lang="en-IN" sz="2300" dirty="0"/>
              <a:t>16-Selenium </a:t>
            </a:r>
            <a:r>
              <a:rPr lang="en-IN" sz="2300" dirty="0" smtClean="0"/>
              <a:t>Grid</a:t>
            </a:r>
            <a:endParaRPr lang="en-US" sz="15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7818" y="76199"/>
            <a:ext cx="10231582" cy="6706985"/>
          </a:xfrm>
          <a:prstGeom prst="rect">
            <a:avLst/>
          </a:prstGeom>
        </p:spPr>
        <p:txBody>
          <a:bodyPr vert="horz" lIns="0" rIns="0" bIns="0" anchor="b">
            <a:normAutofit fontScale="25000" lnSpcReduction="2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3600" dirty="0"/>
          </a:p>
          <a:p>
            <a:r>
              <a:rPr lang="en-IN" sz="6400" b="1" u="sng" dirty="0"/>
              <a:t>Table of </a:t>
            </a:r>
            <a:r>
              <a:rPr lang="en-IN" sz="6400" b="1" u="sng" dirty="0" smtClean="0"/>
              <a:t>Contents-3:-</a:t>
            </a:r>
            <a:endParaRPr lang="en-IN" sz="6400" b="1" u="sng" dirty="0"/>
          </a:p>
          <a:p>
            <a:r>
              <a:rPr lang="en-IN" sz="3600" dirty="0"/>
              <a:t>	</a:t>
            </a:r>
          </a:p>
          <a:p>
            <a:r>
              <a:rPr lang="en-IN" sz="6400" b="1" u="sng" dirty="0" smtClean="0"/>
              <a:t>File-6</a:t>
            </a:r>
            <a:endParaRPr lang="en-IN" sz="5600" b="1" u="sng" dirty="0"/>
          </a:p>
          <a:p>
            <a:r>
              <a:rPr lang="en-IN" sz="5600" dirty="0" smtClean="0"/>
              <a:t>17-Introduction </a:t>
            </a:r>
            <a:r>
              <a:rPr lang="en-IN" sz="5600" dirty="0"/>
              <a:t>to Configuration Management</a:t>
            </a:r>
          </a:p>
          <a:p>
            <a:r>
              <a:rPr lang="en-IN" sz="5600" dirty="0"/>
              <a:t>	</a:t>
            </a:r>
            <a:r>
              <a:rPr lang="en-IN" sz="5600" dirty="0" smtClean="0"/>
              <a:t>17.1-What </a:t>
            </a:r>
            <a:r>
              <a:rPr lang="en-IN" sz="5600" dirty="0"/>
              <a:t>is Configuration Management</a:t>
            </a:r>
          </a:p>
          <a:p>
            <a:r>
              <a:rPr lang="en-IN" sz="5600" dirty="0"/>
              <a:t>	</a:t>
            </a:r>
            <a:r>
              <a:rPr lang="en-IN" sz="5600" dirty="0" smtClean="0"/>
              <a:t>17.2- </a:t>
            </a:r>
            <a:r>
              <a:rPr lang="en-IN" sz="5600" dirty="0"/>
              <a:t>Configuration Management Architecture</a:t>
            </a:r>
          </a:p>
          <a:p>
            <a:r>
              <a:rPr lang="en-IN" sz="5600" dirty="0"/>
              <a:t>	</a:t>
            </a:r>
            <a:r>
              <a:rPr lang="en-IN" sz="5600" dirty="0" smtClean="0"/>
              <a:t>17.3- </a:t>
            </a:r>
            <a:r>
              <a:rPr lang="en-IN" sz="5600" dirty="0"/>
              <a:t>Configuration Management Implementation</a:t>
            </a:r>
          </a:p>
          <a:p>
            <a:endParaRPr lang="en-IN" sz="5600" dirty="0"/>
          </a:p>
          <a:p>
            <a:r>
              <a:rPr lang="en-IN" sz="5600" b="1" u="sng" dirty="0" smtClean="0"/>
              <a:t>File-7</a:t>
            </a:r>
            <a:endParaRPr lang="en-IN" sz="5600" b="1" u="sng" dirty="0"/>
          </a:p>
          <a:p>
            <a:r>
              <a:rPr lang="en-IN" sz="5600" dirty="0" smtClean="0"/>
              <a:t>18</a:t>
            </a:r>
            <a:r>
              <a:rPr lang="en-IN" sz="5600" dirty="0" smtClean="0"/>
              <a:t>-Introduction </a:t>
            </a:r>
            <a:r>
              <a:rPr lang="en-IN" sz="5600" dirty="0"/>
              <a:t>to Unix/Linux</a:t>
            </a:r>
          </a:p>
          <a:p>
            <a:r>
              <a:rPr lang="en-IN" sz="5600" dirty="0"/>
              <a:t>	</a:t>
            </a:r>
            <a:r>
              <a:rPr lang="en-IN" sz="5600" dirty="0" smtClean="0"/>
              <a:t>18.1-What </a:t>
            </a:r>
            <a:r>
              <a:rPr lang="en-IN" sz="5600" dirty="0"/>
              <a:t>is UNIX/Linux OS</a:t>
            </a:r>
          </a:p>
          <a:p>
            <a:r>
              <a:rPr lang="en-IN" sz="5600" dirty="0"/>
              <a:t>	</a:t>
            </a:r>
            <a:r>
              <a:rPr lang="en-IN" sz="5600" dirty="0" smtClean="0"/>
              <a:t>18</a:t>
            </a:r>
            <a:r>
              <a:rPr lang="en-IN" sz="5600" dirty="0" smtClean="0"/>
              <a:t>.2- </a:t>
            </a:r>
            <a:r>
              <a:rPr lang="en-IN" sz="5600" dirty="0"/>
              <a:t>Unix/Linux Commands</a:t>
            </a:r>
          </a:p>
          <a:p>
            <a:r>
              <a:rPr lang="en-IN" sz="5600" dirty="0"/>
              <a:t>	</a:t>
            </a:r>
            <a:r>
              <a:rPr lang="en-IN" sz="5600" dirty="0" smtClean="0"/>
              <a:t>18</a:t>
            </a:r>
            <a:r>
              <a:rPr lang="en-IN" sz="5600" dirty="0" smtClean="0"/>
              <a:t>.3- </a:t>
            </a:r>
            <a:r>
              <a:rPr lang="en-IN" sz="5600" dirty="0"/>
              <a:t>Shell </a:t>
            </a:r>
            <a:r>
              <a:rPr lang="en-IN" sz="5600" dirty="0" smtClean="0"/>
              <a:t>Scripts</a:t>
            </a:r>
          </a:p>
          <a:p>
            <a:r>
              <a:rPr lang="en-IN" sz="5600" dirty="0"/>
              <a:t> 19-Shell Scripts integration in Automation</a:t>
            </a:r>
          </a:p>
          <a:p>
            <a:endParaRPr lang="en-IN" sz="5600" dirty="0"/>
          </a:p>
          <a:p>
            <a:r>
              <a:rPr lang="en-IN" sz="6400" b="1" u="sng" dirty="0" smtClean="0"/>
              <a:t>File-8</a:t>
            </a:r>
          </a:p>
          <a:p>
            <a:r>
              <a:rPr lang="en-IN" sz="5600" dirty="0" smtClean="0"/>
              <a:t>20-API </a:t>
            </a:r>
            <a:r>
              <a:rPr lang="en-IN" sz="5600" dirty="0"/>
              <a:t>Integration in Automation</a:t>
            </a:r>
          </a:p>
          <a:p>
            <a:endParaRPr lang="en-IN" sz="5600" dirty="0"/>
          </a:p>
          <a:p>
            <a:r>
              <a:rPr lang="en-IN" sz="6400" b="1" u="sng" dirty="0" smtClean="0"/>
              <a:t>File-9</a:t>
            </a:r>
            <a:endParaRPr lang="en-IN" sz="5600" b="1" u="sng" dirty="0"/>
          </a:p>
          <a:p>
            <a:r>
              <a:rPr lang="en-IN" sz="5600" dirty="0" smtClean="0"/>
              <a:t>21-Introduction </a:t>
            </a:r>
            <a:r>
              <a:rPr lang="en-IN" sz="5600" dirty="0"/>
              <a:t>to </a:t>
            </a:r>
            <a:r>
              <a:rPr lang="en-IN" sz="5600" dirty="0" err="1" smtClean="0"/>
              <a:t>Appium</a:t>
            </a:r>
            <a:r>
              <a:rPr lang="en-IN" sz="5600" dirty="0" smtClean="0"/>
              <a:t> Mobile Automation</a:t>
            </a:r>
          </a:p>
          <a:p>
            <a:endParaRPr lang="en-IN" sz="5600" dirty="0"/>
          </a:p>
          <a:p>
            <a:r>
              <a:rPr lang="en-IN" sz="6400" b="1" u="sng" dirty="0" smtClean="0"/>
              <a:t>File-10</a:t>
            </a:r>
            <a:endParaRPr lang="en-IN" sz="5600" b="1" u="sng" dirty="0"/>
          </a:p>
          <a:p>
            <a:r>
              <a:rPr lang="en-IN" sz="5600" dirty="0" smtClean="0"/>
              <a:t>22-Introduction </a:t>
            </a:r>
            <a:r>
              <a:rPr lang="en-IN" sz="5600" dirty="0"/>
              <a:t>to </a:t>
            </a:r>
            <a:r>
              <a:rPr lang="en-IN" sz="5600" dirty="0" smtClean="0"/>
              <a:t>Protractor Automation</a:t>
            </a:r>
            <a:endParaRPr lang="en-IN" sz="5600" dirty="0"/>
          </a:p>
          <a:p>
            <a:endParaRPr lang="en-IN" sz="5600" dirty="0" smtClean="0"/>
          </a:p>
          <a:p>
            <a:r>
              <a:rPr lang="en-IN" sz="6400" b="1" u="sng" dirty="0" smtClean="0"/>
              <a:t>File-11</a:t>
            </a:r>
            <a:endParaRPr lang="en-IN" sz="5600" b="1" u="sng" dirty="0"/>
          </a:p>
          <a:p>
            <a:r>
              <a:rPr lang="en-IN" sz="5600" dirty="0" smtClean="0"/>
              <a:t>23-Introduction </a:t>
            </a:r>
            <a:r>
              <a:rPr lang="en-IN" sz="5600" dirty="0"/>
              <a:t>to </a:t>
            </a:r>
            <a:r>
              <a:rPr lang="en-IN" sz="5600" dirty="0" smtClean="0"/>
              <a:t>Agile Development</a:t>
            </a:r>
            <a:endParaRPr lang="en-IN" sz="5600" dirty="0"/>
          </a:p>
          <a:p>
            <a:endParaRPr lang="en-IN" sz="5600" dirty="0"/>
          </a:p>
          <a:p>
            <a:endParaRPr lang="en-IN" sz="5600" dirty="0"/>
          </a:p>
          <a:p>
            <a:r>
              <a:rPr lang="en-IN" sz="6400" b="1" u="sng" dirty="0" smtClean="0"/>
              <a:t>File-12</a:t>
            </a:r>
            <a:endParaRPr lang="en-IN" sz="5600" b="1" u="sng" dirty="0"/>
          </a:p>
          <a:p>
            <a:r>
              <a:rPr lang="en-IN" sz="5600" dirty="0" smtClean="0"/>
              <a:t>24-Introduction </a:t>
            </a:r>
            <a:r>
              <a:rPr lang="en-IN" sz="5600" dirty="0"/>
              <a:t>to Java </a:t>
            </a:r>
            <a:r>
              <a:rPr lang="en-IN" sz="5600" dirty="0" smtClean="0"/>
              <a:t>Programme Example</a:t>
            </a:r>
          </a:p>
          <a:p>
            <a:endParaRPr lang="en-IN" sz="5600" dirty="0" smtClean="0"/>
          </a:p>
          <a:p>
            <a:r>
              <a:rPr lang="en-IN" sz="6400" b="1" u="sng" dirty="0" smtClean="0"/>
              <a:t>File-13</a:t>
            </a:r>
            <a:endParaRPr lang="en-IN" sz="5600" b="1" u="sng" dirty="0"/>
          </a:p>
          <a:p>
            <a:r>
              <a:rPr lang="en-IN" sz="5600" dirty="0" smtClean="0"/>
              <a:t>25-Introduction </a:t>
            </a:r>
            <a:r>
              <a:rPr lang="en-IN" sz="5600" dirty="0"/>
              <a:t>to Java Interview Questions</a:t>
            </a:r>
          </a:p>
          <a:p>
            <a:endParaRPr lang="en-IN" sz="5600" dirty="0"/>
          </a:p>
          <a:p>
            <a:endParaRPr lang="en-IN" sz="5600" dirty="0"/>
          </a:p>
          <a:p>
            <a:r>
              <a:rPr lang="en-IN" sz="6400" b="1" u="sng" dirty="0" smtClean="0"/>
              <a:t>Slide-14</a:t>
            </a:r>
          </a:p>
          <a:p>
            <a:r>
              <a:rPr lang="en-IN" sz="5600" dirty="0" smtClean="0"/>
              <a:t>26-Introduction </a:t>
            </a:r>
            <a:r>
              <a:rPr lang="en-IN" sz="5600" dirty="0"/>
              <a:t>to Selenium Interview </a:t>
            </a:r>
            <a:r>
              <a:rPr lang="en-IN" sz="5600" dirty="0" smtClean="0"/>
              <a:t>Questions</a:t>
            </a:r>
            <a:endParaRPr lang="en-US" sz="5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79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21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hitendra.pawar</dc:creator>
  <cp:lastModifiedBy>hitendra.pawar</cp:lastModifiedBy>
  <cp:revision>10</cp:revision>
  <dcterms:created xsi:type="dcterms:W3CDTF">2017-09-10T18:06:03Z</dcterms:created>
  <dcterms:modified xsi:type="dcterms:W3CDTF">2017-09-10T19:13:48Z</dcterms:modified>
</cp:coreProperties>
</file>