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70" r:id="rId3"/>
    <p:sldId id="294" r:id="rId4"/>
    <p:sldId id="38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0595A-2BB5-4BD7-9AC6-605F3C2F3AAD}" type="datetimeFigureOut">
              <a:rPr lang="en-US" smtClean="0"/>
              <a:t>9/11/2017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EFA2-02F6-40FF-88BD-0754A5BBE9E9}" type="slidenum">
              <a:rPr lang="en-US" smtClean="0"/>
              <a:t>‹#›</a:t>
            </a:fld>
            <a:endParaRPr lang="en-US"/>
          </a:p>
        </p:txBody>
      </p:sp>
    </p:spTree>
    <p:extLst>
      <p:ext uri="{BB962C8B-B14F-4D97-AF65-F5344CB8AC3E}">
        <p14:creationId xmlns:p14="http://schemas.microsoft.com/office/powerpoint/2010/main" val="11128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a:t>
            </a:r>
            <a:r>
              <a:rPr lang="en-US" dirty="0" smtClean="0"/>
              <a:t>Part-10</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22-Introduction </a:t>
            </a:r>
            <a:r>
              <a:rPr lang="en-IN" sz="1600" dirty="0"/>
              <a:t>to Protractor Automation</a:t>
            </a:r>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22-Introduction </a:t>
            </a:r>
            <a:r>
              <a:rPr lang="en-IN" sz="3200" dirty="0"/>
              <a:t>to Protractor Automation</a:t>
            </a:r>
          </a:p>
          <a:p>
            <a:endParaRPr lang="en-IN" sz="3200" dirty="0"/>
          </a:p>
          <a:p>
            <a:r>
              <a:rPr lang="en-IN" sz="3200" dirty="0" smtClean="0"/>
              <a:t>	</a:t>
            </a:r>
            <a:r>
              <a:rPr lang="en-US" sz="1600" dirty="0" smtClean="0"/>
              <a:t>22.1-What </a:t>
            </a:r>
            <a:r>
              <a:rPr lang="en-US" sz="1600" dirty="0"/>
              <a:t>is </a:t>
            </a:r>
            <a:r>
              <a:rPr lang="en-US" sz="1600" dirty="0" smtClean="0"/>
              <a:t>Protractor</a:t>
            </a:r>
            <a:endParaRPr lang="en-US" sz="1600" dirty="0" smtClean="0"/>
          </a:p>
          <a:p>
            <a:pPr lvl="2"/>
            <a:endParaRPr lang="en-US" sz="1600" dirty="0" smtClean="0"/>
          </a:p>
          <a:p>
            <a:pPr lvl="2"/>
            <a:endParaRPr lang="en-US" sz="16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IN" sz="3200" b="1" u="sng" dirty="0" smtClean="0"/>
              <a:t>22-Introduction </a:t>
            </a:r>
            <a:r>
              <a:rPr lang="en-IN" sz="3200" b="1" u="sng" dirty="0"/>
              <a:t>to Protractor </a:t>
            </a:r>
            <a:r>
              <a:rPr lang="en-IN" sz="3200" b="1" u="sng" dirty="0" smtClean="0"/>
              <a:t>Automation</a:t>
            </a:r>
            <a:endParaRPr lang="en-US" sz="3000" b="1" u="sng" dirty="0"/>
          </a:p>
        </p:txBody>
      </p:sp>
      <p:sp>
        <p:nvSpPr>
          <p:cNvPr id="3" name="Rectangle 2"/>
          <p:cNvSpPr/>
          <p:nvPr/>
        </p:nvSpPr>
        <p:spPr>
          <a:xfrm>
            <a:off x="76200" y="564952"/>
            <a:ext cx="8991600" cy="5478423"/>
          </a:xfrm>
          <a:prstGeom prst="rect">
            <a:avLst/>
          </a:prstGeom>
        </p:spPr>
        <p:txBody>
          <a:bodyPr wrap="square">
            <a:spAutoFit/>
          </a:bodyPr>
          <a:lstStyle/>
          <a:p>
            <a:r>
              <a:rPr lang="en-US" sz="1400" b="1" u="sng" dirty="0"/>
              <a:t>What is UNIX?</a:t>
            </a:r>
          </a:p>
          <a:p>
            <a:endParaRPr lang="en-US" sz="1400" dirty="0"/>
          </a:p>
          <a:p>
            <a:r>
              <a:rPr lang="en-US" sz="1400" dirty="0"/>
              <a:t>UNIX® License </a:t>
            </a:r>
            <a:r>
              <a:rPr lang="en-US" sz="1400" dirty="0" err="1"/>
              <a:t>PlateUNIX</a:t>
            </a:r>
            <a:r>
              <a:rPr lang="en-US" sz="1400" dirty="0"/>
              <a:t> is an operating system which was first developed in the 1960s, and has been under constant development ever since. By operating system, we mean the suite of programs which make the computer work. It is a stable, multi-user, multi-tasking system for servers, desktops and laptops.</a:t>
            </a:r>
          </a:p>
          <a:p>
            <a:endParaRPr lang="en-US" sz="1400" dirty="0"/>
          </a:p>
          <a:p>
            <a:r>
              <a:rPr lang="en-US" sz="1400" dirty="0"/>
              <a:t>UNIX systems also have a graphical user interface (GUI) similar to Microsoft Windows which provides an easy to use environment. However, knowledge of UNIX is required for operations which aren't covered by a graphical program, or for when there is no windows interface available, for example, in a telnet session.</a:t>
            </a:r>
          </a:p>
          <a:p>
            <a:endParaRPr lang="en-US" sz="1400" dirty="0"/>
          </a:p>
          <a:p>
            <a:r>
              <a:rPr lang="en-US" sz="1400" b="1" u="sng" dirty="0"/>
              <a:t>Types of UNIX</a:t>
            </a:r>
          </a:p>
          <a:p>
            <a:endParaRPr lang="en-US" sz="1400" dirty="0"/>
          </a:p>
          <a:p>
            <a:r>
              <a:rPr lang="en-US" sz="1400" dirty="0"/>
              <a:t>The Linux </a:t>
            </a:r>
            <a:r>
              <a:rPr lang="en-US" sz="1400" dirty="0" err="1"/>
              <a:t>PenguinThere</a:t>
            </a:r>
            <a:r>
              <a:rPr lang="en-US" sz="1400" dirty="0"/>
              <a:t> are many different versions of UNIX, although they share common similarities. The most popular varieties of UNIX are Sun Solaris, GNU/Linux, and </a:t>
            </a:r>
            <a:r>
              <a:rPr lang="en-US" sz="1400" dirty="0" err="1"/>
              <a:t>MacOS</a:t>
            </a:r>
            <a:r>
              <a:rPr lang="en-US" sz="1400" dirty="0"/>
              <a:t> X.</a:t>
            </a:r>
          </a:p>
          <a:p>
            <a:endParaRPr lang="en-US" sz="1400" dirty="0"/>
          </a:p>
          <a:p>
            <a:r>
              <a:rPr lang="en-US" sz="1400" dirty="0"/>
              <a:t>Here in the School, we use Solaris on our servers and workstations, and Fedora Linux on the servers and desktop PCs.</a:t>
            </a:r>
          </a:p>
          <a:p>
            <a:endParaRPr lang="en-US" sz="1400" dirty="0"/>
          </a:p>
          <a:p>
            <a:r>
              <a:rPr lang="en-US" sz="1400" b="1" u="sng" dirty="0"/>
              <a:t>The UNIX operating system</a:t>
            </a:r>
          </a:p>
          <a:p>
            <a:endParaRPr lang="en-US" sz="1400" dirty="0"/>
          </a:p>
          <a:p>
            <a:r>
              <a:rPr lang="en-US" sz="1400" dirty="0"/>
              <a:t>The UNIX operating system is made up of three parts; the kernel, the shell and the programs</a:t>
            </a:r>
            <a:r>
              <a:rPr lang="en-US" sz="1400" dirty="0" smtClean="0"/>
              <a:t>. </a:t>
            </a:r>
            <a:r>
              <a:rPr lang="en-US" sz="1400" dirty="0"/>
              <a:t>To understand what the UNIX operating system is, you should have a basic understanding of its key components. The following diagram is a visual representation of the UNIX operating system environment: </a:t>
            </a:r>
            <a:br>
              <a:rPr lang="en-US" sz="1400" dirty="0"/>
            </a:br>
            <a:endParaRPr lang="en-US" sz="1400" dirty="0"/>
          </a:p>
          <a:p>
            <a:endParaRPr lang="en-US" sz="1400" dirty="0"/>
          </a:p>
        </p:txBody>
      </p:sp>
    </p:spTree>
    <p:extLst>
      <p:ext uri="{BB962C8B-B14F-4D97-AF65-F5344CB8AC3E}">
        <p14:creationId xmlns:p14="http://schemas.microsoft.com/office/powerpoint/2010/main" val="39543057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28761</TotalTime>
  <Words>256</Words>
  <Application>Microsoft Office PowerPoint</Application>
  <PresentationFormat>On-screen Show (4:3)</PresentationFormat>
  <Paragraphs>54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Constantia</vt:lpstr>
      <vt:lpstr>Wingdings 2</vt:lpstr>
      <vt:lpstr>Flow</vt:lpstr>
      <vt:lpstr>Software Automation Testing- Part-10</vt:lpstr>
      <vt:lpstr>PowerPoint Presentation</vt:lpstr>
      <vt:lpstr>PowerPoint Presentation</vt:lpstr>
      <vt:lpstr>22-Introduction to Protractor Automation</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499</cp:revision>
  <dcterms:created xsi:type="dcterms:W3CDTF">2017-03-17T05:54:09Z</dcterms:created>
  <dcterms:modified xsi:type="dcterms:W3CDTF">2017-09-10T19:05:00Z</dcterms:modified>
</cp:coreProperties>
</file>