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0" r:id="rId3"/>
    <p:sldId id="294" r:id="rId4"/>
    <p:sldId id="3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a:t>
            </a:r>
            <a:r>
              <a:rPr lang="en-US" dirty="0" smtClean="0"/>
              <a:t>Part-11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23-Introduction </a:t>
            </a:r>
            <a:r>
              <a:rPr lang="en-IN" sz="1600" dirty="0"/>
              <a:t>to Agile </a:t>
            </a:r>
            <a:r>
              <a:rPr lang="en-IN" sz="1600" dirty="0" smtClean="0"/>
              <a:t>Development</a:t>
            </a:r>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23-Introduction </a:t>
            </a:r>
            <a:r>
              <a:rPr lang="en-IN" sz="3200" dirty="0"/>
              <a:t>to Agile Development</a:t>
            </a:r>
            <a:endParaRPr lang="en-IN" sz="3200" b="1" u="sng" dirty="0"/>
          </a:p>
          <a:p>
            <a:endParaRPr lang="en-IN" sz="3200" dirty="0"/>
          </a:p>
          <a:p>
            <a:r>
              <a:rPr lang="en-IN" sz="3200" dirty="0" smtClean="0"/>
              <a:t>	</a:t>
            </a:r>
            <a:r>
              <a:rPr lang="en-US" sz="1600" dirty="0" smtClean="0"/>
              <a:t>23.1-What </a:t>
            </a:r>
            <a:r>
              <a:rPr lang="en-US" sz="1600" dirty="0"/>
              <a:t>is </a:t>
            </a:r>
            <a:r>
              <a:rPr lang="en-US" sz="1600" dirty="0" smtClean="0"/>
              <a:t>Agile Development</a:t>
            </a:r>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23-Introduction </a:t>
            </a:r>
            <a:r>
              <a:rPr lang="en-IN" sz="3200" b="1" u="sng" dirty="0"/>
              <a:t>to Agile </a:t>
            </a:r>
            <a:r>
              <a:rPr lang="en-IN" sz="3200" b="1" u="sng" dirty="0" smtClean="0"/>
              <a:t>Development</a:t>
            </a:r>
            <a:endParaRPr lang="en-US" sz="3000" b="1" u="sng" dirty="0"/>
          </a:p>
        </p:txBody>
      </p:sp>
      <p:sp>
        <p:nvSpPr>
          <p:cNvPr id="3" name="Rectangle 2"/>
          <p:cNvSpPr/>
          <p:nvPr/>
        </p:nvSpPr>
        <p:spPr>
          <a:xfrm>
            <a:off x="76200" y="564952"/>
            <a:ext cx="8991600" cy="5478423"/>
          </a:xfrm>
          <a:prstGeom prst="rect">
            <a:avLst/>
          </a:prstGeom>
        </p:spPr>
        <p:txBody>
          <a:bodyPr wrap="square">
            <a:spAutoFit/>
          </a:bodyPr>
          <a:lstStyle/>
          <a:p>
            <a:r>
              <a:rPr lang="en-US" sz="1400" b="1" u="sng" dirty="0"/>
              <a:t>What is UNIX?</a:t>
            </a:r>
          </a:p>
          <a:p>
            <a:endParaRPr lang="en-US" sz="1400" dirty="0"/>
          </a:p>
          <a:p>
            <a:r>
              <a:rPr lang="en-US" sz="1400" dirty="0"/>
              <a:t>UNIX® License </a:t>
            </a:r>
            <a:r>
              <a:rPr lang="en-US" sz="1400" dirty="0" err="1"/>
              <a:t>PlateUNIX</a:t>
            </a:r>
            <a:r>
              <a:rPr lang="en-US" sz="1400" dirty="0"/>
              <a:t>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endParaRPr lang="en-US" sz="1400" dirty="0"/>
          </a:p>
          <a:p>
            <a:r>
              <a:rPr lang="en-US" sz="1400" dirty="0"/>
              <a:t>UNIX systems also have a graphical user interface (GUI) similar to Microsoft Windows which provides an easy to use environment. However, knowledge of UNIX is required for operations which aren't covered by a graphical program, or for when there is no windows interface available, for example, in a telnet session.</a:t>
            </a:r>
          </a:p>
          <a:p>
            <a:endParaRPr lang="en-US" sz="1400" dirty="0"/>
          </a:p>
          <a:p>
            <a:r>
              <a:rPr lang="en-US" sz="1400" b="1" u="sng" dirty="0"/>
              <a:t>Types of UNIX</a:t>
            </a:r>
          </a:p>
          <a:p>
            <a:endParaRPr lang="en-US" sz="1400" dirty="0"/>
          </a:p>
          <a:p>
            <a:r>
              <a:rPr lang="en-US" sz="1400" dirty="0"/>
              <a:t>The Linux </a:t>
            </a:r>
            <a:r>
              <a:rPr lang="en-US" sz="1400" dirty="0" err="1"/>
              <a:t>PenguinThere</a:t>
            </a:r>
            <a:r>
              <a:rPr lang="en-US" sz="1400" dirty="0"/>
              <a:t> are many different versions of UNIX, although they share common similarities. The most popular varieties of UNIX are Sun Solaris, GNU/Linux, and </a:t>
            </a:r>
            <a:r>
              <a:rPr lang="en-US" sz="1400" dirty="0" err="1"/>
              <a:t>MacOS</a:t>
            </a:r>
            <a:r>
              <a:rPr lang="en-US" sz="1400" dirty="0"/>
              <a:t> X.</a:t>
            </a:r>
          </a:p>
          <a:p>
            <a:endParaRPr lang="en-US" sz="1400" dirty="0"/>
          </a:p>
          <a:p>
            <a:r>
              <a:rPr lang="en-US" sz="1400" dirty="0"/>
              <a:t>Here in the School, we use Solaris on our servers and workstations, and Fedora Linux on the servers and desktop PCs.</a:t>
            </a:r>
          </a:p>
          <a:p>
            <a:endParaRPr lang="en-US" sz="1400" dirty="0"/>
          </a:p>
          <a:p>
            <a:r>
              <a:rPr lang="en-US" sz="1400" b="1" u="sng" dirty="0"/>
              <a:t>The UNIX operating system</a:t>
            </a:r>
          </a:p>
          <a:p>
            <a:endParaRPr lang="en-US" sz="1400" dirty="0"/>
          </a:p>
          <a:p>
            <a:r>
              <a:rPr lang="en-US" sz="1400" dirty="0"/>
              <a:t>The UNIX operating system is made up of three parts; the kernel, the shell and the programs</a:t>
            </a:r>
            <a:r>
              <a:rPr lang="en-US" sz="1400" dirty="0" smtClean="0"/>
              <a:t>. </a:t>
            </a:r>
            <a:r>
              <a:rPr lang="en-US" sz="1400" dirty="0"/>
              <a:t>To understand what the UNIX operating system is, you should have a basic understanding of its key components. The following diagram is a visual representation of the UNIX operating system environment: </a:t>
            </a:r>
            <a:br>
              <a:rPr lang="en-US" sz="1400" dirty="0"/>
            </a:br>
            <a:endParaRPr lang="en-US" sz="1400" dirty="0"/>
          </a:p>
          <a:p>
            <a:endParaRPr lang="en-US" sz="1400" dirty="0"/>
          </a:p>
        </p:txBody>
      </p:sp>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28761</TotalTime>
  <Words>256</Words>
  <Application>Microsoft Office PowerPoint</Application>
  <PresentationFormat>On-screen Show (4:3)</PresentationFormat>
  <Paragraphs>54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Constantia</vt:lpstr>
      <vt:lpstr>Wingdings 2</vt:lpstr>
      <vt:lpstr>Flow</vt:lpstr>
      <vt:lpstr>Software Automation Testing- Part-11</vt:lpstr>
      <vt:lpstr>PowerPoint Presentation</vt:lpstr>
      <vt:lpstr>PowerPoint Presentation</vt:lpstr>
      <vt:lpstr>23-Introduction to Agile Development</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500</cp:revision>
  <dcterms:created xsi:type="dcterms:W3CDTF">2017-03-17T05:54:09Z</dcterms:created>
  <dcterms:modified xsi:type="dcterms:W3CDTF">2017-09-10T19:06:59Z</dcterms:modified>
</cp:coreProperties>
</file>