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0" r:id="rId3"/>
    <p:sldId id="294" r:id="rId4"/>
    <p:sldId id="38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595A-2BB5-4BD7-9AC6-605F3C2F3AA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EFA2-02F6-40FF-88BD-0754A5BB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E199D9-6522-4106-BF0E-B610EF83DB1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EA7146-3DEC-49C8-8710-3D6564BD5C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Software Automation Testing- </a:t>
            </a:r>
            <a:r>
              <a:rPr lang="en-US" dirty="0" smtClean="0"/>
              <a:t>Part-14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838200"/>
            <a:ext cx="8534400" cy="5562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IN" sz="3000" b="1" u="sng" dirty="0" smtClean="0"/>
          </a:p>
          <a:p>
            <a:endParaRPr lang="en-IN" sz="3000" b="1" u="sng" dirty="0" smtClean="0"/>
          </a:p>
          <a:p>
            <a:endParaRPr lang="en-IN" sz="3000" b="1" u="sng" dirty="0" smtClean="0"/>
          </a:p>
          <a:p>
            <a:r>
              <a:rPr lang="en-IN" sz="3000" b="1" u="sng" dirty="0" smtClean="0"/>
              <a:t>Table of Contents:-</a:t>
            </a:r>
          </a:p>
          <a:p>
            <a:pPr lvl="1"/>
            <a:r>
              <a:rPr lang="en-IN" sz="1600" dirty="0" smtClean="0"/>
              <a:t>26-Introduction </a:t>
            </a:r>
            <a:r>
              <a:rPr lang="en-IN" sz="1600" dirty="0"/>
              <a:t>to Selenium Interview Questions</a:t>
            </a:r>
            <a:endParaRPr lang="en-US" sz="1600" dirty="0">
              <a:solidFill>
                <a:schemeClr val="tx2"/>
              </a:solidFill>
            </a:endParaRPr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pPr lvl="1"/>
            <a:endParaRPr lang="en-IN" sz="1600" b="1" u="sng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kumimoji="0" lang="en-US" sz="1500" b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838200"/>
            <a:ext cx="8534400" cy="5562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IN" sz="3200" dirty="0" smtClean="0"/>
              <a:t>26-Introduction </a:t>
            </a:r>
            <a:r>
              <a:rPr lang="en-IN" sz="3200" dirty="0"/>
              <a:t>to Selenium Interview Questions</a:t>
            </a:r>
            <a:endParaRPr lang="en-US" sz="3200" dirty="0">
              <a:solidFill>
                <a:schemeClr val="tx2"/>
              </a:solidFill>
            </a:endParaRPr>
          </a:p>
          <a:p>
            <a:endParaRPr lang="en-IN" sz="3200" dirty="0"/>
          </a:p>
          <a:p>
            <a:r>
              <a:rPr lang="en-IN" sz="3200" dirty="0" smtClean="0"/>
              <a:t>	</a:t>
            </a:r>
            <a:endParaRPr lang="en-US" sz="1600" dirty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r>
              <a:rPr lang="en-IN" sz="1600" dirty="0" smtClean="0"/>
              <a:t>	</a:t>
            </a:r>
          </a:p>
          <a:p>
            <a:endParaRPr lang="en-IN" sz="1600" b="1" u="sng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kumimoji="0" lang="en-US" sz="1500" b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381000"/>
          </a:xfrm>
        </p:spPr>
        <p:txBody>
          <a:bodyPr>
            <a:normAutofit fontScale="90000"/>
          </a:bodyPr>
          <a:lstStyle/>
          <a:p>
            <a:r>
              <a:rPr lang="en-IN" sz="3200" b="1" u="sng" dirty="0" smtClean="0"/>
              <a:t>26-Selenium </a:t>
            </a:r>
            <a:r>
              <a:rPr lang="en-IN" sz="3200" b="1" u="sng" dirty="0"/>
              <a:t>Interview </a:t>
            </a:r>
            <a:r>
              <a:rPr lang="en-IN" sz="3200" b="1" u="sng" dirty="0" smtClean="0"/>
              <a:t>Questions</a:t>
            </a:r>
            <a:endParaRPr lang="en-US" sz="30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76200" y="564952"/>
            <a:ext cx="899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1- How to find a specific state from a drop down list when list is very longs</a:t>
            </a:r>
          </a:p>
          <a:p>
            <a:endParaRPr lang="en-US" sz="1400" dirty="0" smtClean="0"/>
          </a:p>
          <a:p>
            <a:r>
              <a:rPr lang="en-US" sz="1400" dirty="0" smtClean="0"/>
              <a:t>2- </a:t>
            </a:r>
            <a:r>
              <a:rPr lang="en-US" sz="1400" dirty="0"/>
              <a:t>How to find a specific state from a drop down list </a:t>
            </a:r>
            <a:r>
              <a:rPr lang="en-US" sz="1400" dirty="0" smtClean="0"/>
              <a:t>on mobile app- when list is in next page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43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28762</TotalTime>
  <Words>59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Software Automation Testing- Part-14</vt:lpstr>
      <vt:lpstr>PowerPoint Presentation</vt:lpstr>
      <vt:lpstr>PowerPoint Presentation</vt:lpstr>
      <vt:lpstr>26-Selenium Interview Questions</vt:lpstr>
    </vt:vector>
  </TitlesOfParts>
  <Company>GlobalLogic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hitendra.pawar</dc:creator>
  <cp:lastModifiedBy>hitendra.pawar</cp:lastModifiedBy>
  <cp:revision>500</cp:revision>
  <dcterms:created xsi:type="dcterms:W3CDTF">2017-03-17T05:54:09Z</dcterms:created>
  <dcterms:modified xsi:type="dcterms:W3CDTF">2017-09-10T19:12:26Z</dcterms:modified>
</cp:coreProperties>
</file>