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0" r:id="rId3"/>
    <p:sldId id="294" r:id="rId4"/>
    <p:sldId id="3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595A-2BB5-4BD7-9AC6-605F3C2F3A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EFA2-02F6-40FF-88BD-0754A5BB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Automation Testing- Part-4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534400" cy="5562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IN" sz="3000" b="1" u="sng" dirty="0" smtClean="0"/>
          </a:p>
          <a:p>
            <a:endParaRPr lang="en-IN" sz="3000" b="1" u="sng" dirty="0" smtClean="0"/>
          </a:p>
          <a:p>
            <a:endParaRPr lang="en-IN" sz="3000" b="1" u="sng" dirty="0" smtClean="0"/>
          </a:p>
          <a:p>
            <a:r>
              <a:rPr lang="en-IN" sz="3000" b="1" u="sng" dirty="0" smtClean="0"/>
              <a:t>Table of Contents:-</a:t>
            </a:r>
          </a:p>
          <a:p>
            <a:pPr lvl="1"/>
            <a:r>
              <a:rPr lang="en-US" sz="1600" b="1" dirty="0"/>
              <a:t>15-Introduction to Robot </a:t>
            </a:r>
            <a:r>
              <a:rPr lang="en-US" sz="1600" b="1" dirty="0" err="1" smtClean="0"/>
              <a:t>Sikuli</a:t>
            </a:r>
            <a:r>
              <a:rPr lang="en-US" sz="1600" b="1" dirty="0" smtClean="0"/>
              <a:t> Auto-IT	</a:t>
            </a:r>
            <a:endParaRPr lang="en-US" sz="1600" b="1" dirty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kumimoji="0" lang="en-US" sz="15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534400" cy="5562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IN" sz="3200" dirty="0" smtClean="0"/>
              <a:t>15-Introduction </a:t>
            </a:r>
            <a:r>
              <a:rPr lang="en-IN" sz="3200" dirty="0" smtClean="0"/>
              <a:t>to </a:t>
            </a:r>
            <a:r>
              <a:rPr lang="en-US" sz="3200" dirty="0" smtClean="0"/>
              <a:t>Robot, </a:t>
            </a:r>
            <a:r>
              <a:rPr lang="en-US" sz="3200" dirty="0" err="1" smtClean="0"/>
              <a:t>Sikuli</a:t>
            </a:r>
            <a:r>
              <a:rPr lang="en-US" sz="3200" dirty="0" smtClean="0"/>
              <a:t> Auto-IT</a:t>
            </a:r>
            <a:endParaRPr lang="en-US" sz="3200" dirty="0" smtClean="0"/>
          </a:p>
          <a:p>
            <a:endParaRPr lang="en-US" sz="3200" dirty="0"/>
          </a:p>
          <a:p>
            <a:pPr lvl="2"/>
            <a:r>
              <a:rPr lang="en-US" sz="1600" dirty="0" smtClean="0"/>
              <a:t>15.1-What </a:t>
            </a:r>
            <a:r>
              <a:rPr lang="en-US" sz="1600" dirty="0" smtClean="0"/>
              <a:t>is </a:t>
            </a:r>
            <a:r>
              <a:rPr lang="en-US" sz="1600" dirty="0" smtClean="0"/>
              <a:t>Robot Framework</a:t>
            </a:r>
            <a:endParaRPr lang="en-US" sz="1600" dirty="0" smtClean="0"/>
          </a:p>
          <a:p>
            <a:pPr lvl="2"/>
            <a:r>
              <a:rPr lang="en-US" sz="1600" dirty="0" smtClean="0"/>
              <a:t>15.2-</a:t>
            </a:r>
            <a:r>
              <a:rPr lang="en-US" dirty="0" smtClean="0"/>
              <a:t> What is </a:t>
            </a:r>
            <a:r>
              <a:rPr lang="en-US" dirty="0" err="1" smtClean="0"/>
              <a:t>Sikuli</a:t>
            </a:r>
            <a:endParaRPr lang="en-US" dirty="0" smtClean="0"/>
          </a:p>
          <a:p>
            <a:pPr lvl="2"/>
            <a:r>
              <a:rPr lang="en-US" dirty="0" smtClean="0"/>
              <a:t>15.3- What is Auto-IT</a:t>
            </a:r>
            <a:endParaRPr lang="en-US" dirty="0"/>
          </a:p>
          <a:p>
            <a:pPr lvl="2"/>
            <a:endParaRPr lang="en-US" b="1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r>
              <a:rPr lang="en-IN" sz="1600" dirty="0" smtClean="0"/>
              <a:t>	</a:t>
            </a:r>
          </a:p>
          <a:p>
            <a:endParaRPr lang="en-IN" sz="1600" b="1" u="sng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kumimoji="0" lang="en-US" sz="15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15.1-What </a:t>
            </a:r>
            <a:r>
              <a:rPr lang="en-US" sz="3200" b="1" dirty="0"/>
              <a:t>is Robot </a:t>
            </a:r>
            <a:r>
              <a:rPr lang="en-US" sz="3200" b="1" dirty="0" smtClean="0"/>
              <a:t>Framework</a:t>
            </a:r>
            <a:endParaRPr lang="en-US" sz="3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52400" y="656492"/>
            <a:ext cx="89916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Selenium Grid?</a:t>
            </a:r>
          </a:p>
          <a:p>
            <a:r>
              <a:rPr lang="en-US" sz="1500" dirty="0" smtClean="0"/>
              <a:t>Selenium </a:t>
            </a:r>
            <a:r>
              <a:rPr lang="en-US" sz="1500" dirty="0"/>
              <a:t>Grid is a part of the Selenium Suite that specializes in running multiple tests across different browsers, operating systems, and machines in parallel</a:t>
            </a:r>
            <a:r>
              <a:rPr lang="en-US" sz="1500" dirty="0" smtClean="0"/>
              <a:t>.</a:t>
            </a:r>
          </a:p>
          <a:p>
            <a:endParaRPr lang="en-US" sz="1500" dirty="0"/>
          </a:p>
          <a:p>
            <a:r>
              <a:rPr lang="en-US" sz="1500" dirty="0"/>
              <a:t>Selenium Grid has 2 versions - the older Grid 1 and the newer Grid 2. We will only focus on Grid 2 because Grid 1 is gradually being deprecated by the Selenium Team</a:t>
            </a:r>
            <a:r>
              <a:rPr lang="en-US" sz="1500" dirty="0" smtClean="0"/>
              <a:t>.</a:t>
            </a:r>
          </a:p>
          <a:p>
            <a:endParaRPr lang="en-US" sz="1500" dirty="0"/>
          </a:p>
          <a:p>
            <a:r>
              <a:rPr lang="en-US" sz="1500" dirty="0"/>
              <a:t>Selenium Grid uses a hub-node concept where you only run the test on a single machine called a </a:t>
            </a:r>
            <a:r>
              <a:rPr lang="en-US" sz="1500" b="1" dirty="0"/>
              <a:t>hub</a:t>
            </a:r>
            <a:r>
              <a:rPr lang="en-US" sz="1500" dirty="0"/>
              <a:t>, but the execution will be done by different machines called </a:t>
            </a:r>
            <a:r>
              <a:rPr lang="en-US" sz="1500" b="1" dirty="0"/>
              <a:t>nodes</a:t>
            </a:r>
            <a:r>
              <a:rPr lang="en-US" dirty="0"/>
              <a:t>. 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elenium Grid Tutorial: Step by Step Guide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781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3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23176</TotalTime>
  <Words>118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Flow</vt:lpstr>
      <vt:lpstr>Software Automation Testing- Part-4</vt:lpstr>
      <vt:lpstr>PowerPoint Presentation</vt:lpstr>
      <vt:lpstr>PowerPoint Presentation</vt:lpstr>
      <vt:lpstr>15.1-What is Robot Framework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hitendra.pawar</dc:creator>
  <cp:lastModifiedBy>hitendra.pawar</cp:lastModifiedBy>
  <cp:revision>489</cp:revision>
  <dcterms:created xsi:type="dcterms:W3CDTF">2017-03-17T05:54:09Z</dcterms:created>
  <dcterms:modified xsi:type="dcterms:W3CDTF">2017-09-10T18:42:43Z</dcterms:modified>
</cp:coreProperties>
</file>