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310" r:id="rId5"/>
    <p:sldId id="258" r:id="rId6"/>
    <p:sldId id="260" r:id="rId7"/>
    <p:sldId id="261" r:id="rId8"/>
    <p:sldId id="262" r:id="rId9"/>
    <p:sldId id="271" r:id="rId10"/>
    <p:sldId id="309" r:id="rId11"/>
    <p:sldId id="274" r:id="rId12"/>
    <p:sldId id="30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C44"/>
    <a:srgbClr val="E04415"/>
    <a:srgbClr val="191919"/>
    <a:srgbClr val="1B1919"/>
    <a:srgbClr val="F2F3F5"/>
    <a:srgbClr val="FF8210"/>
    <a:srgbClr val="916C4B"/>
    <a:srgbClr val="5E9918"/>
    <a:srgbClr val="F8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C528B-351D-43E4-87BF-6A76D881E5B2}">
  <a:tblStyle styleId="{7E6C528B-351D-43E4-87BF-6A76D881E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2ec61ca6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2ec61ca6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9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2ec61ca6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2ec61ca6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10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2ec61ca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2ec61ca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ec61ca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ec61ca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c61ca6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2ec61ca6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ec61ca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2ec61ca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ec61ca6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ec61ca6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f3d76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f3d76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2ec61ca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2ec61ca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36350" y="1022638"/>
            <a:ext cx="40713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04825" y="3426850"/>
            <a:ext cx="2534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15100" y="2535263"/>
            <a:ext cx="31458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15100" y="1644338"/>
            <a:ext cx="314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8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720000" y="275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720000" y="3258231"/>
            <a:ext cx="2336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2"/>
          </p:nvPr>
        </p:nvSpPr>
        <p:spPr>
          <a:xfrm>
            <a:off x="3403800" y="275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3"/>
          </p:nvPr>
        </p:nvSpPr>
        <p:spPr>
          <a:xfrm>
            <a:off x="3403800" y="3258231"/>
            <a:ext cx="2336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4"/>
          </p:nvPr>
        </p:nvSpPr>
        <p:spPr>
          <a:xfrm>
            <a:off x="6087600" y="275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5"/>
          </p:nvPr>
        </p:nvSpPr>
        <p:spPr>
          <a:xfrm>
            <a:off x="6087600" y="3258231"/>
            <a:ext cx="2336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948887" y="16340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1948887" y="20681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2"/>
          </p:nvPr>
        </p:nvSpPr>
        <p:spPr>
          <a:xfrm>
            <a:off x="5834001" y="16340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3"/>
          </p:nvPr>
        </p:nvSpPr>
        <p:spPr>
          <a:xfrm>
            <a:off x="5834001" y="20681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4"/>
          </p:nvPr>
        </p:nvSpPr>
        <p:spPr>
          <a:xfrm>
            <a:off x="1948887" y="30674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5"/>
          </p:nvPr>
        </p:nvSpPr>
        <p:spPr>
          <a:xfrm>
            <a:off x="1948887" y="35015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6"/>
          </p:nvPr>
        </p:nvSpPr>
        <p:spPr>
          <a:xfrm>
            <a:off x="5834001" y="30674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7"/>
          </p:nvPr>
        </p:nvSpPr>
        <p:spPr>
          <a:xfrm>
            <a:off x="5834001" y="35015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72487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720000" y="1569725"/>
            <a:ext cx="42939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24875" y="3561900"/>
            <a:ext cx="40875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" sz="12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13150" y="2175200"/>
            <a:ext cx="42108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797089" y="1138275"/>
            <a:ext cx="30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13150" y="3649525"/>
            <a:ext cx="42108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040000" y="938000"/>
            <a:ext cx="4626900" cy="14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85700" y="2649700"/>
            <a:ext cx="3738300" cy="15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45300" y="923750"/>
            <a:ext cx="3116100" cy="12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15100" y="2537900"/>
            <a:ext cx="34737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20000" y="1843370"/>
            <a:ext cx="250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720000" y="22666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/>
          </p:nvPr>
        </p:nvSpPr>
        <p:spPr>
          <a:xfrm>
            <a:off x="3403800" y="1843370"/>
            <a:ext cx="250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3403800" y="22666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6"/>
          </p:nvPr>
        </p:nvSpPr>
        <p:spPr>
          <a:xfrm>
            <a:off x="6087600" y="184337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6087600" y="22666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9"/>
          </p:nvPr>
        </p:nvSpPr>
        <p:spPr>
          <a:xfrm>
            <a:off x="720000" y="3561570"/>
            <a:ext cx="250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20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720000" y="39848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5"/>
          </p:nvPr>
        </p:nvSpPr>
        <p:spPr>
          <a:xfrm>
            <a:off x="3403800" y="3561570"/>
            <a:ext cx="250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20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7"/>
          </p:nvPr>
        </p:nvSpPr>
        <p:spPr>
          <a:xfrm>
            <a:off x="3403800" y="39848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8"/>
          </p:nvPr>
        </p:nvSpPr>
        <p:spPr>
          <a:xfrm>
            <a:off x="6087600" y="356157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20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0"/>
          </p:nvPr>
        </p:nvSpPr>
        <p:spPr>
          <a:xfrm>
            <a:off x="6087600" y="39848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715100" y="2843363"/>
            <a:ext cx="2907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5100" y="1267238"/>
            <a:ext cx="4269300" cy="1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715100" y="2241675"/>
            <a:ext cx="29076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15100" y="1632225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355225" y="577250"/>
            <a:ext cx="0" cy="39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67" r:id="rId11"/>
    <p:sldLayoutId id="2147483669" r:id="rId12"/>
    <p:sldLayoutId id="2147483672" r:id="rId13"/>
    <p:sldLayoutId id="2147483673" r:id="rId14"/>
    <p:sldLayoutId id="214748367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67;p32">
            <a:extLst>
              <a:ext uri="{FF2B5EF4-FFF2-40B4-BE49-F238E27FC236}">
                <a16:creationId xmlns:a16="http://schemas.microsoft.com/office/drawing/2014/main" id="{9AF83678-BF12-0538-DBE3-CCEF0A0B58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01"/>
          <a:stretch/>
        </p:blipFill>
        <p:spPr>
          <a:xfrm>
            <a:off x="0" y="-1263"/>
            <a:ext cx="2593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8;p32">
            <a:extLst>
              <a:ext uri="{FF2B5EF4-FFF2-40B4-BE49-F238E27FC236}">
                <a16:creationId xmlns:a16="http://schemas.microsoft.com/office/drawing/2014/main" id="{3A266BBA-B66C-D2BA-015E-564448B7F6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3306" t="89" r="13485" b="89"/>
          <a:stretch/>
        </p:blipFill>
        <p:spPr>
          <a:xfrm>
            <a:off x="5715844" y="0"/>
            <a:ext cx="34281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/>
          <p:nvPr/>
        </p:nvSpPr>
        <p:spPr>
          <a:xfrm>
            <a:off x="2366675" y="0"/>
            <a:ext cx="4410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2474585" y="1896418"/>
            <a:ext cx="4071300" cy="895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Mini Project 1</a:t>
            </a:r>
            <a:endParaRPr sz="4800"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subTitle" idx="1"/>
          </p:nvPr>
        </p:nvSpPr>
        <p:spPr>
          <a:xfrm>
            <a:off x="3304625" y="3559826"/>
            <a:ext cx="2534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Mark Howell Espinol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August 18, 2023</a:t>
            </a:r>
            <a:endParaRPr sz="1200" dirty="0"/>
          </a:p>
        </p:txBody>
      </p:sp>
      <p:sp>
        <p:nvSpPr>
          <p:cNvPr id="172" name="Google Shape;172;p32"/>
          <p:cNvSpPr txBox="1"/>
          <p:nvPr/>
        </p:nvSpPr>
        <p:spPr>
          <a:xfrm>
            <a:off x="2536175" y="2715555"/>
            <a:ext cx="4071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- PROPOSAL -</a:t>
            </a:r>
            <a:endParaRPr sz="1900" dirty="0">
              <a:latin typeface="Cantarell"/>
              <a:ea typeface="Cantarell"/>
              <a:cs typeface="Cantarell"/>
              <a:sym typeface="Cantarell"/>
            </a:endParaRPr>
          </a:p>
        </p:txBody>
      </p:sp>
      <p:cxnSp>
        <p:nvCxnSpPr>
          <p:cNvPr id="187" name="Google Shape;187;p32"/>
          <p:cNvCxnSpPr>
            <a:cxnSpLocks/>
          </p:cNvCxnSpPr>
          <p:nvPr/>
        </p:nvCxnSpPr>
        <p:spPr>
          <a:xfrm>
            <a:off x="4510234" y="-192926"/>
            <a:ext cx="1" cy="63287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4572000" y="4108284"/>
            <a:ext cx="0" cy="10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Picture 28" descr="A logo for a restaurant&#10;&#10;Description automatically generated">
            <a:extLst>
              <a:ext uri="{FF2B5EF4-FFF2-40B4-BE49-F238E27FC236}">
                <a16:creationId xmlns:a16="http://schemas.microsoft.com/office/drawing/2014/main" id="{6EEFCB7A-3BFF-B48D-2ABC-E4EAB259D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234" y="154181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3F018-F72C-692F-ABAF-0F934AB4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412" y="565232"/>
            <a:ext cx="2642218" cy="401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406DD-6BCD-E67E-D9C5-72E5B0A1B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9" y="565232"/>
            <a:ext cx="2642367" cy="4013033"/>
          </a:xfrm>
          <a:prstGeom prst="rect">
            <a:avLst/>
          </a:prstGeom>
        </p:spPr>
      </p:pic>
      <p:sp>
        <p:nvSpPr>
          <p:cNvPr id="7" name="Google Shape;451;p50">
            <a:extLst>
              <a:ext uri="{FF2B5EF4-FFF2-40B4-BE49-F238E27FC236}">
                <a16:creationId xmlns:a16="http://schemas.microsoft.com/office/drawing/2014/main" id="{A439B7B5-845D-2D2C-B04E-261DF832336F}"/>
              </a:ext>
            </a:extLst>
          </p:cNvPr>
          <p:cNvSpPr txBox="1">
            <a:spLocks/>
          </p:cNvSpPr>
          <p:nvPr/>
        </p:nvSpPr>
        <p:spPr>
          <a:xfrm>
            <a:off x="2833350" y="4654464"/>
            <a:ext cx="1471950" cy="3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6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Webpage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1AF7F8-A3D7-0978-4F8D-DC2F54887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25"/>
          <a:stretch/>
        </p:blipFill>
        <p:spPr>
          <a:xfrm>
            <a:off x="7118177" y="1207979"/>
            <a:ext cx="1284574" cy="2727542"/>
          </a:xfrm>
          <a:prstGeom prst="rect">
            <a:avLst/>
          </a:prstGeom>
          <a:ln w="6350">
            <a:solidFill>
              <a:srgbClr val="191919"/>
            </a:solidFill>
          </a:ln>
        </p:spPr>
      </p:pic>
      <p:sp>
        <p:nvSpPr>
          <p:cNvPr id="18" name="Google Shape;451;p50">
            <a:extLst>
              <a:ext uri="{FF2B5EF4-FFF2-40B4-BE49-F238E27FC236}">
                <a16:creationId xmlns:a16="http://schemas.microsoft.com/office/drawing/2014/main" id="{67881194-008A-6D60-224C-C788145A4B60}"/>
              </a:ext>
            </a:extLst>
          </p:cNvPr>
          <p:cNvSpPr txBox="1">
            <a:spLocks/>
          </p:cNvSpPr>
          <p:nvPr/>
        </p:nvSpPr>
        <p:spPr>
          <a:xfrm>
            <a:off x="6930801" y="4109595"/>
            <a:ext cx="1471950" cy="3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6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Mobile</a:t>
            </a:r>
          </a:p>
        </p:txBody>
      </p:sp>
    </p:spTree>
    <p:extLst>
      <p:ext uri="{BB962C8B-B14F-4D97-AF65-F5344CB8AC3E}">
        <p14:creationId xmlns:p14="http://schemas.microsoft.com/office/powerpoint/2010/main" val="15759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>
            <a:spLocks noGrp="1"/>
          </p:cNvSpPr>
          <p:nvPr>
            <p:ph type="subTitle" idx="1"/>
          </p:nvPr>
        </p:nvSpPr>
        <p:spPr>
          <a:xfrm>
            <a:off x="1591592" y="3832945"/>
            <a:ext cx="1268203" cy="37976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Phone</a:t>
            </a:r>
          </a:p>
        </p:txBody>
      </p:sp>
      <p:sp>
        <p:nvSpPr>
          <p:cNvPr id="452" name="Google Shape;452;p50"/>
          <p:cNvSpPr txBox="1">
            <a:spLocks noGrp="1"/>
          </p:cNvSpPr>
          <p:nvPr>
            <p:ph type="title"/>
          </p:nvPr>
        </p:nvSpPr>
        <p:spPr>
          <a:xfrm>
            <a:off x="771893" y="542161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grpSp>
        <p:nvGrpSpPr>
          <p:cNvPr id="454" name="Google Shape;454;p50"/>
          <p:cNvGrpSpPr/>
          <p:nvPr/>
        </p:nvGrpSpPr>
        <p:grpSpPr>
          <a:xfrm>
            <a:off x="5587693" y="2565145"/>
            <a:ext cx="2907600" cy="612220"/>
            <a:chOff x="4572030" y="3159889"/>
            <a:chExt cx="2875341" cy="574749"/>
          </a:xfrm>
        </p:grpSpPr>
        <p:sp>
          <p:nvSpPr>
            <p:cNvPr id="455" name="Google Shape;455;p50"/>
            <p:cNvSpPr/>
            <p:nvPr/>
          </p:nvSpPr>
          <p:spPr>
            <a:xfrm>
              <a:off x="5498909" y="3408365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50"/>
            <p:cNvGrpSpPr/>
            <p:nvPr/>
          </p:nvGrpSpPr>
          <p:grpSpPr>
            <a:xfrm>
              <a:off x="4572030" y="3159889"/>
              <a:ext cx="2875341" cy="248482"/>
              <a:chOff x="3665857" y="3661571"/>
              <a:chExt cx="4758135" cy="404431"/>
            </a:xfrm>
          </p:grpSpPr>
          <p:sp>
            <p:nvSpPr>
              <p:cNvPr id="457" name="Google Shape;457;p50"/>
              <p:cNvSpPr/>
              <p:nvPr/>
            </p:nvSpPr>
            <p:spPr>
              <a:xfrm>
                <a:off x="5947879" y="3778845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0"/>
              <p:cNvSpPr/>
              <p:nvPr/>
            </p:nvSpPr>
            <p:spPr>
              <a:xfrm>
                <a:off x="3665857" y="3661571"/>
                <a:ext cx="4758135" cy="404431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22753" extrusionOk="0">
                    <a:moveTo>
                      <a:pt x="0" y="14846"/>
                    </a:moveTo>
                    <a:cubicBezTo>
                      <a:pt x="0" y="19169"/>
                      <a:pt x="4039" y="22753"/>
                      <a:pt x="8305" y="22753"/>
                    </a:cubicBezTo>
                    <a:lnTo>
                      <a:pt x="253120" y="22753"/>
                    </a:lnTo>
                    <a:cubicBezTo>
                      <a:pt x="257443" y="22696"/>
                      <a:pt x="260913" y="19169"/>
                      <a:pt x="260970" y="14846"/>
                    </a:cubicBezTo>
                    <a:lnTo>
                      <a:pt x="26097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A0822F-A121-8E4F-DCA3-E3C53454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24" y="833028"/>
            <a:ext cx="2417315" cy="1598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D08047-CC08-BE09-E3D7-F69D83711E96}"/>
              </a:ext>
            </a:extLst>
          </p:cNvPr>
          <p:cNvSpPr/>
          <p:nvPr/>
        </p:nvSpPr>
        <p:spPr>
          <a:xfrm>
            <a:off x="5587693" y="706782"/>
            <a:ext cx="2907600" cy="1858363"/>
          </a:xfrm>
          <a:prstGeom prst="rect">
            <a:avLst/>
          </a:prstGeom>
          <a:noFill/>
          <a:ln w="9525">
            <a:solidFill>
              <a:srgbClr val="19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54584B-74EE-240B-460F-D1730D2A745C}"/>
              </a:ext>
            </a:extLst>
          </p:cNvPr>
          <p:cNvSpPr/>
          <p:nvPr/>
        </p:nvSpPr>
        <p:spPr>
          <a:xfrm>
            <a:off x="4141313" y="2040031"/>
            <a:ext cx="1084580" cy="1519654"/>
          </a:xfrm>
          <a:prstGeom prst="roundRect">
            <a:avLst>
              <a:gd name="adj" fmla="val 8002"/>
            </a:avLst>
          </a:prstGeom>
          <a:noFill/>
          <a:ln w="9525">
            <a:solidFill>
              <a:srgbClr val="19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92A78-E743-6E92-4F25-2E14E7DC1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25"/>
          <a:stretch/>
        </p:blipFill>
        <p:spPr>
          <a:xfrm>
            <a:off x="4213975" y="2130326"/>
            <a:ext cx="939256" cy="1240665"/>
          </a:xfrm>
          <a:prstGeom prst="rect">
            <a:avLst/>
          </a:prstGeom>
          <a:ln w="9525">
            <a:solidFill>
              <a:srgbClr val="191919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50C09-324C-E6F7-AE63-D06803CAA1A1}"/>
              </a:ext>
            </a:extLst>
          </p:cNvPr>
          <p:cNvCxnSpPr/>
          <p:nvPr/>
        </p:nvCxnSpPr>
        <p:spPr>
          <a:xfrm>
            <a:off x="4339435" y="3414806"/>
            <a:ext cx="0" cy="55245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445AAC-5844-B11C-9ADC-93BE141DE770}"/>
              </a:ext>
            </a:extLst>
          </p:cNvPr>
          <p:cNvCxnSpPr/>
          <p:nvPr/>
        </p:nvCxnSpPr>
        <p:spPr>
          <a:xfrm>
            <a:off x="4358485" y="3414806"/>
            <a:ext cx="0" cy="55245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90651-A6E7-9A2D-C24D-08DDC6121802}"/>
              </a:ext>
            </a:extLst>
          </p:cNvPr>
          <p:cNvCxnSpPr/>
          <p:nvPr/>
        </p:nvCxnSpPr>
        <p:spPr>
          <a:xfrm>
            <a:off x="4377535" y="3416235"/>
            <a:ext cx="0" cy="55245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B5E292-44DD-9073-B229-EE6912E9B08B}"/>
              </a:ext>
            </a:extLst>
          </p:cNvPr>
          <p:cNvSpPr/>
          <p:nvPr/>
        </p:nvSpPr>
        <p:spPr>
          <a:xfrm>
            <a:off x="4646614" y="3414806"/>
            <a:ext cx="52388" cy="55245"/>
          </a:xfrm>
          <a:prstGeom prst="roundRect">
            <a:avLst/>
          </a:prstGeom>
          <a:noFill/>
          <a:ln w="9525">
            <a:solidFill>
              <a:srgbClr val="19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E5BB16-8050-69CB-A6B2-D8A5BB2525EA}"/>
              </a:ext>
            </a:extLst>
          </p:cNvPr>
          <p:cNvSpPr/>
          <p:nvPr/>
        </p:nvSpPr>
        <p:spPr>
          <a:xfrm rot="16200000">
            <a:off x="4944869" y="3419048"/>
            <a:ext cx="56005" cy="47520"/>
          </a:xfrm>
          <a:prstGeom prst="triangle">
            <a:avLst/>
          </a:prstGeom>
          <a:noFill/>
          <a:ln w="9525">
            <a:solidFill>
              <a:srgbClr val="19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99521E-6987-2DAD-AB63-6CF18EA5606E}"/>
              </a:ext>
            </a:extLst>
          </p:cNvPr>
          <p:cNvSpPr/>
          <p:nvPr/>
        </p:nvSpPr>
        <p:spPr>
          <a:xfrm>
            <a:off x="3190335" y="3177365"/>
            <a:ext cx="585803" cy="1269599"/>
          </a:xfrm>
          <a:prstGeom prst="roundRect">
            <a:avLst>
              <a:gd name="adj" fmla="val 4343"/>
            </a:avLst>
          </a:prstGeom>
          <a:noFill/>
          <a:ln w="9525">
            <a:solidFill>
              <a:srgbClr val="19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1919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E430CC-F8CF-D738-7A9A-F48FF4904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25"/>
          <a:stretch/>
        </p:blipFill>
        <p:spPr>
          <a:xfrm>
            <a:off x="3205160" y="3216058"/>
            <a:ext cx="553574" cy="1175406"/>
          </a:xfrm>
          <a:prstGeom prst="rect">
            <a:avLst/>
          </a:prstGeom>
          <a:ln w="6350">
            <a:solidFill>
              <a:srgbClr val="191919"/>
            </a:solidFill>
          </a:ln>
        </p:spPr>
      </p:pic>
      <p:sp>
        <p:nvSpPr>
          <p:cNvPr id="449" name="Google Shape;451;p50">
            <a:extLst>
              <a:ext uri="{FF2B5EF4-FFF2-40B4-BE49-F238E27FC236}">
                <a16:creationId xmlns:a16="http://schemas.microsoft.com/office/drawing/2014/main" id="{75B8AB7F-5529-9964-40F7-F33CEDDA81EA}"/>
              </a:ext>
            </a:extLst>
          </p:cNvPr>
          <p:cNvSpPr txBox="1">
            <a:spLocks/>
          </p:cNvSpPr>
          <p:nvPr/>
        </p:nvSpPr>
        <p:spPr>
          <a:xfrm>
            <a:off x="3112522" y="2506392"/>
            <a:ext cx="641410" cy="3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6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Tablet</a:t>
            </a:r>
          </a:p>
        </p:txBody>
      </p:sp>
      <p:sp>
        <p:nvSpPr>
          <p:cNvPr id="450" name="Google Shape;451;p50">
            <a:extLst>
              <a:ext uri="{FF2B5EF4-FFF2-40B4-BE49-F238E27FC236}">
                <a16:creationId xmlns:a16="http://schemas.microsoft.com/office/drawing/2014/main" id="{D075C40F-9B14-B55A-15D6-3C33298075B3}"/>
              </a:ext>
            </a:extLst>
          </p:cNvPr>
          <p:cNvSpPr txBox="1">
            <a:spLocks/>
          </p:cNvSpPr>
          <p:nvPr/>
        </p:nvSpPr>
        <p:spPr>
          <a:xfrm>
            <a:off x="3607414" y="1420557"/>
            <a:ext cx="1799379" cy="3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6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Computer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99DF9B3-6C4A-392E-8819-8D04DA72513E}"/>
              </a:ext>
            </a:extLst>
          </p:cNvPr>
          <p:cNvCxnSpPr>
            <a:cxnSpLocks/>
          </p:cNvCxnSpPr>
          <p:nvPr/>
        </p:nvCxnSpPr>
        <p:spPr>
          <a:xfrm>
            <a:off x="3712370" y="2626132"/>
            <a:ext cx="0" cy="1245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93CDED84-04A7-4C87-8220-4A87CA0360DC}"/>
              </a:ext>
            </a:extLst>
          </p:cNvPr>
          <p:cNvCxnSpPr>
            <a:stCxn id="449" idx="3"/>
          </p:cNvCxnSpPr>
          <p:nvPr/>
        </p:nvCxnSpPr>
        <p:spPr>
          <a:xfrm>
            <a:off x="3753932" y="2696277"/>
            <a:ext cx="366711" cy="167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B837B6BC-F39F-2CA5-BD98-DFBE006D4AF9}"/>
              </a:ext>
            </a:extLst>
          </p:cNvPr>
          <p:cNvCxnSpPr>
            <a:cxnSpLocks/>
          </p:cNvCxnSpPr>
          <p:nvPr/>
        </p:nvCxnSpPr>
        <p:spPr>
          <a:xfrm>
            <a:off x="4990090" y="1552982"/>
            <a:ext cx="0" cy="1245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6705BE5-7650-AE1E-1127-A67503B23C1A}"/>
              </a:ext>
            </a:extLst>
          </p:cNvPr>
          <p:cNvCxnSpPr>
            <a:cxnSpLocks/>
          </p:cNvCxnSpPr>
          <p:nvPr/>
        </p:nvCxnSpPr>
        <p:spPr>
          <a:xfrm>
            <a:off x="4990090" y="1623127"/>
            <a:ext cx="50396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D758FE0D-60FA-BE26-C545-60CA65B76F8D}"/>
              </a:ext>
            </a:extLst>
          </p:cNvPr>
          <p:cNvCxnSpPr>
            <a:cxnSpLocks/>
          </p:cNvCxnSpPr>
          <p:nvPr/>
        </p:nvCxnSpPr>
        <p:spPr>
          <a:xfrm>
            <a:off x="2704249" y="3972332"/>
            <a:ext cx="0" cy="1245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B8113288-1378-CDEB-D69C-6241BE391598}"/>
              </a:ext>
            </a:extLst>
          </p:cNvPr>
          <p:cNvCxnSpPr/>
          <p:nvPr/>
        </p:nvCxnSpPr>
        <p:spPr>
          <a:xfrm>
            <a:off x="2704249" y="4042477"/>
            <a:ext cx="366711" cy="167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4415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7"/>
          <p:cNvSpPr txBox="1">
            <a:spLocks noGrp="1"/>
          </p:cNvSpPr>
          <p:nvPr>
            <p:ph type="ctrTitle"/>
          </p:nvPr>
        </p:nvSpPr>
        <p:spPr>
          <a:xfrm>
            <a:off x="533400" y="1311021"/>
            <a:ext cx="4284000" cy="2350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YOU!</a:t>
            </a:r>
            <a:endParaRPr sz="7200" dirty="0"/>
          </a:p>
        </p:txBody>
      </p:sp>
      <p:cxnSp>
        <p:nvCxnSpPr>
          <p:cNvPr id="2" name="Google Shape;446;p49">
            <a:extLst>
              <a:ext uri="{FF2B5EF4-FFF2-40B4-BE49-F238E27FC236}">
                <a16:creationId xmlns:a16="http://schemas.microsoft.com/office/drawing/2014/main" id="{6B90508F-37C0-AE76-5EF9-B3E7703409B4}"/>
              </a:ext>
            </a:extLst>
          </p:cNvPr>
          <p:cNvCxnSpPr>
            <a:cxnSpLocks/>
          </p:cNvCxnSpPr>
          <p:nvPr/>
        </p:nvCxnSpPr>
        <p:spPr>
          <a:xfrm>
            <a:off x="438150" y="526643"/>
            <a:ext cx="0" cy="42693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CF86F4-8E7D-D82F-18B2-67ABB1D8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"/>
          <a:stretch/>
        </p:blipFill>
        <p:spPr>
          <a:xfrm>
            <a:off x="5640691" y="0"/>
            <a:ext cx="3503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0000" y="283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2F63F-A7DD-47FF-8E39-1749463864B8}"/>
              </a:ext>
            </a:extLst>
          </p:cNvPr>
          <p:cNvSpPr txBox="1"/>
          <p:nvPr/>
        </p:nvSpPr>
        <p:spPr>
          <a:xfrm>
            <a:off x="720000" y="855800"/>
            <a:ext cx="5966550" cy="4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Topic: Recipe Blog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Title &amp; Project Logo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Color Palettes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Purpose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Target Users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Site Map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ntarell"/>
              </a:rPr>
              <a:t>Wireframe Templates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dirty="0">
              <a:solidFill>
                <a:schemeClr val="bg1"/>
              </a:solidFill>
              <a:latin typeface="Cantar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5"/>
          <p:cNvCxnSpPr>
            <a:cxnSpLocks/>
          </p:cNvCxnSpPr>
          <p:nvPr/>
        </p:nvCxnSpPr>
        <p:spPr>
          <a:xfrm flipH="1">
            <a:off x="-75050" y="967148"/>
            <a:ext cx="40279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3A283D9-7A60-126D-2B1A-755825084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" t="10756"/>
          <a:stretch/>
        </p:blipFill>
        <p:spPr>
          <a:xfrm>
            <a:off x="881063" y="1086908"/>
            <a:ext cx="7381874" cy="3363716"/>
          </a:xfrm>
          <a:prstGeom prst="rect">
            <a:avLst/>
          </a:prstGeom>
        </p:spPr>
      </p:pic>
      <p:sp>
        <p:nvSpPr>
          <p:cNvPr id="8" name="Google Shape;200;p33">
            <a:extLst>
              <a:ext uri="{FF2B5EF4-FFF2-40B4-BE49-F238E27FC236}">
                <a16:creationId xmlns:a16="http://schemas.microsoft.com/office/drawing/2014/main" id="{5DC2855B-571A-C32D-ABD1-EEADB92EB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75" y="2746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2.0 Title &amp; Project Logo</a:t>
            </a:r>
            <a:endParaRPr sz="3500" dirty="0">
              <a:solidFill>
                <a:schemeClr val="lt1"/>
              </a:solidFill>
            </a:endParaRPr>
          </a:p>
        </p:txBody>
      </p:sp>
      <p:pic>
        <p:nvPicPr>
          <p:cNvPr id="1028" name="Picture 4" descr="10 tips for better commercial food photography - 500px">
            <a:extLst>
              <a:ext uri="{FF2B5EF4-FFF2-40B4-BE49-F238E27FC236}">
                <a16:creationId xmlns:a16="http://schemas.microsoft.com/office/drawing/2014/main" id="{6988B750-68C7-0CD9-A3B2-2C8EBC072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6" b="37817"/>
          <a:stretch/>
        </p:blipFill>
        <p:spPr bwMode="auto">
          <a:xfrm>
            <a:off x="0" y="4286253"/>
            <a:ext cx="9144000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l="7325" t="2438" r="38367" b="1185"/>
          <a:stretch/>
        </p:blipFill>
        <p:spPr>
          <a:xfrm flipH="1">
            <a:off x="4681500" y="355450"/>
            <a:ext cx="3747400" cy="44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648425" y="587062"/>
            <a:ext cx="3145800" cy="1032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1B1919"/>
                </a:solidFill>
              </a:rPr>
              <a:t>3.0 </a:t>
            </a:r>
            <a:r>
              <a:rPr lang="en" dirty="0">
                <a:solidFill>
                  <a:srgbClr val="1B1919"/>
                </a:solidFill>
              </a:rPr>
              <a:t>COLOR</a:t>
            </a:r>
            <a:br>
              <a:rPr lang="en" dirty="0">
                <a:solidFill>
                  <a:srgbClr val="1B1919"/>
                </a:solidFill>
              </a:rPr>
            </a:br>
            <a:r>
              <a:rPr lang="en" dirty="0">
                <a:solidFill>
                  <a:srgbClr val="1B1919"/>
                </a:solidFill>
              </a:rPr>
              <a:t>PALETTES</a:t>
            </a:r>
            <a:endParaRPr dirty="0">
              <a:solidFill>
                <a:srgbClr val="1B19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9D5A3-4210-4FE4-DAE3-FA951035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699" y="1952490"/>
            <a:ext cx="754445" cy="1013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216CF-EC1F-346B-B62A-3062A6D00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25" y="1893427"/>
            <a:ext cx="716342" cy="10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25F9FB-3E22-6922-39C9-D83EDE24F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371" y="1991546"/>
            <a:ext cx="731583" cy="998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B913E0-6EA0-E3F1-85F2-9ED88C392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75" y="3059384"/>
            <a:ext cx="3109229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720000" y="1919569"/>
            <a:ext cx="2509500" cy="840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919"/>
                </a:solidFill>
              </a:rPr>
              <a:t>Inspiration and Ideas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B1919"/>
                </a:solidFill>
              </a:rPr>
              <a:t>01.</a:t>
            </a:r>
            <a:endParaRPr dirty="0">
              <a:solidFill>
                <a:srgbClr val="1B1919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 idx="3"/>
          </p:nvPr>
        </p:nvSpPr>
        <p:spPr>
          <a:xfrm>
            <a:off x="3403800" y="1900519"/>
            <a:ext cx="2509500" cy="805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919"/>
                </a:solidFill>
              </a:rPr>
              <a:t>Guidance and Instruction</a:t>
            </a:r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B1919"/>
                </a:solidFill>
              </a:rPr>
              <a:t>02.</a:t>
            </a:r>
            <a:endParaRPr dirty="0">
              <a:solidFill>
                <a:srgbClr val="1B1919"/>
              </a:solidFill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6"/>
          </p:nvPr>
        </p:nvSpPr>
        <p:spPr>
          <a:xfrm>
            <a:off x="5811375" y="1900520"/>
            <a:ext cx="2336400" cy="728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919"/>
                </a:solidFill>
              </a:rPr>
              <a:t>Community and Sharing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7"/>
          </p:nvPr>
        </p:nvSpPr>
        <p:spPr>
          <a:xfrm>
            <a:off x="5811375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B1919"/>
                </a:solidFill>
              </a:rPr>
              <a:t>03.</a:t>
            </a:r>
            <a:endParaRPr dirty="0">
              <a:solidFill>
                <a:srgbClr val="1B1919"/>
              </a:solidFill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9"/>
          </p:nvPr>
        </p:nvSpPr>
        <p:spPr>
          <a:xfrm>
            <a:off x="3385200" y="3613795"/>
            <a:ext cx="2092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B1919"/>
                </a:solidFill>
              </a:rPr>
              <a:t>Meal Planning</a:t>
            </a:r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 idx="13"/>
          </p:nvPr>
        </p:nvSpPr>
        <p:spPr>
          <a:xfrm>
            <a:off x="3403800" y="3000502"/>
            <a:ext cx="250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B1919"/>
                </a:solidFill>
              </a:rPr>
              <a:t>05.</a:t>
            </a:r>
            <a:endParaRPr sz="3000" dirty="0">
              <a:solidFill>
                <a:srgbClr val="1B1919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15"/>
          </p:nvPr>
        </p:nvSpPr>
        <p:spPr>
          <a:xfrm>
            <a:off x="5811375" y="3613795"/>
            <a:ext cx="2425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B1919"/>
                </a:solidFill>
              </a:rPr>
              <a:t>Creative Outlet</a:t>
            </a:r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16"/>
          </p:nvPr>
        </p:nvSpPr>
        <p:spPr>
          <a:xfrm>
            <a:off x="5811375" y="3000502"/>
            <a:ext cx="198007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B1919"/>
                </a:solidFill>
              </a:rPr>
              <a:t>06.</a:t>
            </a:r>
            <a:endParaRPr sz="3000" dirty="0">
              <a:solidFill>
                <a:srgbClr val="1B1919"/>
              </a:solidFill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18"/>
          </p:nvPr>
        </p:nvSpPr>
        <p:spPr>
          <a:xfrm>
            <a:off x="629774" y="540447"/>
            <a:ext cx="2884951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1B1919"/>
                </a:solidFill>
              </a:rPr>
              <a:t>4.0 Purpose</a:t>
            </a:r>
            <a:endParaRPr sz="3500" dirty="0">
              <a:solidFill>
                <a:srgbClr val="1B1919"/>
              </a:solidFill>
            </a:endParaRPr>
          </a:p>
        </p:txBody>
      </p:sp>
      <p:sp>
        <p:nvSpPr>
          <p:cNvPr id="29" name="Google Shape;219;p34">
            <a:extLst>
              <a:ext uri="{FF2B5EF4-FFF2-40B4-BE49-F238E27FC236}">
                <a16:creationId xmlns:a16="http://schemas.microsoft.com/office/drawing/2014/main" id="{71A3CE7D-289C-3631-C661-A4DFB5A280D5}"/>
              </a:ext>
            </a:extLst>
          </p:cNvPr>
          <p:cNvSpPr txBox="1">
            <a:spLocks/>
          </p:cNvSpPr>
          <p:nvPr/>
        </p:nvSpPr>
        <p:spPr>
          <a:xfrm>
            <a:off x="720000" y="2934802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>
                <a:solidFill>
                  <a:srgbClr val="1B1919"/>
                </a:solidFill>
              </a:rPr>
              <a:t>04.</a:t>
            </a:r>
          </a:p>
        </p:txBody>
      </p:sp>
      <p:sp>
        <p:nvSpPr>
          <p:cNvPr id="30" name="Google Shape;212;p34">
            <a:extLst>
              <a:ext uri="{FF2B5EF4-FFF2-40B4-BE49-F238E27FC236}">
                <a16:creationId xmlns:a16="http://schemas.microsoft.com/office/drawing/2014/main" id="{38CFAA74-E8E8-6323-AE26-5845AA8E079B}"/>
              </a:ext>
            </a:extLst>
          </p:cNvPr>
          <p:cNvSpPr txBox="1">
            <a:spLocks/>
          </p:cNvSpPr>
          <p:nvPr/>
        </p:nvSpPr>
        <p:spPr>
          <a:xfrm>
            <a:off x="740550" y="3654373"/>
            <a:ext cx="2509500" cy="8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>
                <a:solidFill>
                  <a:srgbClr val="1B1919"/>
                </a:solidFill>
              </a:rPr>
              <a:t>Preservation and Record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4213150" y="2270450"/>
            <a:ext cx="42108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br>
              <a:rPr lang="en" dirty="0"/>
            </a:br>
            <a:r>
              <a:rPr lang="en" dirty="0"/>
              <a:t>Users</a:t>
            </a:r>
            <a:endParaRPr dirty="0"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2"/>
          </p:nvPr>
        </p:nvSpPr>
        <p:spPr>
          <a:xfrm>
            <a:off x="4797089" y="1233525"/>
            <a:ext cx="30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</a:t>
            </a:r>
            <a:endParaRPr dirty="0"/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l="54795" r="781"/>
          <a:stretch/>
        </p:blipFill>
        <p:spPr>
          <a:xfrm flipH="1">
            <a:off x="0" y="0"/>
            <a:ext cx="342817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6"/>
          <p:cNvCxnSpPr/>
          <p:nvPr/>
        </p:nvCxnSpPr>
        <p:spPr>
          <a:xfrm>
            <a:off x="6318575" y="4122138"/>
            <a:ext cx="0" cy="10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/>
          <p:nvPr/>
        </p:nvCxnSpPr>
        <p:spPr>
          <a:xfrm>
            <a:off x="6318575" y="-12"/>
            <a:ext cx="0" cy="10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0611" y="299438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BarlowSemiCondensed-Regular"/>
                <a:ea typeface="Calibri" panose="020F0502020204030204" pitchFamily="34" charset="0"/>
                <a:cs typeface="Times New Roman" panose="02020603050405020304" pitchFamily="18" charset="0"/>
              </a:rPr>
              <a:t>Home Cooks and Food Enthusiasts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title" idx="2"/>
          </p:nvPr>
        </p:nvSpPr>
        <p:spPr>
          <a:xfrm>
            <a:off x="530932" y="716188"/>
            <a:ext cx="359148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1B1919"/>
                </a:solidFill>
              </a:rPr>
              <a:t>5.0 Target</a:t>
            </a:r>
            <a:r>
              <a:rPr lang="en" sz="3500" dirty="0"/>
              <a:t> Users</a:t>
            </a:r>
            <a:endParaRPr sz="3500" dirty="0"/>
          </a:p>
        </p:txBody>
      </p:sp>
      <p:sp>
        <p:nvSpPr>
          <p:cNvPr id="257" name="Google Shape;257;p37"/>
          <p:cNvSpPr/>
          <p:nvPr/>
        </p:nvSpPr>
        <p:spPr>
          <a:xfrm>
            <a:off x="6907407" y="2024860"/>
            <a:ext cx="687000" cy="687000"/>
          </a:xfrm>
          <a:prstGeom prst="ellipse">
            <a:avLst/>
          </a:prstGeom>
          <a:solidFill>
            <a:srgbClr val="1B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4248653" y="2024860"/>
            <a:ext cx="687000" cy="687000"/>
          </a:xfrm>
          <a:prstGeom prst="ellipse">
            <a:avLst/>
          </a:prstGeom>
          <a:solidFill>
            <a:srgbClr val="1B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1549593" y="2024860"/>
            <a:ext cx="687000" cy="687000"/>
          </a:xfrm>
          <a:prstGeom prst="ellipse">
            <a:avLst/>
          </a:prstGeom>
          <a:solidFill>
            <a:srgbClr val="1B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51;p37">
            <a:extLst>
              <a:ext uri="{FF2B5EF4-FFF2-40B4-BE49-F238E27FC236}">
                <a16:creationId xmlns:a16="http://schemas.microsoft.com/office/drawing/2014/main" id="{38C50617-67CE-D540-1F5A-8A2E2B383D95}"/>
              </a:ext>
            </a:extLst>
          </p:cNvPr>
          <p:cNvSpPr txBox="1">
            <a:spLocks/>
          </p:cNvSpPr>
          <p:nvPr/>
        </p:nvSpPr>
        <p:spPr>
          <a:xfrm>
            <a:off x="3423953" y="282348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b="1" i="0" dirty="0">
                <a:solidFill>
                  <a:srgbClr val="000000"/>
                </a:solidFill>
                <a:effectLst/>
                <a:latin typeface="BarlowSemiCondensed-Regular"/>
                <a:ea typeface="Calibri" panose="020F0502020204030204" pitchFamily="34" charset="0"/>
                <a:cs typeface="Times New Roman" panose="02020603050405020304" pitchFamily="18" charset="0"/>
              </a:rPr>
              <a:t>Beginner Cooks</a:t>
            </a:r>
            <a:endParaRPr lang="en-US" dirty="0"/>
          </a:p>
        </p:txBody>
      </p:sp>
      <p:sp>
        <p:nvSpPr>
          <p:cNvPr id="13" name="Google Shape;251;p37">
            <a:extLst>
              <a:ext uri="{FF2B5EF4-FFF2-40B4-BE49-F238E27FC236}">
                <a16:creationId xmlns:a16="http://schemas.microsoft.com/office/drawing/2014/main" id="{33572D34-383F-2372-C4D4-BC51FE3B6818}"/>
              </a:ext>
            </a:extLst>
          </p:cNvPr>
          <p:cNvSpPr txBox="1">
            <a:spLocks/>
          </p:cNvSpPr>
          <p:nvPr/>
        </p:nvSpPr>
        <p:spPr>
          <a:xfrm>
            <a:off x="6069196" y="296993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b="1" i="0" dirty="0">
                <a:solidFill>
                  <a:srgbClr val="000000"/>
                </a:solidFill>
                <a:effectLst/>
                <a:latin typeface="BarlowSemiCondensed-Regular"/>
                <a:ea typeface="Calibri" panose="020F0502020204030204" pitchFamily="34" charset="0"/>
                <a:cs typeface="Times New Roman" panose="02020603050405020304" pitchFamily="18" charset="0"/>
              </a:rPr>
              <a:t>Health-Conscious Individuals</a:t>
            </a:r>
            <a:endParaRPr lang="en-US" dirty="0"/>
          </a:p>
        </p:txBody>
      </p:sp>
      <p:grpSp>
        <p:nvGrpSpPr>
          <p:cNvPr id="224" name="Google Shape;13234;p80">
            <a:extLst>
              <a:ext uri="{FF2B5EF4-FFF2-40B4-BE49-F238E27FC236}">
                <a16:creationId xmlns:a16="http://schemas.microsoft.com/office/drawing/2014/main" id="{179DC808-527E-EF5F-58AF-39F62E787B89}"/>
              </a:ext>
            </a:extLst>
          </p:cNvPr>
          <p:cNvGrpSpPr/>
          <p:nvPr/>
        </p:nvGrpSpPr>
        <p:grpSpPr>
          <a:xfrm>
            <a:off x="7047584" y="2199467"/>
            <a:ext cx="379625" cy="362650"/>
            <a:chOff x="2488025" y="3563250"/>
            <a:chExt cx="379625" cy="362650"/>
          </a:xfrm>
        </p:grpSpPr>
        <p:sp>
          <p:nvSpPr>
            <p:cNvPr id="225" name="Google Shape;13235;p80">
              <a:extLst>
                <a:ext uri="{FF2B5EF4-FFF2-40B4-BE49-F238E27FC236}">
                  <a16:creationId xmlns:a16="http://schemas.microsoft.com/office/drawing/2014/main" id="{A4F465DD-AED6-2FFE-05C2-91821DF41DC0}"/>
                </a:ext>
              </a:extLst>
            </p:cNvPr>
            <p:cNvSpPr/>
            <p:nvPr/>
          </p:nvSpPr>
          <p:spPr>
            <a:xfrm>
              <a:off x="2767325" y="3563625"/>
              <a:ext cx="32425" cy="28950"/>
            </a:xfrm>
            <a:custGeom>
              <a:avLst/>
              <a:gdLst/>
              <a:ahLst/>
              <a:cxnLst/>
              <a:rect l="l" t="t" r="r" b="b"/>
              <a:pathLst>
                <a:path w="1297" h="1158" extrusionOk="0">
                  <a:moveTo>
                    <a:pt x="648" y="1"/>
                  </a:moveTo>
                  <a:cubicBezTo>
                    <a:pt x="540" y="1"/>
                    <a:pt x="432" y="70"/>
                    <a:pt x="432" y="209"/>
                  </a:cubicBezTo>
                  <a:lnTo>
                    <a:pt x="432" y="394"/>
                  </a:lnTo>
                  <a:lnTo>
                    <a:pt x="278" y="394"/>
                  </a:lnTo>
                  <a:cubicBezTo>
                    <a:pt x="0" y="394"/>
                    <a:pt x="0" y="795"/>
                    <a:pt x="278" y="795"/>
                  </a:cubicBezTo>
                  <a:lnTo>
                    <a:pt x="432" y="795"/>
                  </a:lnTo>
                  <a:lnTo>
                    <a:pt x="432" y="950"/>
                  </a:lnTo>
                  <a:cubicBezTo>
                    <a:pt x="432" y="1088"/>
                    <a:pt x="540" y="1158"/>
                    <a:pt x="648" y="1158"/>
                  </a:cubicBezTo>
                  <a:cubicBezTo>
                    <a:pt x="756" y="1158"/>
                    <a:pt x="864" y="1088"/>
                    <a:pt x="864" y="950"/>
                  </a:cubicBezTo>
                  <a:lnTo>
                    <a:pt x="864" y="795"/>
                  </a:lnTo>
                  <a:lnTo>
                    <a:pt x="1019" y="795"/>
                  </a:lnTo>
                  <a:cubicBezTo>
                    <a:pt x="1296" y="795"/>
                    <a:pt x="1296" y="363"/>
                    <a:pt x="1019" y="363"/>
                  </a:cubicBezTo>
                  <a:lnTo>
                    <a:pt x="864" y="363"/>
                  </a:lnTo>
                  <a:lnTo>
                    <a:pt x="864" y="209"/>
                  </a:lnTo>
                  <a:cubicBezTo>
                    <a:pt x="864" y="70"/>
                    <a:pt x="756" y="1"/>
                    <a:pt x="6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236;p80">
              <a:extLst>
                <a:ext uri="{FF2B5EF4-FFF2-40B4-BE49-F238E27FC236}">
                  <a16:creationId xmlns:a16="http://schemas.microsoft.com/office/drawing/2014/main" id="{5CB2CED4-D04D-9F9D-5DBE-80C4AB390832}"/>
                </a:ext>
              </a:extLst>
            </p:cNvPr>
            <p:cNvSpPr/>
            <p:nvPr/>
          </p:nvSpPr>
          <p:spPr>
            <a:xfrm>
              <a:off x="2758050" y="3712525"/>
              <a:ext cx="33200" cy="28975"/>
            </a:xfrm>
            <a:custGeom>
              <a:avLst/>
              <a:gdLst/>
              <a:ahLst/>
              <a:cxnLst/>
              <a:rect l="l" t="t" r="r" b="b"/>
              <a:pathLst>
                <a:path w="1328" h="1159" extrusionOk="0">
                  <a:moveTo>
                    <a:pt x="653" y="1"/>
                  </a:moveTo>
                  <a:cubicBezTo>
                    <a:pt x="549" y="1"/>
                    <a:pt x="448" y="70"/>
                    <a:pt x="464" y="209"/>
                  </a:cubicBezTo>
                  <a:lnTo>
                    <a:pt x="464" y="364"/>
                  </a:lnTo>
                  <a:lnTo>
                    <a:pt x="278" y="364"/>
                  </a:lnTo>
                  <a:cubicBezTo>
                    <a:pt x="1" y="364"/>
                    <a:pt x="1" y="796"/>
                    <a:pt x="278" y="796"/>
                  </a:cubicBezTo>
                  <a:lnTo>
                    <a:pt x="464" y="796"/>
                  </a:lnTo>
                  <a:lnTo>
                    <a:pt x="464" y="950"/>
                  </a:lnTo>
                  <a:cubicBezTo>
                    <a:pt x="464" y="1089"/>
                    <a:pt x="564" y="1158"/>
                    <a:pt x="664" y="1158"/>
                  </a:cubicBezTo>
                  <a:cubicBezTo>
                    <a:pt x="765" y="1158"/>
                    <a:pt x="865" y="1089"/>
                    <a:pt x="865" y="950"/>
                  </a:cubicBezTo>
                  <a:lnTo>
                    <a:pt x="865" y="796"/>
                  </a:lnTo>
                  <a:lnTo>
                    <a:pt x="1050" y="796"/>
                  </a:lnTo>
                  <a:cubicBezTo>
                    <a:pt x="1328" y="796"/>
                    <a:pt x="1328" y="364"/>
                    <a:pt x="1050" y="364"/>
                  </a:cubicBezTo>
                  <a:lnTo>
                    <a:pt x="865" y="364"/>
                  </a:lnTo>
                  <a:lnTo>
                    <a:pt x="865" y="209"/>
                  </a:lnTo>
                  <a:cubicBezTo>
                    <a:pt x="865" y="70"/>
                    <a:pt x="757" y="1"/>
                    <a:pt x="6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237;p80">
              <a:extLst>
                <a:ext uri="{FF2B5EF4-FFF2-40B4-BE49-F238E27FC236}">
                  <a16:creationId xmlns:a16="http://schemas.microsoft.com/office/drawing/2014/main" id="{D1A0AADB-951C-ABE5-B367-F002A4BC748F}"/>
                </a:ext>
              </a:extLst>
            </p:cNvPr>
            <p:cNvSpPr/>
            <p:nvPr/>
          </p:nvSpPr>
          <p:spPr>
            <a:xfrm>
              <a:off x="2561300" y="3686100"/>
              <a:ext cx="32450" cy="28575"/>
            </a:xfrm>
            <a:custGeom>
              <a:avLst/>
              <a:gdLst/>
              <a:ahLst/>
              <a:cxnLst/>
              <a:rect l="l" t="t" r="r" b="b"/>
              <a:pathLst>
                <a:path w="1298" h="1143" extrusionOk="0">
                  <a:moveTo>
                    <a:pt x="649" y="1"/>
                  </a:moveTo>
                  <a:cubicBezTo>
                    <a:pt x="549" y="1"/>
                    <a:pt x="448" y="63"/>
                    <a:pt x="433" y="186"/>
                  </a:cubicBezTo>
                  <a:lnTo>
                    <a:pt x="433" y="371"/>
                  </a:lnTo>
                  <a:lnTo>
                    <a:pt x="279" y="371"/>
                  </a:lnTo>
                  <a:cubicBezTo>
                    <a:pt x="1" y="371"/>
                    <a:pt x="1" y="772"/>
                    <a:pt x="279" y="772"/>
                  </a:cubicBezTo>
                  <a:lnTo>
                    <a:pt x="433" y="772"/>
                  </a:lnTo>
                  <a:lnTo>
                    <a:pt x="433" y="958"/>
                  </a:lnTo>
                  <a:cubicBezTo>
                    <a:pt x="448" y="1081"/>
                    <a:pt x="549" y="1143"/>
                    <a:pt x="649" y="1143"/>
                  </a:cubicBezTo>
                  <a:cubicBezTo>
                    <a:pt x="749" y="1143"/>
                    <a:pt x="850" y="1081"/>
                    <a:pt x="865" y="958"/>
                  </a:cubicBezTo>
                  <a:lnTo>
                    <a:pt x="865" y="772"/>
                  </a:lnTo>
                  <a:lnTo>
                    <a:pt x="1019" y="772"/>
                  </a:lnTo>
                  <a:cubicBezTo>
                    <a:pt x="1297" y="772"/>
                    <a:pt x="1297" y="371"/>
                    <a:pt x="1019" y="371"/>
                  </a:cubicBezTo>
                  <a:lnTo>
                    <a:pt x="865" y="371"/>
                  </a:lnTo>
                  <a:lnTo>
                    <a:pt x="865" y="186"/>
                  </a:lnTo>
                  <a:cubicBezTo>
                    <a:pt x="850" y="63"/>
                    <a:pt x="749" y="1"/>
                    <a:pt x="6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238;p80">
              <a:extLst>
                <a:ext uri="{FF2B5EF4-FFF2-40B4-BE49-F238E27FC236}">
                  <a16:creationId xmlns:a16="http://schemas.microsoft.com/office/drawing/2014/main" id="{37A96180-AF0F-0ED5-E044-6C520406FD21}"/>
                </a:ext>
              </a:extLst>
            </p:cNvPr>
            <p:cNvSpPr/>
            <p:nvPr/>
          </p:nvSpPr>
          <p:spPr>
            <a:xfrm>
              <a:off x="2497275" y="3821325"/>
              <a:ext cx="33200" cy="29525"/>
            </a:xfrm>
            <a:custGeom>
              <a:avLst/>
              <a:gdLst/>
              <a:ahLst/>
              <a:cxnLst/>
              <a:rect l="l" t="t" r="r" b="b"/>
              <a:pathLst>
                <a:path w="1328" h="1181" extrusionOk="0">
                  <a:moveTo>
                    <a:pt x="679" y="0"/>
                  </a:moveTo>
                  <a:cubicBezTo>
                    <a:pt x="571" y="0"/>
                    <a:pt x="463" y="70"/>
                    <a:pt x="463" y="209"/>
                  </a:cubicBezTo>
                  <a:lnTo>
                    <a:pt x="463" y="394"/>
                  </a:lnTo>
                  <a:lnTo>
                    <a:pt x="278" y="394"/>
                  </a:lnTo>
                  <a:cubicBezTo>
                    <a:pt x="0" y="394"/>
                    <a:pt x="0" y="795"/>
                    <a:pt x="278" y="795"/>
                  </a:cubicBezTo>
                  <a:lnTo>
                    <a:pt x="432" y="795"/>
                  </a:lnTo>
                  <a:lnTo>
                    <a:pt x="432" y="949"/>
                  </a:lnTo>
                  <a:cubicBezTo>
                    <a:pt x="432" y="1104"/>
                    <a:pt x="541" y="1181"/>
                    <a:pt x="649" y="1181"/>
                  </a:cubicBezTo>
                  <a:cubicBezTo>
                    <a:pt x="757" y="1181"/>
                    <a:pt x="865" y="1104"/>
                    <a:pt x="865" y="949"/>
                  </a:cubicBezTo>
                  <a:lnTo>
                    <a:pt x="865" y="795"/>
                  </a:lnTo>
                  <a:lnTo>
                    <a:pt x="1050" y="795"/>
                  </a:lnTo>
                  <a:cubicBezTo>
                    <a:pt x="1327" y="795"/>
                    <a:pt x="1327" y="394"/>
                    <a:pt x="1050" y="394"/>
                  </a:cubicBezTo>
                  <a:lnTo>
                    <a:pt x="895" y="394"/>
                  </a:lnTo>
                  <a:lnTo>
                    <a:pt x="895" y="209"/>
                  </a:lnTo>
                  <a:cubicBezTo>
                    <a:pt x="895" y="70"/>
                    <a:pt x="787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239;p80">
              <a:extLst>
                <a:ext uri="{FF2B5EF4-FFF2-40B4-BE49-F238E27FC236}">
                  <a16:creationId xmlns:a16="http://schemas.microsoft.com/office/drawing/2014/main" id="{328E3F58-8F7C-D508-329C-DD9D3F00E8BE}"/>
                </a:ext>
              </a:extLst>
            </p:cNvPr>
            <p:cNvSpPr/>
            <p:nvPr/>
          </p:nvSpPr>
          <p:spPr>
            <a:xfrm>
              <a:off x="2831350" y="3821325"/>
              <a:ext cx="29350" cy="29725"/>
            </a:xfrm>
            <a:custGeom>
              <a:avLst/>
              <a:gdLst/>
              <a:ahLst/>
              <a:cxnLst/>
              <a:rect l="l" t="t" r="r" b="b"/>
              <a:pathLst>
                <a:path w="1174" h="1189" extrusionOk="0">
                  <a:moveTo>
                    <a:pt x="587" y="0"/>
                  </a:moveTo>
                  <a:cubicBezTo>
                    <a:pt x="479" y="0"/>
                    <a:pt x="371" y="70"/>
                    <a:pt x="371" y="209"/>
                  </a:cubicBezTo>
                  <a:lnTo>
                    <a:pt x="371" y="394"/>
                  </a:lnTo>
                  <a:lnTo>
                    <a:pt x="217" y="394"/>
                  </a:lnTo>
                  <a:cubicBezTo>
                    <a:pt x="93" y="394"/>
                    <a:pt x="1" y="487"/>
                    <a:pt x="1" y="579"/>
                  </a:cubicBezTo>
                  <a:cubicBezTo>
                    <a:pt x="1" y="703"/>
                    <a:pt x="93" y="795"/>
                    <a:pt x="217" y="795"/>
                  </a:cubicBezTo>
                  <a:lnTo>
                    <a:pt x="371" y="795"/>
                  </a:lnTo>
                  <a:lnTo>
                    <a:pt x="371" y="980"/>
                  </a:lnTo>
                  <a:cubicBezTo>
                    <a:pt x="371" y="1119"/>
                    <a:pt x="479" y="1189"/>
                    <a:pt x="587" y="1189"/>
                  </a:cubicBezTo>
                  <a:cubicBezTo>
                    <a:pt x="695" y="1189"/>
                    <a:pt x="803" y="1119"/>
                    <a:pt x="803" y="980"/>
                  </a:cubicBezTo>
                  <a:lnTo>
                    <a:pt x="803" y="795"/>
                  </a:lnTo>
                  <a:lnTo>
                    <a:pt x="957" y="795"/>
                  </a:lnTo>
                  <a:cubicBezTo>
                    <a:pt x="1081" y="795"/>
                    <a:pt x="1173" y="703"/>
                    <a:pt x="1173" y="579"/>
                  </a:cubicBezTo>
                  <a:cubicBezTo>
                    <a:pt x="1173" y="487"/>
                    <a:pt x="1081" y="394"/>
                    <a:pt x="957" y="394"/>
                  </a:cubicBezTo>
                  <a:lnTo>
                    <a:pt x="803" y="394"/>
                  </a:lnTo>
                  <a:lnTo>
                    <a:pt x="803" y="209"/>
                  </a:lnTo>
                  <a:cubicBezTo>
                    <a:pt x="803" y="70"/>
                    <a:pt x="695" y="0"/>
                    <a:pt x="5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240;p80">
              <a:extLst>
                <a:ext uri="{FF2B5EF4-FFF2-40B4-BE49-F238E27FC236}">
                  <a16:creationId xmlns:a16="http://schemas.microsoft.com/office/drawing/2014/main" id="{EE419941-A958-79F8-C775-A38C18586885}"/>
                </a:ext>
              </a:extLst>
            </p:cNvPr>
            <p:cNvSpPr/>
            <p:nvPr/>
          </p:nvSpPr>
          <p:spPr>
            <a:xfrm>
              <a:off x="2794325" y="3895975"/>
              <a:ext cx="32425" cy="29350"/>
            </a:xfrm>
            <a:custGeom>
              <a:avLst/>
              <a:gdLst/>
              <a:ahLst/>
              <a:cxnLst/>
              <a:rect l="l" t="t" r="r" b="b"/>
              <a:pathLst>
                <a:path w="1297" h="1174" extrusionOk="0">
                  <a:moveTo>
                    <a:pt x="648" y="0"/>
                  </a:moveTo>
                  <a:cubicBezTo>
                    <a:pt x="525" y="0"/>
                    <a:pt x="432" y="93"/>
                    <a:pt x="432" y="216"/>
                  </a:cubicBezTo>
                  <a:lnTo>
                    <a:pt x="432" y="371"/>
                  </a:lnTo>
                  <a:lnTo>
                    <a:pt x="278" y="371"/>
                  </a:lnTo>
                  <a:cubicBezTo>
                    <a:pt x="0" y="371"/>
                    <a:pt x="0" y="803"/>
                    <a:pt x="278" y="803"/>
                  </a:cubicBezTo>
                  <a:lnTo>
                    <a:pt x="432" y="803"/>
                  </a:lnTo>
                  <a:lnTo>
                    <a:pt x="432" y="988"/>
                  </a:lnTo>
                  <a:cubicBezTo>
                    <a:pt x="432" y="1080"/>
                    <a:pt x="525" y="1173"/>
                    <a:pt x="648" y="1173"/>
                  </a:cubicBezTo>
                  <a:cubicBezTo>
                    <a:pt x="772" y="1173"/>
                    <a:pt x="864" y="1080"/>
                    <a:pt x="864" y="988"/>
                  </a:cubicBezTo>
                  <a:lnTo>
                    <a:pt x="864" y="803"/>
                  </a:lnTo>
                  <a:lnTo>
                    <a:pt x="1019" y="803"/>
                  </a:lnTo>
                  <a:cubicBezTo>
                    <a:pt x="1296" y="803"/>
                    <a:pt x="1296" y="402"/>
                    <a:pt x="1019" y="402"/>
                  </a:cubicBezTo>
                  <a:lnTo>
                    <a:pt x="1019" y="371"/>
                  </a:lnTo>
                  <a:lnTo>
                    <a:pt x="864" y="371"/>
                  </a:lnTo>
                  <a:lnTo>
                    <a:pt x="864" y="216"/>
                  </a:lnTo>
                  <a:cubicBezTo>
                    <a:pt x="864" y="93"/>
                    <a:pt x="772" y="0"/>
                    <a:pt x="6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241;p80">
              <a:extLst>
                <a:ext uri="{FF2B5EF4-FFF2-40B4-BE49-F238E27FC236}">
                  <a16:creationId xmlns:a16="http://schemas.microsoft.com/office/drawing/2014/main" id="{0AA54475-5D84-A9E3-0DEB-58950AB3B714}"/>
                </a:ext>
              </a:extLst>
            </p:cNvPr>
            <p:cNvSpPr/>
            <p:nvPr/>
          </p:nvSpPr>
          <p:spPr>
            <a:xfrm>
              <a:off x="2532775" y="3895575"/>
              <a:ext cx="33175" cy="30325"/>
            </a:xfrm>
            <a:custGeom>
              <a:avLst/>
              <a:gdLst/>
              <a:ahLst/>
              <a:cxnLst/>
              <a:rect l="l" t="t" r="r" b="b"/>
              <a:pathLst>
                <a:path w="1327" h="1213" extrusionOk="0">
                  <a:moveTo>
                    <a:pt x="679" y="1"/>
                  </a:moveTo>
                  <a:cubicBezTo>
                    <a:pt x="571" y="1"/>
                    <a:pt x="463" y="78"/>
                    <a:pt x="463" y="232"/>
                  </a:cubicBezTo>
                  <a:lnTo>
                    <a:pt x="463" y="387"/>
                  </a:lnTo>
                  <a:lnTo>
                    <a:pt x="309" y="387"/>
                  </a:lnTo>
                  <a:cubicBezTo>
                    <a:pt x="0" y="387"/>
                    <a:pt x="0" y="819"/>
                    <a:pt x="309" y="819"/>
                  </a:cubicBezTo>
                  <a:lnTo>
                    <a:pt x="463" y="819"/>
                  </a:lnTo>
                  <a:lnTo>
                    <a:pt x="463" y="1004"/>
                  </a:lnTo>
                  <a:cubicBezTo>
                    <a:pt x="463" y="1143"/>
                    <a:pt x="571" y="1212"/>
                    <a:pt x="679" y="1212"/>
                  </a:cubicBezTo>
                  <a:cubicBezTo>
                    <a:pt x="787" y="1212"/>
                    <a:pt x="895" y="1143"/>
                    <a:pt x="895" y="1004"/>
                  </a:cubicBezTo>
                  <a:lnTo>
                    <a:pt x="895" y="819"/>
                  </a:lnTo>
                  <a:lnTo>
                    <a:pt x="1049" y="819"/>
                  </a:lnTo>
                  <a:cubicBezTo>
                    <a:pt x="1318" y="819"/>
                    <a:pt x="1327" y="416"/>
                    <a:pt x="1077" y="416"/>
                  </a:cubicBezTo>
                  <a:cubicBezTo>
                    <a:pt x="1068" y="416"/>
                    <a:pt x="1059" y="416"/>
                    <a:pt x="1049" y="418"/>
                  </a:cubicBezTo>
                  <a:lnTo>
                    <a:pt x="1049" y="387"/>
                  </a:lnTo>
                  <a:lnTo>
                    <a:pt x="895" y="387"/>
                  </a:lnTo>
                  <a:lnTo>
                    <a:pt x="895" y="232"/>
                  </a:lnTo>
                  <a:cubicBezTo>
                    <a:pt x="895" y="78"/>
                    <a:pt x="787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242;p80">
              <a:extLst>
                <a:ext uri="{FF2B5EF4-FFF2-40B4-BE49-F238E27FC236}">
                  <a16:creationId xmlns:a16="http://schemas.microsoft.com/office/drawing/2014/main" id="{145435F7-A794-80AE-0779-743D38E1B45A}"/>
                </a:ext>
              </a:extLst>
            </p:cNvPr>
            <p:cNvSpPr/>
            <p:nvPr/>
          </p:nvSpPr>
          <p:spPr>
            <a:xfrm>
              <a:off x="2488025" y="3563250"/>
              <a:ext cx="379625" cy="362075"/>
            </a:xfrm>
            <a:custGeom>
              <a:avLst/>
              <a:gdLst/>
              <a:ahLst/>
              <a:cxnLst/>
              <a:rect l="l" t="t" r="r" b="b"/>
              <a:pathLst>
                <a:path w="15185" h="14483" extrusionOk="0">
                  <a:moveTo>
                    <a:pt x="1768" y="2562"/>
                  </a:moveTo>
                  <a:cubicBezTo>
                    <a:pt x="2048" y="2562"/>
                    <a:pt x="2337" y="2811"/>
                    <a:pt x="2222" y="3156"/>
                  </a:cubicBezTo>
                  <a:cubicBezTo>
                    <a:pt x="2130" y="3403"/>
                    <a:pt x="2037" y="3680"/>
                    <a:pt x="1975" y="3927"/>
                  </a:cubicBezTo>
                  <a:lnTo>
                    <a:pt x="1111" y="3680"/>
                  </a:lnTo>
                  <a:cubicBezTo>
                    <a:pt x="1173" y="3403"/>
                    <a:pt x="1265" y="3156"/>
                    <a:pt x="1358" y="2878"/>
                  </a:cubicBezTo>
                  <a:cubicBezTo>
                    <a:pt x="1428" y="2655"/>
                    <a:pt x="1597" y="2562"/>
                    <a:pt x="1768" y="2562"/>
                  </a:cubicBezTo>
                  <a:close/>
                  <a:moveTo>
                    <a:pt x="13603" y="2562"/>
                  </a:moveTo>
                  <a:cubicBezTo>
                    <a:pt x="13773" y="2562"/>
                    <a:pt x="13941" y="2655"/>
                    <a:pt x="14011" y="2878"/>
                  </a:cubicBezTo>
                  <a:cubicBezTo>
                    <a:pt x="14135" y="3156"/>
                    <a:pt x="14197" y="3434"/>
                    <a:pt x="14258" y="3680"/>
                  </a:cubicBezTo>
                  <a:lnTo>
                    <a:pt x="13394" y="3927"/>
                  </a:lnTo>
                  <a:cubicBezTo>
                    <a:pt x="13332" y="3680"/>
                    <a:pt x="13271" y="3434"/>
                    <a:pt x="13178" y="3156"/>
                  </a:cubicBezTo>
                  <a:cubicBezTo>
                    <a:pt x="13044" y="2811"/>
                    <a:pt x="13326" y="2562"/>
                    <a:pt x="13603" y="2562"/>
                  </a:cubicBezTo>
                  <a:close/>
                  <a:moveTo>
                    <a:pt x="9660" y="3341"/>
                  </a:moveTo>
                  <a:cubicBezTo>
                    <a:pt x="9166" y="4020"/>
                    <a:pt x="8148" y="4329"/>
                    <a:pt x="7345" y="4452"/>
                  </a:cubicBezTo>
                  <a:cubicBezTo>
                    <a:pt x="6728" y="4514"/>
                    <a:pt x="6111" y="4545"/>
                    <a:pt x="5524" y="4545"/>
                  </a:cubicBezTo>
                  <a:lnTo>
                    <a:pt x="5524" y="3341"/>
                  </a:lnTo>
                  <a:close/>
                  <a:moveTo>
                    <a:pt x="8271" y="8063"/>
                  </a:moveTo>
                  <a:lnTo>
                    <a:pt x="8271" y="9112"/>
                  </a:lnTo>
                  <a:cubicBezTo>
                    <a:pt x="8271" y="9452"/>
                    <a:pt x="8024" y="9729"/>
                    <a:pt x="7685" y="9729"/>
                  </a:cubicBezTo>
                  <a:cubicBezTo>
                    <a:pt x="7345" y="9729"/>
                    <a:pt x="7067" y="9452"/>
                    <a:pt x="7067" y="9112"/>
                  </a:cubicBezTo>
                  <a:lnTo>
                    <a:pt x="7067" y="8063"/>
                  </a:lnTo>
                  <a:cubicBezTo>
                    <a:pt x="7191" y="8094"/>
                    <a:pt x="7345" y="8094"/>
                    <a:pt x="7469" y="8094"/>
                  </a:cubicBezTo>
                  <a:lnTo>
                    <a:pt x="7870" y="8094"/>
                  </a:lnTo>
                  <a:cubicBezTo>
                    <a:pt x="7993" y="8094"/>
                    <a:pt x="8148" y="8094"/>
                    <a:pt x="8271" y="8063"/>
                  </a:cubicBezTo>
                  <a:close/>
                  <a:moveTo>
                    <a:pt x="7685" y="0"/>
                  </a:moveTo>
                  <a:cubicBezTo>
                    <a:pt x="7631" y="0"/>
                    <a:pt x="7577" y="23"/>
                    <a:pt x="7530" y="70"/>
                  </a:cubicBezTo>
                  <a:lnTo>
                    <a:pt x="6512" y="1088"/>
                  </a:lnTo>
                  <a:lnTo>
                    <a:pt x="6049" y="656"/>
                  </a:lnTo>
                  <a:lnTo>
                    <a:pt x="5463" y="70"/>
                  </a:lnTo>
                  <a:cubicBezTo>
                    <a:pt x="5424" y="31"/>
                    <a:pt x="5376" y="13"/>
                    <a:pt x="5329" y="13"/>
                  </a:cubicBezTo>
                  <a:cubicBezTo>
                    <a:pt x="5225" y="13"/>
                    <a:pt x="5123" y="97"/>
                    <a:pt x="5123" y="224"/>
                  </a:cubicBezTo>
                  <a:lnTo>
                    <a:pt x="5123" y="1551"/>
                  </a:lnTo>
                  <a:cubicBezTo>
                    <a:pt x="5123" y="1690"/>
                    <a:pt x="5223" y="1759"/>
                    <a:pt x="5324" y="1759"/>
                  </a:cubicBezTo>
                  <a:cubicBezTo>
                    <a:pt x="5424" y="1759"/>
                    <a:pt x="5524" y="1690"/>
                    <a:pt x="5524" y="1551"/>
                  </a:cubicBezTo>
                  <a:lnTo>
                    <a:pt x="5524" y="718"/>
                  </a:lnTo>
                  <a:lnTo>
                    <a:pt x="5740" y="934"/>
                  </a:lnTo>
                  <a:lnTo>
                    <a:pt x="6296" y="1489"/>
                  </a:lnTo>
                  <a:cubicBezTo>
                    <a:pt x="6342" y="1551"/>
                    <a:pt x="6412" y="1582"/>
                    <a:pt x="6481" y="1582"/>
                  </a:cubicBezTo>
                  <a:cubicBezTo>
                    <a:pt x="6551" y="1582"/>
                    <a:pt x="6620" y="1551"/>
                    <a:pt x="6666" y="1489"/>
                  </a:cubicBezTo>
                  <a:lnTo>
                    <a:pt x="7654" y="502"/>
                  </a:lnTo>
                  <a:lnTo>
                    <a:pt x="8672" y="1520"/>
                  </a:lnTo>
                  <a:cubicBezTo>
                    <a:pt x="8719" y="1566"/>
                    <a:pt x="8773" y="1590"/>
                    <a:pt x="8827" y="1590"/>
                  </a:cubicBezTo>
                  <a:cubicBezTo>
                    <a:pt x="8881" y="1590"/>
                    <a:pt x="8935" y="1566"/>
                    <a:pt x="8981" y="1520"/>
                  </a:cubicBezTo>
                  <a:lnTo>
                    <a:pt x="9567" y="934"/>
                  </a:lnTo>
                  <a:lnTo>
                    <a:pt x="9814" y="718"/>
                  </a:lnTo>
                  <a:lnTo>
                    <a:pt x="9814" y="2909"/>
                  </a:lnTo>
                  <a:lnTo>
                    <a:pt x="5524" y="2909"/>
                  </a:lnTo>
                  <a:lnTo>
                    <a:pt x="5524" y="2600"/>
                  </a:lnTo>
                  <a:cubicBezTo>
                    <a:pt x="5524" y="2461"/>
                    <a:pt x="5416" y="2392"/>
                    <a:pt x="5308" y="2392"/>
                  </a:cubicBezTo>
                  <a:cubicBezTo>
                    <a:pt x="5200" y="2392"/>
                    <a:pt x="5092" y="2461"/>
                    <a:pt x="5092" y="2600"/>
                  </a:cubicBezTo>
                  <a:lnTo>
                    <a:pt x="5092" y="5717"/>
                  </a:lnTo>
                  <a:cubicBezTo>
                    <a:pt x="5092" y="6705"/>
                    <a:pt x="5710" y="7569"/>
                    <a:pt x="6635" y="7939"/>
                  </a:cubicBezTo>
                  <a:lnTo>
                    <a:pt x="6635" y="8618"/>
                  </a:lnTo>
                  <a:lnTo>
                    <a:pt x="5463" y="8618"/>
                  </a:lnTo>
                  <a:cubicBezTo>
                    <a:pt x="4382" y="8618"/>
                    <a:pt x="3395" y="8094"/>
                    <a:pt x="2778" y="7230"/>
                  </a:cubicBezTo>
                  <a:cubicBezTo>
                    <a:pt x="2099" y="6273"/>
                    <a:pt x="2068" y="4915"/>
                    <a:pt x="2623" y="3279"/>
                  </a:cubicBezTo>
                  <a:cubicBezTo>
                    <a:pt x="2857" y="2618"/>
                    <a:pt x="2281" y="2141"/>
                    <a:pt x="1731" y="2141"/>
                  </a:cubicBezTo>
                  <a:cubicBezTo>
                    <a:pt x="1408" y="2141"/>
                    <a:pt x="1094" y="2305"/>
                    <a:pt x="957" y="2693"/>
                  </a:cubicBezTo>
                  <a:cubicBezTo>
                    <a:pt x="0" y="5440"/>
                    <a:pt x="648" y="7199"/>
                    <a:pt x="1327" y="8217"/>
                  </a:cubicBezTo>
                  <a:cubicBezTo>
                    <a:pt x="2037" y="9236"/>
                    <a:pt x="3117" y="9945"/>
                    <a:pt x="4321" y="10223"/>
                  </a:cubicBezTo>
                  <a:lnTo>
                    <a:pt x="4321" y="14297"/>
                  </a:lnTo>
                  <a:cubicBezTo>
                    <a:pt x="4321" y="14389"/>
                    <a:pt x="4413" y="14482"/>
                    <a:pt x="4537" y="14482"/>
                  </a:cubicBezTo>
                  <a:lnTo>
                    <a:pt x="5185" y="14482"/>
                  </a:lnTo>
                  <a:cubicBezTo>
                    <a:pt x="5463" y="14482"/>
                    <a:pt x="5463" y="14081"/>
                    <a:pt x="5185" y="14081"/>
                  </a:cubicBezTo>
                  <a:lnTo>
                    <a:pt x="4753" y="14081"/>
                  </a:lnTo>
                  <a:lnTo>
                    <a:pt x="4753" y="10069"/>
                  </a:lnTo>
                  <a:cubicBezTo>
                    <a:pt x="4753" y="9976"/>
                    <a:pt x="4660" y="9884"/>
                    <a:pt x="4568" y="9853"/>
                  </a:cubicBezTo>
                  <a:cubicBezTo>
                    <a:pt x="3395" y="9637"/>
                    <a:pt x="2346" y="8958"/>
                    <a:pt x="1667" y="8001"/>
                  </a:cubicBezTo>
                  <a:cubicBezTo>
                    <a:pt x="1142" y="7230"/>
                    <a:pt x="679" y="5964"/>
                    <a:pt x="1019" y="4082"/>
                  </a:cubicBezTo>
                  <a:lnTo>
                    <a:pt x="1019" y="4082"/>
                  </a:lnTo>
                  <a:lnTo>
                    <a:pt x="1914" y="4329"/>
                  </a:lnTo>
                  <a:cubicBezTo>
                    <a:pt x="1636" y="5409"/>
                    <a:pt x="1821" y="6551"/>
                    <a:pt x="2407" y="7476"/>
                  </a:cubicBezTo>
                  <a:cubicBezTo>
                    <a:pt x="3117" y="8464"/>
                    <a:pt x="4259" y="9050"/>
                    <a:pt x="5463" y="9081"/>
                  </a:cubicBezTo>
                  <a:lnTo>
                    <a:pt x="6635" y="9081"/>
                  </a:lnTo>
                  <a:lnTo>
                    <a:pt x="6635" y="9112"/>
                  </a:lnTo>
                  <a:cubicBezTo>
                    <a:pt x="6666" y="9760"/>
                    <a:pt x="7160" y="10084"/>
                    <a:pt x="7658" y="10084"/>
                  </a:cubicBezTo>
                  <a:cubicBezTo>
                    <a:pt x="8155" y="10084"/>
                    <a:pt x="8657" y="9760"/>
                    <a:pt x="8703" y="9112"/>
                  </a:cubicBezTo>
                  <a:lnTo>
                    <a:pt x="8703" y="9081"/>
                  </a:lnTo>
                  <a:lnTo>
                    <a:pt x="9907" y="9081"/>
                  </a:lnTo>
                  <a:cubicBezTo>
                    <a:pt x="11110" y="9050"/>
                    <a:pt x="12252" y="8464"/>
                    <a:pt x="12962" y="7476"/>
                  </a:cubicBezTo>
                  <a:cubicBezTo>
                    <a:pt x="13548" y="6551"/>
                    <a:pt x="13734" y="5409"/>
                    <a:pt x="13487" y="4329"/>
                  </a:cubicBezTo>
                  <a:lnTo>
                    <a:pt x="14351" y="4113"/>
                  </a:lnTo>
                  <a:lnTo>
                    <a:pt x="14351" y="4113"/>
                  </a:lnTo>
                  <a:cubicBezTo>
                    <a:pt x="14721" y="5964"/>
                    <a:pt x="14227" y="7230"/>
                    <a:pt x="13703" y="8001"/>
                  </a:cubicBezTo>
                  <a:cubicBezTo>
                    <a:pt x="12993" y="8989"/>
                    <a:pt x="11944" y="9668"/>
                    <a:pt x="10740" y="9884"/>
                  </a:cubicBezTo>
                  <a:cubicBezTo>
                    <a:pt x="10647" y="9884"/>
                    <a:pt x="10586" y="9976"/>
                    <a:pt x="10586" y="10100"/>
                  </a:cubicBezTo>
                  <a:lnTo>
                    <a:pt x="10586" y="14050"/>
                  </a:lnTo>
                  <a:lnTo>
                    <a:pt x="6265" y="14050"/>
                  </a:lnTo>
                  <a:cubicBezTo>
                    <a:pt x="5987" y="14050"/>
                    <a:pt x="5987" y="14482"/>
                    <a:pt x="6265" y="14482"/>
                  </a:cubicBezTo>
                  <a:lnTo>
                    <a:pt x="10802" y="14482"/>
                  </a:lnTo>
                  <a:cubicBezTo>
                    <a:pt x="10925" y="14482"/>
                    <a:pt x="11018" y="14389"/>
                    <a:pt x="11018" y="14266"/>
                  </a:cubicBezTo>
                  <a:lnTo>
                    <a:pt x="11018" y="10254"/>
                  </a:lnTo>
                  <a:cubicBezTo>
                    <a:pt x="12221" y="9945"/>
                    <a:pt x="13302" y="9236"/>
                    <a:pt x="14073" y="8217"/>
                  </a:cubicBezTo>
                  <a:cubicBezTo>
                    <a:pt x="15184" y="6581"/>
                    <a:pt x="15030" y="4514"/>
                    <a:pt x="14413" y="2724"/>
                  </a:cubicBezTo>
                  <a:cubicBezTo>
                    <a:pt x="14274" y="2321"/>
                    <a:pt x="13960" y="2150"/>
                    <a:pt x="13640" y="2150"/>
                  </a:cubicBezTo>
                  <a:cubicBezTo>
                    <a:pt x="13101" y="2150"/>
                    <a:pt x="12545" y="2633"/>
                    <a:pt x="12777" y="3310"/>
                  </a:cubicBezTo>
                  <a:cubicBezTo>
                    <a:pt x="13209" y="4545"/>
                    <a:pt x="13394" y="6088"/>
                    <a:pt x="12623" y="7230"/>
                  </a:cubicBezTo>
                  <a:cubicBezTo>
                    <a:pt x="11974" y="8094"/>
                    <a:pt x="10987" y="8618"/>
                    <a:pt x="9907" y="8649"/>
                  </a:cubicBezTo>
                  <a:lnTo>
                    <a:pt x="8703" y="8649"/>
                  </a:lnTo>
                  <a:lnTo>
                    <a:pt x="8703" y="7939"/>
                  </a:lnTo>
                  <a:cubicBezTo>
                    <a:pt x="8857" y="7878"/>
                    <a:pt x="9012" y="7816"/>
                    <a:pt x="9135" y="7723"/>
                  </a:cubicBezTo>
                  <a:cubicBezTo>
                    <a:pt x="9341" y="7595"/>
                    <a:pt x="9204" y="7316"/>
                    <a:pt x="9027" y="7316"/>
                  </a:cubicBezTo>
                  <a:cubicBezTo>
                    <a:pt x="8992" y="7316"/>
                    <a:pt x="8955" y="7327"/>
                    <a:pt x="8919" y="7353"/>
                  </a:cubicBezTo>
                  <a:cubicBezTo>
                    <a:pt x="8580" y="7569"/>
                    <a:pt x="8240" y="7662"/>
                    <a:pt x="7870" y="7662"/>
                  </a:cubicBezTo>
                  <a:lnTo>
                    <a:pt x="7469" y="7662"/>
                  </a:lnTo>
                  <a:cubicBezTo>
                    <a:pt x="6419" y="7662"/>
                    <a:pt x="5555" y="6797"/>
                    <a:pt x="5555" y="5748"/>
                  </a:cubicBezTo>
                  <a:lnTo>
                    <a:pt x="5555" y="4977"/>
                  </a:lnTo>
                  <a:lnTo>
                    <a:pt x="5926" y="4977"/>
                  </a:lnTo>
                  <a:cubicBezTo>
                    <a:pt x="6419" y="4977"/>
                    <a:pt x="6913" y="4946"/>
                    <a:pt x="7407" y="4884"/>
                  </a:cubicBezTo>
                  <a:cubicBezTo>
                    <a:pt x="7993" y="4791"/>
                    <a:pt x="8549" y="4637"/>
                    <a:pt x="9043" y="4390"/>
                  </a:cubicBezTo>
                  <a:cubicBezTo>
                    <a:pt x="9351" y="4236"/>
                    <a:pt x="9598" y="4051"/>
                    <a:pt x="9814" y="3835"/>
                  </a:cubicBezTo>
                  <a:lnTo>
                    <a:pt x="9814" y="5748"/>
                  </a:lnTo>
                  <a:cubicBezTo>
                    <a:pt x="9814" y="6088"/>
                    <a:pt x="9722" y="6427"/>
                    <a:pt x="9567" y="6736"/>
                  </a:cubicBezTo>
                  <a:cubicBezTo>
                    <a:pt x="9461" y="6906"/>
                    <a:pt x="9603" y="7061"/>
                    <a:pt x="9752" y="7061"/>
                  </a:cubicBezTo>
                  <a:cubicBezTo>
                    <a:pt x="9820" y="7061"/>
                    <a:pt x="9889" y="7029"/>
                    <a:pt x="9938" y="6952"/>
                  </a:cubicBezTo>
                  <a:cubicBezTo>
                    <a:pt x="10154" y="6581"/>
                    <a:pt x="10277" y="6149"/>
                    <a:pt x="10277" y="5748"/>
                  </a:cubicBezTo>
                  <a:lnTo>
                    <a:pt x="10277" y="224"/>
                  </a:lnTo>
                  <a:cubicBezTo>
                    <a:pt x="10277" y="97"/>
                    <a:pt x="10161" y="13"/>
                    <a:pt x="10048" y="13"/>
                  </a:cubicBezTo>
                  <a:cubicBezTo>
                    <a:pt x="9996" y="13"/>
                    <a:pt x="9945" y="31"/>
                    <a:pt x="9907" y="70"/>
                  </a:cubicBezTo>
                  <a:lnTo>
                    <a:pt x="9320" y="656"/>
                  </a:lnTo>
                  <a:lnTo>
                    <a:pt x="8857" y="1119"/>
                  </a:lnTo>
                  <a:lnTo>
                    <a:pt x="7839" y="70"/>
                  </a:lnTo>
                  <a:cubicBezTo>
                    <a:pt x="7793" y="23"/>
                    <a:pt x="7739" y="0"/>
                    <a:pt x="76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3" name="Google Shape;936;p58">
            <a:extLst>
              <a:ext uri="{FF2B5EF4-FFF2-40B4-BE49-F238E27FC236}">
                <a16:creationId xmlns:a16="http://schemas.microsoft.com/office/drawing/2014/main" id="{D2AA9559-71CC-8BD2-604E-BF0875ECE470}"/>
              </a:ext>
            </a:extLst>
          </p:cNvPr>
          <p:cNvGrpSpPr/>
          <p:nvPr/>
        </p:nvGrpSpPr>
        <p:grpSpPr>
          <a:xfrm>
            <a:off x="1684600" y="2228706"/>
            <a:ext cx="388422" cy="298022"/>
            <a:chOff x="3966235" y="4061872"/>
            <a:chExt cx="388422" cy="298022"/>
          </a:xfrm>
          <a:solidFill>
            <a:schemeClr val="tx2"/>
          </a:solidFill>
        </p:grpSpPr>
        <p:sp>
          <p:nvSpPr>
            <p:cNvPr id="234" name="Google Shape;937;p58">
              <a:extLst>
                <a:ext uri="{FF2B5EF4-FFF2-40B4-BE49-F238E27FC236}">
                  <a16:creationId xmlns:a16="http://schemas.microsoft.com/office/drawing/2014/main" id="{EC6AC729-632E-7BED-1CE6-EAD5E7A0401F}"/>
                </a:ext>
              </a:extLst>
            </p:cNvPr>
            <p:cNvSpPr/>
            <p:nvPr/>
          </p:nvSpPr>
          <p:spPr>
            <a:xfrm>
              <a:off x="4097868" y="4216739"/>
              <a:ext cx="12359" cy="8527"/>
            </a:xfrm>
            <a:custGeom>
              <a:avLst/>
              <a:gdLst/>
              <a:ahLst/>
              <a:cxnLst/>
              <a:rect l="l" t="t" r="r" b="b"/>
              <a:pathLst>
                <a:path w="458" h="316" extrusionOk="0">
                  <a:moveTo>
                    <a:pt x="240" y="0"/>
                  </a:moveTo>
                  <a:cubicBezTo>
                    <a:pt x="1" y="0"/>
                    <a:pt x="261" y="315"/>
                    <a:pt x="392" y="315"/>
                  </a:cubicBezTo>
                  <a:cubicBezTo>
                    <a:pt x="430" y="315"/>
                    <a:pt x="457" y="288"/>
                    <a:pt x="457" y="218"/>
                  </a:cubicBezTo>
                  <a:cubicBezTo>
                    <a:pt x="457" y="93"/>
                    <a:pt x="364" y="0"/>
                    <a:pt x="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38;p58">
              <a:extLst>
                <a:ext uri="{FF2B5EF4-FFF2-40B4-BE49-F238E27FC236}">
                  <a16:creationId xmlns:a16="http://schemas.microsoft.com/office/drawing/2014/main" id="{A85D3ACE-4DC2-C195-5BC9-ADEB1FE69233}"/>
                </a:ext>
              </a:extLst>
            </p:cNvPr>
            <p:cNvSpPr/>
            <p:nvPr/>
          </p:nvSpPr>
          <p:spPr>
            <a:xfrm>
              <a:off x="4098057" y="4239137"/>
              <a:ext cx="12575" cy="9445"/>
            </a:xfrm>
            <a:custGeom>
              <a:avLst/>
              <a:gdLst/>
              <a:ahLst/>
              <a:cxnLst/>
              <a:rect l="l" t="t" r="r" b="b"/>
              <a:pathLst>
                <a:path w="466" h="350" extrusionOk="0">
                  <a:moveTo>
                    <a:pt x="233" y="0"/>
                  </a:moveTo>
                  <a:cubicBezTo>
                    <a:pt x="117" y="0"/>
                    <a:pt x="1" y="54"/>
                    <a:pt x="16" y="163"/>
                  </a:cubicBezTo>
                  <a:cubicBezTo>
                    <a:pt x="47" y="287"/>
                    <a:pt x="148" y="349"/>
                    <a:pt x="245" y="349"/>
                  </a:cubicBezTo>
                  <a:cubicBezTo>
                    <a:pt x="342" y="349"/>
                    <a:pt x="435" y="287"/>
                    <a:pt x="450" y="163"/>
                  </a:cubicBezTo>
                  <a:cubicBezTo>
                    <a:pt x="466" y="54"/>
                    <a:pt x="350" y="0"/>
                    <a:pt x="2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39;p58">
              <a:extLst>
                <a:ext uri="{FF2B5EF4-FFF2-40B4-BE49-F238E27FC236}">
                  <a16:creationId xmlns:a16="http://schemas.microsoft.com/office/drawing/2014/main" id="{72509CC8-B2E5-585F-0F61-BFF24367D918}"/>
                </a:ext>
              </a:extLst>
            </p:cNvPr>
            <p:cNvSpPr/>
            <p:nvPr/>
          </p:nvSpPr>
          <p:spPr>
            <a:xfrm>
              <a:off x="4072529" y="4234144"/>
              <a:ext cx="12575" cy="11091"/>
            </a:xfrm>
            <a:custGeom>
              <a:avLst/>
              <a:gdLst/>
              <a:ahLst/>
              <a:cxnLst/>
              <a:rect l="l" t="t" r="r" b="b"/>
              <a:pathLst>
                <a:path w="466" h="411" extrusionOk="0">
                  <a:moveTo>
                    <a:pt x="316" y="1"/>
                  </a:moveTo>
                  <a:cubicBezTo>
                    <a:pt x="304" y="1"/>
                    <a:pt x="292" y="3"/>
                    <a:pt x="280" y="7"/>
                  </a:cubicBezTo>
                  <a:cubicBezTo>
                    <a:pt x="1" y="7"/>
                    <a:pt x="1" y="410"/>
                    <a:pt x="280" y="410"/>
                  </a:cubicBezTo>
                  <a:cubicBezTo>
                    <a:pt x="373" y="410"/>
                    <a:pt x="466" y="317"/>
                    <a:pt x="466" y="193"/>
                  </a:cubicBezTo>
                  <a:cubicBezTo>
                    <a:pt x="466" y="85"/>
                    <a:pt x="396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40;p58">
              <a:extLst>
                <a:ext uri="{FF2B5EF4-FFF2-40B4-BE49-F238E27FC236}">
                  <a16:creationId xmlns:a16="http://schemas.microsoft.com/office/drawing/2014/main" id="{2CFC3215-6CAB-82D8-D97B-E2A2F7CC39B0}"/>
                </a:ext>
              </a:extLst>
            </p:cNvPr>
            <p:cNvSpPr/>
            <p:nvPr/>
          </p:nvSpPr>
          <p:spPr>
            <a:xfrm>
              <a:off x="4026492" y="4082381"/>
              <a:ext cx="59448" cy="55184"/>
            </a:xfrm>
            <a:custGeom>
              <a:avLst/>
              <a:gdLst/>
              <a:ahLst/>
              <a:cxnLst/>
              <a:rect l="l" t="t" r="r" b="b"/>
              <a:pathLst>
                <a:path w="2203" h="2045" extrusionOk="0">
                  <a:moveTo>
                    <a:pt x="1117" y="544"/>
                  </a:moveTo>
                  <a:lnTo>
                    <a:pt x="1241" y="730"/>
                  </a:lnTo>
                  <a:cubicBezTo>
                    <a:pt x="1272" y="823"/>
                    <a:pt x="1365" y="854"/>
                    <a:pt x="1427" y="885"/>
                  </a:cubicBezTo>
                  <a:lnTo>
                    <a:pt x="1675" y="916"/>
                  </a:lnTo>
                  <a:lnTo>
                    <a:pt x="1520" y="1102"/>
                  </a:lnTo>
                  <a:cubicBezTo>
                    <a:pt x="1458" y="1164"/>
                    <a:pt x="1427" y="1257"/>
                    <a:pt x="1427" y="1319"/>
                  </a:cubicBezTo>
                  <a:lnTo>
                    <a:pt x="1458" y="1567"/>
                  </a:lnTo>
                  <a:lnTo>
                    <a:pt x="1241" y="1474"/>
                  </a:lnTo>
                  <a:cubicBezTo>
                    <a:pt x="1210" y="1459"/>
                    <a:pt x="1171" y="1451"/>
                    <a:pt x="1133" y="1451"/>
                  </a:cubicBezTo>
                  <a:cubicBezTo>
                    <a:pt x="1094" y="1451"/>
                    <a:pt x="1055" y="1459"/>
                    <a:pt x="1024" y="1474"/>
                  </a:cubicBezTo>
                  <a:lnTo>
                    <a:pt x="807" y="1567"/>
                  </a:lnTo>
                  <a:lnTo>
                    <a:pt x="807" y="1319"/>
                  </a:lnTo>
                  <a:cubicBezTo>
                    <a:pt x="807" y="1257"/>
                    <a:pt x="807" y="1164"/>
                    <a:pt x="745" y="1102"/>
                  </a:cubicBezTo>
                  <a:lnTo>
                    <a:pt x="590" y="916"/>
                  </a:lnTo>
                  <a:lnTo>
                    <a:pt x="807" y="885"/>
                  </a:lnTo>
                  <a:cubicBezTo>
                    <a:pt x="900" y="854"/>
                    <a:pt x="962" y="823"/>
                    <a:pt x="993" y="730"/>
                  </a:cubicBezTo>
                  <a:lnTo>
                    <a:pt x="1117" y="544"/>
                  </a:lnTo>
                  <a:close/>
                  <a:moveTo>
                    <a:pt x="1117" y="1"/>
                  </a:moveTo>
                  <a:cubicBezTo>
                    <a:pt x="1024" y="1"/>
                    <a:pt x="931" y="47"/>
                    <a:pt x="869" y="140"/>
                  </a:cubicBezTo>
                  <a:lnTo>
                    <a:pt x="683" y="482"/>
                  </a:lnTo>
                  <a:lnTo>
                    <a:pt x="280" y="575"/>
                  </a:lnTo>
                  <a:cubicBezTo>
                    <a:pt x="62" y="606"/>
                    <a:pt x="0" y="885"/>
                    <a:pt x="125" y="1040"/>
                  </a:cubicBezTo>
                  <a:lnTo>
                    <a:pt x="404" y="1350"/>
                  </a:lnTo>
                  <a:lnTo>
                    <a:pt x="373" y="1722"/>
                  </a:lnTo>
                  <a:cubicBezTo>
                    <a:pt x="342" y="1815"/>
                    <a:pt x="404" y="1909"/>
                    <a:pt x="466" y="2002"/>
                  </a:cubicBezTo>
                  <a:cubicBezTo>
                    <a:pt x="528" y="2033"/>
                    <a:pt x="590" y="2033"/>
                    <a:pt x="652" y="2033"/>
                  </a:cubicBezTo>
                  <a:lnTo>
                    <a:pt x="776" y="2033"/>
                  </a:lnTo>
                  <a:lnTo>
                    <a:pt x="1117" y="1877"/>
                  </a:lnTo>
                  <a:lnTo>
                    <a:pt x="1489" y="2033"/>
                  </a:lnTo>
                  <a:cubicBezTo>
                    <a:pt x="1514" y="2041"/>
                    <a:pt x="1539" y="2045"/>
                    <a:pt x="1564" y="2045"/>
                  </a:cubicBezTo>
                  <a:cubicBezTo>
                    <a:pt x="1632" y="2045"/>
                    <a:pt x="1700" y="2016"/>
                    <a:pt x="1769" y="1971"/>
                  </a:cubicBezTo>
                  <a:cubicBezTo>
                    <a:pt x="1862" y="1940"/>
                    <a:pt x="1893" y="1815"/>
                    <a:pt x="1893" y="1722"/>
                  </a:cubicBezTo>
                  <a:lnTo>
                    <a:pt x="1831" y="1319"/>
                  </a:lnTo>
                  <a:lnTo>
                    <a:pt x="2110" y="1040"/>
                  </a:lnTo>
                  <a:cubicBezTo>
                    <a:pt x="2172" y="978"/>
                    <a:pt x="2203" y="854"/>
                    <a:pt x="2172" y="761"/>
                  </a:cubicBezTo>
                  <a:cubicBezTo>
                    <a:pt x="2141" y="668"/>
                    <a:pt x="2048" y="606"/>
                    <a:pt x="1955" y="575"/>
                  </a:cubicBezTo>
                  <a:lnTo>
                    <a:pt x="1551" y="482"/>
                  </a:lnTo>
                  <a:lnTo>
                    <a:pt x="1365" y="140"/>
                  </a:lnTo>
                  <a:cubicBezTo>
                    <a:pt x="1303" y="47"/>
                    <a:pt x="1210" y="1"/>
                    <a:pt x="11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41;p58">
              <a:extLst>
                <a:ext uri="{FF2B5EF4-FFF2-40B4-BE49-F238E27FC236}">
                  <a16:creationId xmlns:a16="http://schemas.microsoft.com/office/drawing/2014/main" id="{FB1F7D92-9580-D5DF-C691-A810855378D7}"/>
                </a:ext>
              </a:extLst>
            </p:cNvPr>
            <p:cNvSpPr/>
            <p:nvPr/>
          </p:nvSpPr>
          <p:spPr>
            <a:xfrm>
              <a:off x="4096815" y="4082381"/>
              <a:ext cx="58611" cy="55184"/>
            </a:xfrm>
            <a:custGeom>
              <a:avLst/>
              <a:gdLst/>
              <a:ahLst/>
              <a:cxnLst/>
              <a:rect l="l" t="t" r="r" b="b"/>
              <a:pathLst>
                <a:path w="2172" h="2045" extrusionOk="0">
                  <a:moveTo>
                    <a:pt x="1117" y="544"/>
                  </a:moveTo>
                  <a:lnTo>
                    <a:pt x="1241" y="730"/>
                  </a:lnTo>
                  <a:cubicBezTo>
                    <a:pt x="1303" y="823"/>
                    <a:pt x="1365" y="854"/>
                    <a:pt x="1427" y="885"/>
                  </a:cubicBezTo>
                  <a:lnTo>
                    <a:pt x="1675" y="916"/>
                  </a:lnTo>
                  <a:lnTo>
                    <a:pt x="1520" y="1102"/>
                  </a:lnTo>
                  <a:cubicBezTo>
                    <a:pt x="1458" y="1164"/>
                    <a:pt x="1427" y="1257"/>
                    <a:pt x="1427" y="1319"/>
                  </a:cubicBezTo>
                  <a:lnTo>
                    <a:pt x="1458" y="1567"/>
                  </a:lnTo>
                  <a:lnTo>
                    <a:pt x="1241" y="1474"/>
                  </a:lnTo>
                  <a:cubicBezTo>
                    <a:pt x="1210" y="1443"/>
                    <a:pt x="1179" y="1443"/>
                    <a:pt x="1117" y="1443"/>
                  </a:cubicBezTo>
                  <a:cubicBezTo>
                    <a:pt x="1086" y="1443"/>
                    <a:pt x="1055" y="1443"/>
                    <a:pt x="1024" y="1474"/>
                  </a:cubicBezTo>
                  <a:lnTo>
                    <a:pt x="807" y="1567"/>
                  </a:lnTo>
                  <a:lnTo>
                    <a:pt x="807" y="1319"/>
                  </a:lnTo>
                  <a:cubicBezTo>
                    <a:pt x="838" y="1257"/>
                    <a:pt x="807" y="1164"/>
                    <a:pt x="745" y="1102"/>
                  </a:cubicBezTo>
                  <a:lnTo>
                    <a:pt x="589" y="916"/>
                  </a:lnTo>
                  <a:lnTo>
                    <a:pt x="807" y="885"/>
                  </a:lnTo>
                  <a:cubicBezTo>
                    <a:pt x="900" y="854"/>
                    <a:pt x="962" y="823"/>
                    <a:pt x="993" y="730"/>
                  </a:cubicBezTo>
                  <a:lnTo>
                    <a:pt x="1117" y="544"/>
                  </a:lnTo>
                  <a:close/>
                  <a:moveTo>
                    <a:pt x="1117" y="1"/>
                  </a:moveTo>
                  <a:cubicBezTo>
                    <a:pt x="1024" y="1"/>
                    <a:pt x="931" y="47"/>
                    <a:pt x="869" y="140"/>
                  </a:cubicBezTo>
                  <a:lnTo>
                    <a:pt x="682" y="482"/>
                  </a:lnTo>
                  <a:lnTo>
                    <a:pt x="279" y="575"/>
                  </a:lnTo>
                  <a:cubicBezTo>
                    <a:pt x="62" y="606"/>
                    <a:pt x="0" y="885"/>
                    <a:pt x="124" y="1040"/>
                  </a:cubicBezTo>
                  <a:lnTo>
                    <a:pt x="403" y="1350"/>
                  </a:lnTo>
                  <a:lnTo>
                    <a:pt x="341" y="1722"/>
                  </a:lnTo>
                  <a:cubicBezTo>
                    <a:pt x="341" y="1815"/>
                    <a:pt x="372" y="1909"/>
                    <a:pt x="465" y="2002"/>
                  </a:cubicBezTo>
                  <a:cubicBezTo>
                    <a:pt x="527" y="2033"/>
                    <a:pt x="589" y="2033"/>
                    <a:pt x="651" y="2033"/>
                  </a:cubicBezTo>
                  <a:lnTo>
                    <a:pt x="745" y="2033"/>
                  </a:lnTo>
                  <a:lnTo>
                    <a:pt x="1117" y="1877"/>
                  </a:lnTo>
                  <a:lnTo>
                    <a:pt x="1458" y="2033"/>
                  </a:lnTo>
                  <a:cubicBezTo>
                    <a:pt x="1483" y="2041"/>
                    <a:pt x="1510" y="2045"/>
                    <a:pt x="1538" y="2045"/>
                  </a:cubicBezTo>
                  <a:cubicBezTo>
                    <a:pt x="1615" y="2045"/>
                    <a:pt x="1700" y="2016"/>
                    <a:pt x="1768" y="1971"/>
                  </a:cubicBezTo>
                  <a:cubicBezTo>
                    <a:pt x="1830" y="1940"/>
                    <a:pt x="1892" y="1815"/>
                    <a:pt x="1861" y="1722"/>
                  </a:cubicBezTo>
                  <a:lnTo>
                    <a:pt x="1830" y="1319"/>
                  </a:lnTo>
                  <a:lnTo>
                    <a:pt x="2078" y="1040"/>
                  </a:lnTo>
                  <a:cubicBezTo>
                    <a:pt x="2171" y="978"/>
                    <a:pt x="2171" y="854"/>
                    <a:pt x="2140" y="761"/>
                  </a:cubicBezTo>
                  <a:lnTo>
                    <a:pt x="2171" y="761"/>
                  </a:lnTo>
                  <a:cubicBezTo>
                    <a:pt x="2140" y="668"/>
                    <a:pt x="2047" y="606"/>
                    <a:pt x="1954" y="575"/>
                  </a:cubicBezTo>
                  <a:lnTo>
                    <a:pt x="1551" y="482"/>
                  </a:lnTo>
                  <a:lnTo>
                    <a:pt x="1365" y="140"/>
                  </a:lnTo>
                  <a:cubicBezTo>
                    <a:pt x="1303" y="47"/>
                    <a:pt x="1210" y="1"/>
                    <a:pt x="11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42;p58">
              <a:extLst>
                <a:ext uri="{FF2B5EF4-FFF2-40B4-BE49-F238E27FC236}">
                  <a16:creationId xmlns:a16="http://schemas.microsoft.com/office/drawing/2014/main" id="{46D2032B-FCF2-AD5A-DCA9-4B47E3AE45D0}"/>
                </a:ext>
              </a:extLst>
            </p:cNvPr>
            <p:cNvSpPr/>
            <p:nvPr/>
          </p:nvSpPr>
          <p:spPr>
            <a:xfrm>
              <a:off x="4167948" y="4082381"/>
              <a:ext cx="57802" cy="55184"/>
            </a:xfrm>
            <a:custGeom>
              <a:avLst/>
              <a:gdLst/>
              <a:ahLst/>
              <a:cxnLst/>
              <a:rect l="l" t="t" r="r" b="b"/>
              <a:pathLst>
                <a:path w="2142" h="2045" extrusionOk="0">
                  <a:moveTo>
                    <a:pt x="1117" y="544"/>
                  </a:moveTo>
                  <a:lnTo>
                    <a:pt x="1210" y="730"/>
                  </a:lnTo>
                  <a:cubicBezTo>
                    <a:pt x="1273" y="823"/>
                    <a:pt x="1335" y="854"/>
                    <a:pt x="1397" y="885"/>
                  </a:cubicBezTo>
                  <a:lnTo>
                    <a:pt x="1645" y="916"/>
                  </a:lnTo>
                  <a:lnTo>
                    <a:pt x="1490" y="1102"/>
                  </a:lnTo>
                  <a:cubicBezTo>
                    <a:pt x="1428" y="1164"/>
                    <a:pt x="1397" y="1257"/>
                    <a:pt x="1397" y="1319"/>
                  </a:cubicBezTo>
                  <a:lnTo>
                    <a:pt x="1428" y="1567"/>
                  </a:lnTo>
                  <a:lnTo>
                    <a:pt x="1210" y="1474"/>
                  </a:lnTo>
                  <a:cubicBezTo>
                    <a:pt x="1179" y="1443"/>
                    <a:pt x="1148" y="1443"/>
                    <a:pt x="1117" y="1443"/>
                  </a:cubicBezTo>
                  <a:cubicBezTo>
                    <a:pt x="1055" y="1443"/>
                    <a:pt x="1024" y="1443"/>
                    <a:pt x="993" y="1474"/>
                  </a:cubicBezTo>
                  <a:lnTo>
                    <a:pt x="776" y="1567"/>
                  </a:lnTo>
                  <a:lnTo>
                    <a:pt x="807" y="1319"/>
                  </a:lnTo>
                  <a:cubicBezTo>
                    <a:pt x="807" y="1257"/>
                    <a:pt x="776" y="1164"/>
                    <a:pt x="714" y="1102"/>
                  </a:cubicBezTo>
                  <a:lnTo>
                    <a:pt x="559" y="916"/>
                  </a:lnTo>
                  <a:lnTo>
                    <a:pt x="807" y="885"/>
                  </a:lnTo>
                  <a:cubicBezTo>
                    <a:pt x="869" y="854"/>
                    <a:pt x="931" y="823"/>
                    <a:pt x="993" y="730"/>
                  </a:cubicBezTo>
                  <a:lnTo>
                    <a:pt x="1117" y="544"/>
                  </a:lnTo>
                  <a:close/>
                  <a:moveTo>
                    <a:pt x="1098" y="1"/>
                  </a:moveTo>
                  <a:cubicBezTo>
                    <a:pt x="1001" y="1"/>
                    <a:pt x="900" y="47"/>
                    <a:pt x="838" y="140"/>
                  </a:cubicBezTo>
                  <a:lnTo>
                    <a:pt x="652" y="482"/>
                  </a:lnTo>
                  <a:lnTo>
                    <a:pt x="249" y="575"/>
                  </a:lnTo>
                  <a:cubicBezTo>
                    <a:pt x="156" y="606"/>
                    <a:pt x="94" y="668"/>
                    <a:pt x="32" y="761"/>
                  </a:cubicBezTo>
                  <a:cubicBezTo>
                    <a:pt x="1" y="854"/>
                    <a:pt x="32" y="978"/>
                    <a:pt x="125" y="1040"/>
                  </a:cubicBezTo>
                  <a:lnTo>
                    <a:pt x="373" y="1350"/>
                  </a:lnTo>
                  <a:lnTo>
                    <a:pt x="342" y="1722"/>
                  </a:lnTo>
                  <a:cubicBezTo>
                    <a:pt x="311" y="1815"/>
                    <a:pt x="373" y="1909"/>
                    <a:pt x="435" y="2002"/>
                  </a:cubicBezTo>
                  <a:cubicBezTo>
                    <a:pt x="497" y="2033"/>
                    <a:pt x="559" y="2033"/>
                    <a:pt x="621" y="2033"/>
                  </a:cubicBezTo>
                  <a:lnTo>
                    <a:pt x="745" y="2033"/>
                  </a:lnTo>
                  <a:lnTo>
                    <a:pt x="1086" y="1877"/>
                  </a:lnTo>
                  <a:lnTo>
                    <a:pt x="1428" y="2033"/>
                  </a:lnTo>
                  <a:cubicBezTo>
                    <a:pt x="1453" y="2041"/>
                    <a:pt x="1480" y="2045"/>
                    <a:pt x="1508" y="2045"/>
                  </a:cubicBezTo>
                  <a:cubicBezTo>
                    <a:pt x="1585" y="2045"/>
                    <a:pt x="1670" y="2016"/>
                    <a:pt x="1738" y="1971"/>
                  </a:cubicBezTo>
                  <a:cubicBezTo>
                    <a:pt x="1800" y="1940"/>
                    <a:pt x="1862" y="1815"/>
                    <a:pt x="1831" y="1722"/>
                  </a:cubicBezTo>
                  <a:lnTo>
                    <a:pt x="1800" y="1319"/>
                  </a:lnTo>
                  <a:lnTo>
                    <a:pt x="2079" y="1040"/>
                  </a:lnTo>
                  <a:cubicBezTo>
                    <a:pt x="2141" y="978"/>
                    <a:pt x="2141" y="854"/>
                    <a:pt x="2110" y="761"/>
                  </a:cubicBezTo>
                  <a:lnTo>
                    <a:pt x="2141" y="761"/>
                  </a:lnTo>
                  <a:cubicBezTo>
                    <a:pt x="2110" y="668"/>
                    <a:pt x="2017" y="606"/>
                    <a:pt x="1924" y="575"/>
                  </a:cubicBezTo>
                  <a:lnTo>
                    <a:pt x="1552" y="482"/>
                  </a:lnTo>
                  <a:lnTo>
                    <a:pt x="1335" y="140"/>
                  </a:lnTo>
                  <a:cubicBezTo>
                    <a:pt x="1288" y="47"/>
                    <a:pt x="1195" y="1"/>
                    <a:pt x="10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43;p58">
              <a:extLst>
                <a:ext uri="{FF2B5EF4-FFF2-40B4-BE49-F238E27FC236}">
                  <a16:creationId xmlns:a16="http://schemas.microsoft.com/office/drawing/2014/main" id="{B66E7271-906E-0F35-3D54-AFB12E6586F9}"/>
                </a:ext>
              </a:extLst>
            </p:cNvPr>
            <p:cNvSpPr/>
            <p:nvPr/>
          </p:nvSpPr>
          <p:spPr>
            <a:xfrm>
              <a:off x="4237434" y="4082381"/>
              <a:ext cx="58611" cy="55184"/>
            </a:xfrm>
            <a:custGeom>
              <a:avLst/>
              <a:gdLst/>
              <a:ahLst/>
              <a:cxnLst/>
              <a:rect l="l" t="t" r="r" b="b"/>
              <a:pathLst>
                <a:path w="2172" h="2045" extrusionOk="0">
                  <a:moveTo>
                    <a:pt x="1148" y="544"/>
                  </a:moveTo>
                  <a:lnTo>
                    <a:pt x="1241" y="730"/>
                  </a:lnTo>
                  <a:cubicBezTo>
                    <a:pt x="1303" y="823"/>
                    <a:pt x="1365" y="854"/>
                    <a:pt x="1458" y="885"/>
                  </a:cubicBezTo>
                  <a:lnTo>
                    <a:pt x="1675" y="916"/>
                  </a:lnTo>
                  <a:lnTo>
                    <a:pt x="1520" y="1102"/>
                  </a:lnTo>
                  <a:cubicBezTo>
                    <a:pt x="1458" y="1164"/>
                    <a:pt x="1427" y="1257"/>
                    <a:pt x="1458" y="1319"/>
                  </a:cubicBezTo>
                  <a:lnTo>
                    <a:pt x="1458" y="1567"/>
                  </a:lnTo>
                  <a:lnTo>
                    <a:pt x="1241" y="1474"/>
                  </a:lnTo>
                  <a:cubicBezTo>
                    <a:pt x="1210" y="1443"/>
                    <a:pt x="1179" y="1443"/>
                    <a:pt x="1148" y="1443"/>
                  </a:cubicBezTo>
                  <a:cubicBezTo>
                    <a:pt x="1086" y="1443"/>
                    <a:pt x="1055" y="1443"/>
                    <a:pt x="1024" y="1474"/>
                  </a:cubicBezTo>
                  <a:lnTo>
                    <a:pt x="807" y="1567"/>
                  </a:lnTo>
                  <a:lnTo>
                    <a:pt x="838" y="1319"/>
                  </a:lnTo>
                  <a:cubicBezTo>
                    <a:pt x="838" y="1257"/>
                    <a:pt x="807" y="1164"/>
                    <a:pt x="745" y="1102"/>
                  </a:cubicBezTo>
                  <a:lnTo>
                    <a:pt x="590" y="916"/>
                  </a:lnTo>
                  <a:lnTo>
                    <a:pt x="838" y="885"/>
                  </a:lnTo>
                  <a:cubicBezTo>
                    <a:pt x="900" y="854"/>
                    <a:pt x="962" y="823"/>
                    <a:pt x="1024" y="730"/>
                  </a:cubicBezTo>
                  <a:lnTo>
                    <a:pt x="1148" y="544"/>
                  </a:lnTo>
                  <a:close/>
                  <a:moveTo>
                    <a:pt x="1129" y="1"/>
                  </a:moveTo>
                  <a:cubicBezTo>
                    <a:pt x="1032" y="1"/>
                    <a:pt x="931" y="47"/>
                    <a:pt x="869" y="140"/>
                  </a:cubicBezTo>
                  <a:lnTo>
                    <a:pt x="683" y="482"/>
                  </a:lnTo>
                  <a:lnTo>
                    <a:pt x="279" y="575"/>
                  </a:lnTo>
                  <a:cubicBezTo>
                    <a:pt x="93" y="606"/>
                    <a:pt x="0" y="885"/>
                    <a:pt x="124" y="1040"/>
                  </a:cubicBezTo>
                  <a:lnTo>
                    <a:pt x="404" y="1350"/>
                  </a:lnTo>
                  <a:lnTo>
                    <a:pt x="373" y="1722"/>
                  </a:lnTo>
                  <a:cubicBezTo>
                    <a:pt x="342" y="1877"/>
                    <a:pt x="466" y="2033"/>
                    <a:pt x="652" y="2033"/>
                  </a:cubicBezTo>
                  <a:lnTo>
                    <a:pt x="776" y="2033"/>
                  </a:lnTo>
                  <a:lnTo>
                    <a:pt x="1117" y="1877"/>
                  </a:lnTo>
                  <a:lnTo>
                    <a:pt x="1458" y="2033"/>
                  </a:lnTo>
                  <a:cubicBezTo>
                    <a:pt x="1483" y="2041"/>
                    <a:pt x="1510" y="2045"/>
                    <a:pt x="1539" y="2045"/>
                  </a:cubicBezTo>
                  <a:cubicBezTo>
                    <a:pt x="1616" y="2045"/>
                    <a:pt x="1700" y="2016"/>
                    <a:pt x="1768" y="1971"/>
                  </a:cubicBezTo>
                  <a:cubicBezTo>
                    <a:pt x="1830" y="1940"/>
                    <a:pt x="1892" y="1815"/>
                    <a:pt x="1861" y="1722"/>
                  </a:cubicBezTo>
                  <a:lnTo>
                    <a:pt x="1830" y="1319"/>
                  </a:lnTo>
                  <a:lnTo>
                    <a:pt x="2110" y="1040"/>
                  </a:lnTo>
                  <a:cubicBezTo>
                    <a:pt x="2172" y="978"/>
                    <a:pt x="2172" y="854"/>
                    <a:pt x="2141" y="761"/>
                  </a:cubicBezTo>
                  <a:lnTo>
                    <a:pt x="2172" y="761"/>
                  </a:lnTo>
                  <a:cubicBezTo>
                    <a:pt x="2141" y="668"/>
                    <a:pt x="2048" y="606"/>
                    <a:pt x="1955" y="575"/>
                  </a:cubicBezTo>
                  <a:lnTo>
                    <a:pt x="1582" y="482"/>
                  </a:lnTo>
                  <a:lnTo>
                    <a:pt x="1365" y="140"/>
                  </a:lnTo>
                  <a:cubicBezTo>
                    <a:pt x="1319" y="47"/>
                    <a:pt x="1226" y="1"/>
                    <a:pt x="11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44;p58">
              <a:extLst>
                <a:ext uri="{FF2B5EF4-FFF2-40B4-BE49-F238E27FC236}">
                  <a16:creationId xmlns:a16="http://schemas.microsoft.com/office/drawing/2014/main" id="{DF868502-FEE3-0E46-3B19-80C7A8E839B3}"/>
                </a:ext>
              </a:extLst>
            </p:cNvPr>
            <p:cNvSpPr/>
            <p:nvPr/>
          </p:nvSpPr>
          <p:spPr>
            <a:xfrm>
              <a:off x="3991331" y="4061872"/>
              <a:ext cx="341549" cy="131660"/>
            </a:xfrm>
            <a:custGeom>
              <a:avLst/>
              <a:gdLst/>
              <a:ahLst/>
              <a:cxnLst/>
              <a:rect l="l" t="t" r="r" b="b"/>
              <a:pathLst>
                <a:path w="12657" h="4879" extrusionOk="0">
                  <a:moveTo>
                    <a:pt x="652" y="1"/>
                  </a:moveTo>
                  <a:cubicBezTo>
                    <a:pt x="280" y="1"/>
                    <a:pt x="1" y="280"/>
                    <a:pt x="1" y="652"/>
                  </a:cubicBezTo>
                  <a:lnTo>
                    <a:pt x="1" y="3041"/>
                  </a:lnTo>
                  <a:cubicBezTo>
                    <a:pt x="1" y="3413"/>
                    <a:pt x="280" y="3692"/>
                    <a:pt x="652" y="3692"/>
                  </a:cubicBezTo>
                  <a:lnTo>
                    <a:pt x="1365" y="3692"/>
                  </a:lnTo>
                  <a:lnTo>
                    <a:pt x="1955" y="4716"/>
                  </a:lnTo>
                  <a:cubicBezTo>
                    <a:pt x="2017" y="4824"/>
                    <a:pt x="2141" y="4879"/>
                    <a:pt x="2265" y="4879"/>
                  </a:cubicBezTo>
                  <a:cubicBezTo>
                    <a:pt x="2389" y="4879"/>
                    <a:pt x="2513" y="4824"/>
                    <a:pt x="2575" y="4716"/>
                  </a:cubicBezTo>
                  <a:lnTo>
                    <a:pt x="3165" y="3692"/>
                  </a:lnTo>
                  <a:lnTo>
                    <a:pt x="12005" y="3692"/>
                  </a:lnTo>
                  <a:cubicBezTo>
                    <a:pt x="12377" y="3692"/>
                    <a:pt x="12657" y="3382"/>
                    <a:pt x="12657" y="3041"/>
                  </a:cubicBezTo>
                  <a:lnTo>
                    <a:pt x="12657" y="652"/>
                  </a:lnTo>
                  <a:cubicBezTo>
                    <a:pt x="12657" y="280"/>
                    <a:pt x="12377" y="1"/>
                    <a:pt x="12005" y="1"/>
                  </a:cubicBezTo>
                  <a:lnTo>
                    <a:pt x="1769" y="1"/>
                  </a:lnTo>
                  <a:cubicBezTo>
                    <a:pt x="1521" y="1"/>
                    <a:pt x="1521" y="404"/>
                    <a:pt x="1769" y="404"/>
                  </a:cubicBezTo>
                  <a:lnTo>
                    <a:pt x="12005" y="404"/>
                  </a:lnTo>
                  <a:cubicBezTo>
                    <a:pt x="12129" y="404"/>
                    <a:pt x="12253" y="497"/>
                    <a:pt x="12253" y="652"/>
                  </a:cubicBezTo>
                  <a:lnTo>
                    <a:pt x="12253" y="3041"/>
                  </a:lnTo>
                  <a:cubicBezTo>
                    <a:pt x="12253" y="3165"/>
                    <a:pt x="12129" y="3289"/>
                    <a:pt x="12005" y="3289"/>
                  </a:cubicBezTo>
                  <a:lnTo>
                    <a:pt x="3134" y="3289"/>
                  </a:lnTo>
                  <a:cubicBezTo>
                    <a:pt x="3010" y="3289"/>
                    <a:pt x="2885" y="3351"/>
                    <a:pt x="2823" y="3444"/>
                  </a:cubicBezTo>
                  <a:lnTo>
                    <a:pt x="2265" y="4437"/>
                  </a:lnTo>
                  <a:lnTo>
                    <a:pt x="1707" y="3444"/>
                  </a:lnTo>
                  <a:cubicBezTo>
                    <a:pt x="1645" y="3351"/>
                    <a:pt x="1521" y="3289"/>
                    <a:pt x="1397" y="3289"/>
                  </a:cubicBezTo>
                  <a:lnTo>
                    <a:pt x="652" y="3289"/>
                  </a:lnTo>
                  <a:cubicBezTo>
                    <a:pt x="497" y="3289"/>
                    <a:pt x="404" y="3165"/>
                    <a:pt x="404" y="3041"/>
                  </a:cubicBezTo>
                  <a:lnTo>
                    <a:pt x="404" y="652"/>
                  </a:lnTo>
                  <a:cubicBezTo>
                    <a:pt x="404" y="497"/>
                    <a:pt x="497" y="404"/>
                    <a:pt x="652" y="404"/>
                  </a:cubicBezTo>
                  <a:lnTo>
                    <a:pt x="962" y="404"/>
                  </a:lnTo>
                  <a:cubicBezTo>
                    <a:pt x="1241" y="404"/>
                    <a:pt x="1241" y="1"/>
                    <a:pt x="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45;p58">
              <a:extLst>
                <a:ext uri="{FF2B5EF4-FFF2-40B4-BE49-F238E27FC236}">
                  <a16:creationId xmlns:a16="http://schemas.microsoft.com/office/drawing/2014/main" id="{938F78FD-8C25-CECA-59A0-FA363B228EE6}"/>
                </a:ext>
              </a:extLst>
            </p:cNvPr>
            <p:cNvSpPr/>
            <p:nvPr/>
          </p:nvSpPr>
          <p:spPr>
            <a:xfrm>
              <a:off x="3966235" y="4178447"/>
              <a:ext cx="388422" cy="181447"/>
            </a:xfrm>
            <a:custGeom>
              <a:avLst/>
              <a:gdLst/>
              <a:ahLst/>
              <a:cxnLst/>
              <a:rect l="l" t="t" r="r" b="b"/>
              <a:pathLst>
                <a:path w="14394" h="6724" extrusionOk="0">
                  <a:moveTo>
                    <a:pt x="11275" y="543"/>
                  </a:moveTo>
                  <a:cubicBezTo>
                    <a:pt x="11394" y="543"/>
                    <a:pt x="11488" y="603"/>
                    <a:pt x="11539" y="706"/>
                  </a:cubicBezTo>
                  <a:cubicBezTo>
                    <a:pt x="11570" y="768"/>
                    <a:pt x="11570" y="830"/>
                    <a:pt x="11539" y="892"/>
                  </a:cubicBezTo>
                  <a:cubicBezTo>
                    <a:pt x="11477" y="1047"/>
                    <a:pt x="11539" y="1202"/>
                    <a:pt x="11663" y="1295"/>
                  </a:cubicBezTo>
                  <a:cubicBezTo>
                    <a:pt x="11725" y="1326"/>
                    <a:pt x="11787" y="1388"/>
                    <a:pt x="11787" y="1450"/>
                  </a:cubicBezTo>
                  <a:cubicBezTo>
                    <a:pt x="11818" y="1606"/>
                    <a:pt x="11756" y="1730"/>
                    <a:pt x="11632" y="1792"/>
                  </a:cubicBezTo>
                  <a:cubicBezTo>
                    <a:pt x="11587" y="1803"/>
                    <a:pt x="11541" y="1810"/>
                    <a:pt x="11499" y="1810"/>
                  </a:cubicBezTo>
                  <a:cubicBezTo>
                    <a:pt x="11426" y="1810"/>
                    <a:pt x="11361" y="1789"/>
                    <a:pt x="11322" y="1730"/>
                  </a:cubicBezTo>
                  <a:cubicBezTo>
                    <a:pt x="11209" y="1639"/>
                    <a:pt x="11078" y="1581"/>
                    <a:pt x="10956" y="1581"/>
                  </a:cubicBezTo>
                  <a:cubicBezTo>
                    <a:pt x="10911" y="1581"/>
                    <a:pt x="10867" y="1589"/>
                    <a:pt x="10826" y="1606"/>
                  </a:cubicBezTo>
                  <a:lnTo>
                    <a:pt x="10205" y="1823"/>
                  </a:lnTo>
                  <a:cubicBezTo>
                    <a:pt x="10112" y="1699"/>
                    <a:pt x="10019" y="1575"/>
                    <a:pt x="9895" y="1481"/>
                  </a:cubicBezTo>
                  <a:lnTo>
                    <a:pt x="10671" y="1171"/>
                  </a:lnTo>
                  <a:cubicBezTo>
                    <a:pt x="10857" y="1109"/>
                    <a:pt x="10981" y="985"/>
                    <a:pt x="11012" y="799"/>
                  </a:cubicBezTo>
                  <a:cubicBezTo>
                    <a:pt x="11012" y="675"/>
                    <a:pt x="11105" y="582"/>
                    <a:pt x="11198" y="551"/>
                  </a:cubicBezTo>
                  <a:cubicBezTo>
                    <a:pt x="11225" y="546"/>
                    <a:pt x="11250" y="543"/>
                    <a:pt x="11275" y="543"/>
                  </a:cubicBezTo>
                  <a:close/>
                  <a:moveTo>
                    <a:pt x="13156" y="2156"/>
                  </a:moveTo>
                  <a:cubicBezTo>
                    <a:pt x="13265" y="2156"/>
                    <a:pt x="13380" y="2216"/>
                    <a:pt x="13431" y="2319"/>
                  </a:cubicBezTo>
                  <a:cubicBezTo>
                    <a:pt x="13431" y="2381"/>
                    <a:pt x="13431" y="2443"/>
                    <a:pt x="13431" y="2536"/>
                  </a:cubicBezTo>
                  <a:cubicBezTo>
                    <a:pt x="13369" y="2660"/>
                    <a:pt x="13431" y="2815"/>
                    <a:pt x="13556" y="2908"/>
                  </a:cubicBezTo>
                  <a:cubicBezTo>
                    <a:pt x="13618" y="2939"/>
                    <a:pt x="13649" y="3001"/>
                    <a:pt x="13680" y="3094"/>
                  </a:cubicBezTo>
                  <a:cubicBezTo>
                    <a:pt x="13723" y="3288"/>
                    <a:pt x="13571" y="3438"/>
                    <a:pt x="13402" y="3438"/>
                  </a:cubicBezTo>
                  <a:cubicBezTo>
                    <a:pt x="13327" y="3438"/>
                    <a:pt x="13249" y="3409"/>
                    <a:pt x="13183" y="3343"/>
                  </a:cubicBezTo>
                  <a:cubicBezTo>
                    <a:pt x="13092" y="3252"/>
                    <a:pt x="12968" y="3194"/>
                    <a:pt x="12835" y="3194"/>
                  </a:cubicBezTo>
                  <a:cubicBezTo>
                    <a:pt x="12787" y="3194"/>
                    <a:pt x="12737" y="3202"/>
                    <a:pt x="12687" y="3219"/>
                  </a:cubicBezTo>
                  <a:lnTo>
                    <a:pt x="11880" y="3529"/>
                  </a:lnTo>
                  <a:cubicBezTo>
                    <a:pt x="11818" y="3374"/>
                    <a:pt x="11725" y="3250"/>
                    <a:pt x="11663" y="3125"/>
                  </a:cubicBezTo>
                  <a:lnTo>
                    <a:pt x="12563" y="2815"/>
                  </a:lnTo>
                  <a:cubicBezTo>
                    <a:pt x="12718" y="2753"/>
                    <a:pt x="12842" y="2598"/>
                    <a:pt x="12873" y="2412"/>
                  </a:cubicBezTo>
                  <a:cubicBezTo>
                    <a:pt x="12873" y="2288"/>
                    <a:pt x="12966" y="2195"/>
                    <a:pt x="13090" y="2164"/>
                  </a:cubicBezTo>
                  <a:cubicBezTo>
                    <a:pt x="13111" y="2159"/>
                    <a:pt x="13134" y="2156"/>
                    <a:pt x="13156" y="2156"/>
                  </a:cubicBezTo>
                  <a:close/>
                  <a:moveTo>
                    <a:pt x="2469" y="3676"/>
                  </a:moveTo>
                  <a:cubicBezTo>
                    <a:pt x="2649" y="3676"/>
                    <a:pt x="2829" y="3736"/>
                    <a:pt x="3009" y="3839"/>
                  </a:cubicBezTo>
                  <a:cubicBezTo>
                    <a:pt x="2885" y="3994"/>
                    <a:pt x="2823" y="4180"/>
                    <a:pt x="2823" y="4366"/>
                  </a:cubicBezTo>
                  <a:lnTo>
                    <a:pt x="2823" y="4397"/>
                  </a:lnTo>
                  <a:lnTo>
                    <a:pt x="1396" y="4397"/>
                  </a:lnTo>
                  <a:lnTo>
                    <a:pt x="1396" y="4366"/>
                  </a:lnTo>
                  <a:cubicBezTo>
                    <a:pt x="1396" y="3963"/>
                    <a:pt x="1830" y="3684"/>
                    <a:pt x="2358" y="3684"/>
                  </a:cubicBezTo>
                  <a:cubicBezTo>
                    <a:pt x="2395" y="3678"/>
                    <a:pt x="2432" y="3676"/>
                    <a:pt x="2469" y="3676"/>
                  </a:cubicBezTo>
                  <a:close/>
                  <a:moveTo>
                    <a:pt x="4318" y="3676"/>
                  </a:moveTo>
                  <a:cubicBezTo>
                    <a:pt x="4471" y="3676"/>
                    <a:pt x="4624" y="3731"/>
                    <a:pt x="4777" y="3808"/>
                  </a:cubicBezTo>
                  <a:cubicBezTo>
                    <a:pt x="4653" y="3963"/>
                    <a:pt x="4591" y="4149"/>
                    <a:pt x="4591" y="4366"/>
                  </a:cubicBezTo>
                  <a:lnTo>
                    <a:pt x="4591" y="4397"/>
                  </a:lnTo>
                  <a:lnTo>
                    <a:pt x="3257" y="4397"/>
                  </a:lnTo>
                  <a:lnTo>
                    <a:pt x="3257" y="4366"/>
                  </a:lnTo>
                  <a:cubicBezTo>
                    <a:pt x="3257" y="3963"/>
                    <a:pt x="3691" y="3684"/>
                    <a:pt x="4219" y="3684"/>
                  </a:cubicBezTo>
                  <a:cubicBezTo>
                    <a:pt x="4252" y="3678"/>
                    <a:pt x="4285" y="3676"/>
                    <a:pt x="4318" y="3676"/>
                  </a:cubicBezTo>
                  <a:close/>
                  <a:moveTo>
                    <a:pt x="5956" y="3684"/>
                  </a:moveTo>
                  <a:cubicBezTo>
                    <a:pt x="6514" y="3684"/>
                    <a:pt x="6917" y="3994"/>
                    <a:pt x="6917" y="4366"/>
                  </a:cubicBezTo>
                  <a:cubicBezTo>
                    <a:pt x="6917" y="4366"/>
                    <a:pt x="6917" y="4366"/>
                    <a:pt x="6917" y="4397"/>
                  </a:cubicBezTo>
                  <a:lnTo>
                    <a:pt x="5025" y="4397"/>
                  </a:lnTo>
                  <a:lnTo>
                    <a:pt x="5025" y="4366"/>
                  </a:lnTo>
                  <a:cubicBezTo>
                    <a:pt x="5025" y="3963"/>
                    <a:pt x="5428" y="3684"/>
                    <a:pt x="5956" y="3684"/>
                  </a:cubicBezTo>
                  <a:close/>
                  <a:moveTo>
                    <a:pt x="6726" y="428"/>
                  </a:moveTo>
                  <a:cubicBezTo>
                    <a:pt x="7989" y="428"/>
                    <a:pt x="9234" y="1049"/>
                    <a:pt x="9988" y="2226"/>
                  </a:cubicBezTo>
                  <a:lnTo>
                    <a:pt x="9864" y="2226"/>
                  </a:lnTo>
                  <a:cubicBezTo>
                    <a:pt x="8654" y="2226"/>
                    <a:pt x="7662" y="3187"/>
                    <a:pt x="7600" y="4397"/>
                  </a:cubicBezTo>
                  <a:lnTo>
                    <a:pt x="7321" y="4397"/>
                  </a:lnTo>
                  <a:lnTo>
                    <a:pt x="7321" y="4366"/>
                  </a:lnTo>
                  <a:cubicBezTo>
                    <a:pt x="7321" y="3746"/>
                    <a:pt x="6731" y="3281"/>
                    <a:pt x="5956" y="3281"/>
                  </a:cubicBezTo>
                  <a:cubicBezTo>
                    <a:pt x="5916" y="3277"/>
                    <a:pt x="5877" y="3275"/>
                    <a:pt x="5838" y="3275"/>
                  </a:cubicBezTo>
                  <a:cubicBezTo>
                    <a:pt x="5568" y="3275"/>
                    <a:pt x="5304" y="3366"/>
                    <a:pt x="5087" y="3529"/>
                  </a:cubicBezTo>
                  <a:cubicBezTo>
                    <a:pt x="4871" y="3366"/>
                    <a:pt x="4607" y="3275"/>
                    <a:pt x="4337" y="3275"/>
                  </a:cubicBezTo>
                  <a:cubicBezTo>
                    <a:pt x="4297" y="3275"/>
                    <a:pt x="4258" y="3277"/>
                    <a:pt x="4219" y="3281"/>
                  </a:cubicBezTo>
                  <a:cubicBezTo>
                    <a:pt x="4183" y="3277"/>
                    <a:pt x="4149" y="3276"/>
                    <a:pt x="4114" y="3276"/>
                  </a:cubicBezTo>
                  <a:cubicBezTo>
                    <a:pt x="3814" y="3276"/>
                    <a:pt x="3538" y="3393"/>
                    <a:pt x="3288" y="3560"/>
                  </a:cubicBezTo>
                  <a:cubicBezTo>
                    <a:pt x="3195" y="3467"/>
                    <a:pt x="3071" y="3405"/>
                    <a:pt x="2947" y="3374"/>
                  </a:cubicBezTo>
                  <a:cubicBezTo>
                    <a:pt x="3164" y="2567"/>
                    <a:pt x="3598" y="1854"/>
                    <a:pt x="4250" y="1326"/>
                  </a:cubicBezTo>
                  <a:cubicBezTo>
                    <a:pt x="4982" y="720"/>
                    <a:pt x="5858" y="428"/>
                    <a:pt x="6726" y="428"/>
                  </a:cubicBezTo>
                  <a:close/>
                  <a:moveTo>
                    <a:pt x="9860" y="2629"/>
                  </a:moveTo>
                  <a:cubicBezTo>
                    <a:pt x="10756" y="2629"/>
                    <a:pt x="11648" y="3219"/>
                    <a:pt x="11694" y="4397"/>
                  </a:cubicBezTo>
                  <a:lnTo>
                    <a:pt x="8003" y="4397"/>
                  </a:lnTo>
                  <a:cubicBezTo>
                    <a:pt x="8065" y="3219"/>
                    <a:pt x="8965" y="2629"/>
                    <a:pt x="9860" y="2629"/>
                  </a:cubicBezTo>
                  <a:close/>
                  <a:moveTo>
                    <a:pt x="13493" y="4800"/>
                  </a:moveTo>
                  <a:cubicBezTo>
                    <a:pt x="13835" y="4800"/>
                    <a:pt x="13835" y="5328"/>
                    <a:pt x="13493" y="5328"/>
                  </a:cubicBezTo>
                  <a:lnTo>
                    <a:pt x="900" y="5328"/>
                  </a:lnTo>
                  <a:cubicBezTo>
                    <a:pt x="527" y="5328"/>
                    <a:pt x="527" y="4800"/>
                    <a:pt x="900" y="4800"/>
                  </a:cubicBezTo>
                  <a:close/>
                  <a:moveTo>
                    <a:pt x="6717" y="1"/>
                  </a:moveTo>
                  <a:cubicBezTo>
                    <a:pt x="4852" y="1"/>
                    <a:pt x="3048" y="1212"/>
                    <a:pt x="2544" y="3250"/>
                  </a:cubicBezTo>
                  <a:lnTo>
                    <a:pt x="2358" y="3250"/>
                  </a:lnTo>
                  <a:cubicBezTo>
                    <a:pt x="1582" y="3250"/>
                    <a:pt x="993" y="3746"/>
                    <a:pt x="993" y="4366"/>
                  </a:cubicBezTo>
                  <a:lnTo>
                    <a:pt x="900" y="4366"/>
                  </a:lnTo>
                  <a:cubicBezTo>
                    <a:pt x="0" y="4366"/>
                    <a:pt x="0" y="5731"/>
                    <a:pt x="900" y="5731"/>
                  </a:cubicBezTo>
                  <a:lnTo>
                    <a:pt x="931" y="5731"/>
                  </a:lnTo>
                  <a:lnTo>
                    <a:pt x="1303" y="6444"/>
                  </a:lnTo>
                  <a:cubicBezTo>
                    <a:pt x="1396" y="6631"/>
                    <a:pt x="1582" y="6724"/>
                    <a:pt x="1799" y="6724"/>
                  </a:cubicBezTo>
                  <a:lnTo>
                    <a:pt x="9864" y="6724"/>
                  </a:lnTo>
                  <a:cubicBezTo>
                    <a:pt x="10143" y="6724"/>
                    <a:pt x="10143" y="6320"/>
                    <a:pt x="9864" y="6320"/>
                  </a:cubicBezTo>
                  <a:lnTo>
                    <a:pt x="1799" y="6320"/>
                  </a:lnTo>
                  <a:cubicBezTo>
                    <a:pt x="1737" y="6320"/>
                    <a:pt x="1706" y="6289"/>
                    <a:pt x="1675" y="6258"/>
                  </a:cubicBezTo>
                  <a:lnTo>
                    <a:pt x="1365" y="5731"/>
                  </a:lnTo>
                  <a:lnTo>
                    <a:pt x="12997" y="5731"/>
                  </a:lnTo>
                  <a:lnTo>
                    <a:pt x="12687" y="6258"/>
                  </a:lnTo>
                  <a:cubicBezTo>
                    <a:pt x="12687" y="6289"/>
                    <a:pt x="12625" y="6320"/>
                    <a:pt x="12594" y="6320"/>
                  </a:cubicBezTo>
                  <a:lnTo>
                    <a:pt x="10671" y="6320"/>
                  </a:lnTo>
                  <a:cubicBezTo>
                    <a:pt x="10392" y="6320"/>
                    <a:pt x="10392" y="6724"/>
                    <a:pt x="10671" y="6724"/>
                  </a:cubicBezTo>
                  <a:lnTo>
                    <a:pt x="12594" y="6724"/>
                  </a:lnTo>
                  <a:cubicBezTo>
                    <a:pt x="12780" y="6724"/>
                    <a:pt x="12966" y="6631"/>
                    <a:pt x="13059" y="6444"/>
                  </a:cubicBezTo>
                  <a:lnTo>
                    <a:pt x="13431" y="5731"/>
                  </a:lnTo>
                  <a:lnTo>
                    <a:pt x="13493" y="5731"/>
                  </a:lnTo>
                  <a:cubicBezTo>
                    <a:pt x="14393" y="5731"/>
                    <a:pt x="14393" y="4366"/>
                    <a:pt x="13493" y="4366"/>
                  </a:cubicBezTo>
                  <a:lnTo>
                    <a:pt x="13493" y="4397"/>
                  </a:lnTo>
                  <a:lnTo>
                    <a:pt x="12098" y="4397"/>
                  </a:lnTo>
                  <a:cubicBezTo>
                    <a:pt x="12098" y="4211"/>
                    <a:pt x="12067" y="4056"/>
                    <a:pt x="12036" y="3901"/>
                  </a:cubicBezTo>
                  <a:lnTo>
                    <a:pt x="12842" y="3591"/>
                  </a:lnTo>
                  <a:lnTo>
                    <a:pt x="12904" y="3591"/>
                  </a:lnTo>
                  <a:cubicBezTo>
                    <a:pt x="13048" y="3735"/>
                    <a:pt x="13222" y="3798"/>
                    <a:pt x="13391" y="3798"/>
                  </a:cubicBezTo>
                  <a:cubicBezTo>
                    <a:pt x="13804" y="3798"/>
                    <a:pt x="14193" y="3423"/>
                    <a:pt x="14083" y="2939"/>
                  </a:cubicBezTo>
                  <a:cubicBezTo>
                    <a:pt x="14021" y="2784"/>
                    <a:pt x="13959" y="2660"/>
                    <a:pt x="13835" y="2567"/>
                  </a:cubicBezTo>
                  <a:cubicBezTo>
                    <a:pt x="13866" y="2412"/>
                    <a:pt x="13835" y="2257"/>
                    <a:pt x="13773" y="2102"/>
                  </a:cubicBezTo>
                  <a:cubicBezTo>
                    <a:pt x="13655" y="1827"/>
                    <a:pt x="13416" y="1701"/>
                    <a:pt x="13174" y="1701"/>
                  </a:cubicBezTo>
                  <a:cubicBezTo>
                    <a:pt x="12842" y="1701"/>
                    <a:pt x="12506" y="1938"/>
                    <a:pt x="12470" y="2350"/>
                  </a:cubicBezTo>
                  <a:cubicBezTo>
                    <a:pt x="12470" y="2350"/>
                    <a:pt x="12439" y="2381"/>
                    <a:pt x="12408" y="2381"/>
                  </a:cubicBezTo>
                  <a:lnTo>
                    <a:pt x="11353" y="2784"/>
                  </a:lnTo>
                  <a:cubicBezTo>
                    <a:pt x="11105" y="2567"/>
                    <a:pt x="10826" y="2381"/>
                    <a:pt x="10516" y="2288"/>
                  </a:cubicBezTo>
                  <a:cubicBezTo>
                    <a:pt x="10485" y="2257"/>
                    <a:pt x="10454" y="2195"/>
                    <a:pt x="10423" y="2164"/>
                  </a:cubicBezTo>
                  <a:lnTo>
                    <a:pt x="10950" y="1978"/>
                  </a:lnTo>
                  <a:cubicBezTo>
                    <a:pt x="10965" y="1962"/>
                    <a:pt x="10981" y="1954"/>
                    <a:pt x="10993" y="1954"/>
                  </a:cubicBezTo>
                  <a:cubicBezTo>
                    <a:pt x="11004" y="1954"/>
                    <a:pt x="11012" y="1962"/>
                    <a:pt x="11012" y="1978"/>
                  </a:cubicBezTo>
                  <a:cubicBezTo>
                    <a:pt x="11162" y="2106"/>
                    <a:pt x="11356" y="2176"/>
                    <a:pt x="11544" y="2176"/>
                  </a:cubicBezTo>
                  <a:cubicBezTo>
                    <a:pt x="11628" y="2176"/>
                    <a:pt x="11711" y="2162"/>
                    <a:pt x="11787" y="2133"/>
                  </a:cubicBezTo>
                  <a:cubicBezTo>
                    <a:pt x="12098" y="1978"/>
                    <a:pt x="12284" y="1637"/>
                    <a:pt x="12191" y="1326"/>
                  </a:cubicBezTo>
                  <a:cubicBezTo>
                    <a:pt x="11942" y="1109"/>
                    <a:pt x="11849" y="799"/>
                    <a:pt x="11880" y="489"/>
                  </a:cubicBezTo>
                  <a:cubicBezTo>
                    <a:pt x="11781" y="239"/>
                    <a:pt x="11540" y="90"/>
                    <a:pt x="11288" y="90"/>
                  </a:cubicBezTo>
                  <a:cubicBezTo>
                    <a:pt x="11227" y="90"/>
                    <a:pt x="11165" y="98"/>
                    <a:pt x="11105" y="117"/>
                  </a:cubicBezTo>
                  <a:cubicBezTo>
                    <a:pt x="10795" y="179"/>
                    <a:pt x="10609" y="427"/>
                    <a:pt x="10578" y="737"/>
                  </a:cubicBezTo>
                  <a:cubicBezTo>
                    <a:pt x="10578" y="737"/>
                    <a:pt x="10547" y="768"/>
                    <a:pt x="10547" y="768"/>
                  </a:cubicBezTo>
                  <a:lnTo>
                    <a:pt x="9585" y="1109"/>
                  </a:lnTo>
                  <a:cubicBezTo>
                    <a:pt x="8739" y="350"/>
                    <a:pt x="7719" y="1"/>
                    <a:pt x="6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1041;p58">
            <a:extLst>
              <a:ext uri="{FF2B5EF4-FFF2-40B4-BE49-F238E27FC236}">
                <a16:creationId xmlns:a16="http://schemas.microsoft.com/office/drawing/2014/main" id="{1443EF3A-5DAD-F0E2-119A-2311F61C6BB8}"/>
              </a:ext>
            </a:extLst>
          </p:cNvPr>
          <p:cNvGrpSpPr/>
          <p:nvPr/>
        </p:nvGrpSpPr>
        <p:grpSpPr>
          <a:xfrm>
            <a:off x="4403811" y="2218081"/>
            <a:ext cx="376684" cy="354097"/>
            <a:chOff x="4788225" y="1623562"/>
            <a:chExt cx="376684" cy="354097"/>
          </a:xfrm>
          <a:solidFill>
            <a:schemeClr val="tx2"/>
          </a:solidFill>
        </p:grpSpPr>
        <p:sp>
          <p:nvSpPr>
            <p:cNvPr id="245" name="Google Shape;1042;p58">
              <a:extLst>
                <a:ext uri="{FF2B5EF4-FFF2-40B4-BE49-F238E27FC236}">
                  <a16:creationId xmlns:a16="http://schemas.microsoft.com/office/drawing/2014/main" id="{F4CB2422-18B2-1DE3-6A5E-18F972A8BA16}"/>
                </a:ext>
              </a:extLst>
            </p:cNvPr>
            <p:cNvSpPr/>
            <p:nvPr/>
          </p:nvSpPr>
          <p:spPr>
            <a:xfrm>
              <a:off x="4850156" y="1874873"/>
              <a:ext cx="11738" cy="72644"/>
            </a:xfrm>
            <a:custGeom>
              <a:avLst/>
              <a:gdLst/>
              <a:ahLst/>
              <a:cxnLst/>
              <a:rect l="l" t="t" r="r" b="b"/>
              <a:pathLst>
                <a:path w="435" h="2692" extrusionOk="0">
                  <a:moveTo>
                    <a:pt x="218" y="1"/>
                  </a:moveTo>
                  <a:cubicBezTo>
                    <a:pt x="109" y="1"/>
                    <a:pt x="0" y="71"/>
                    <a:pt x="0" y="210"/>
                  </a:cubicBezTo>
                  <a:lnTo>
                    <a:pt x="0" y="2506"/>
                  </a:lnTo>
                  <a:cubicBezTo>
                    <a:pt x="0" y="2599"/>
                    <a:pt x="94" y="2692"/>
                    <a:pt x="218" y="2692"/>
                  </a:cubicBezTo>
                  <a:cubicBezTo>
                    <a:pt x="342" y="2692"/>
                    <a:pt x="435" y="2599"/>
                    <a:pt x="435" y="2506"/>
                  </a:cubicBezTo>
                  <a:lnTo>
                    <a:pt x="435" y="210"/>
                  </a:lnTo>
                  <a:cubicBezTo>
                    <a:pt x="435" y="71"/>
                    <a:pt x="326" y="1"/>
                    <a:pt x="2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43;p58">
              <a:extLst>
                <a:ext uri="{FF2B5EF4-FFF2-40B4-BE49-F238E27FC236}">
                  <a16:creationId xmlns:a16="http://schemas.microsoft.com/office/drawing/2014/main" id="{AED818BF-FD9B-EBD0-5664-5F33677C4B9B}"/>
                </a:ext>
              </a:extLst>
            </p:cNvPr>
            <p:cNvSpPr/>
            <p:nvPr/>
          </p:nvSpPr>
          <p:spPr>
            <a:xfrm>
              <a:off x="4876115" y="1874873"/>
              <a:ext cx="10902" cy="72644"/>
            </a:xfrm>
            <a:custGeom>
              <a:avLst/>
              <a:gdLst/>
              <a:ahLst/>
              <a:cxnLst/>
              <a:rect l="l" t="t" r="r" b="b"/>
              <a:pathLst>
                <a:path w="404" h="2692" extrusionOk="0">
                  <a:moveTo>
                    <a:pt x="202" y="1"/>
                  </a:moveTo>
                  <a:cubicBezTo>
                    <a:pt x="101" y="1"/>
                    <a:pt x="0" y="71"/>
                    <a:pt x="0" y="210"/>
                  </a:cubicBezTo>
                  <a:lnTo>
                    <a:pt x="0" y="2506"/>
                  </a:lnTo>
                  <a:cubicBezTo>
                    <a:pt x="0" y="2599"/>
                    <a:pt x="93" y="2692"/>
                    <a:pt x="217" y="2692"/>
                  </a:cubicBezTo>
                  <a:cubicBezTo>
                    <a:pt x="310" y="2692"/>
                    <a:pt x="403" y="2599"/>
                    <a:pt x="403" y="2506"/>
                  </a:cubicBezTo>
                  <a:lnTo>
                    <a:pt x="403" y="210"/>
                  </a:lnTo>
                  <a:cubicBezTo>
                    <a:pt x="403" y="71"/>
                    <a:pt x="302" y="1"/>
                    <a:pt x="2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44;p58">
              <a:extLst>
                <a:ext uri="{FF2B5EF4-FFF2-40B4-BE49-F238E27FC236}">
                  <a16:creationId xmlns:a16="http://schemas.microsoft.com/office/drawing/2014/main" id="{76C55A4E-448E-6C20-A2D2-DEB9ECF2F147}"/>
                </a:ext>
              </a:extLst>
            </p:cNvPr>
            <p:cNvSpPr/>
            <p:nvPr/>
          </p:nvSpPr>
          <p:spPr>
            <a:xfrm>
              <a:off x="4788225" y="1623562"/>
              <a:ext cx="376684" cy="354097"/>
            </a:xfrm>
            <a:custGeom>
              <a:avLst/>
              <a:gdLst/>
              <a:ahLst/>
              <a:cxnLst/>
              <a:rect l="l" t="t" r="r" b="b"/>
              <a:pathLst>
                <a:path w="13959" h="13122" extrusionOk="0">
                  <a:moveTo>
                    <a:pt x="3009" y="1148"/>
                  </a:moveTo>
                  <a:cubicBezTo>
                    <a:pt x="3195" y="1148"/>
                    <a:pt x="3381" y="1334"/>
                    <a:pt x="3381" y="1551"/>
                  </a:cubicBezTo>
                  <a:lnTo>
                    <a:pt x="3381" y="4374"/>
                  </a:lnTo>
                  <a:cubicBezTo>
                    <a:pt x="3381" y="4591"/>
                    <a:pt x="3195" y="4777"/>
                    <a:pt x="3009" y="4777"/>
                  </a:cubicBezTo>
                  <a:cubicBezTo>
                    <a:pt x="2792" y="4777"/>
                    <a:pt x="2606" y="4591"/>
                    <a:pt x="2606" y="4374"/>
                  </a:cubicBezTo>
                  <a:lnTo>
                    <a:pt x="2575" y="1551"/>
                  </a:lnTo>
                  <a:cubicBezTo>
                    <a:pt x="2575" y="1334"/>
                    <a:pt x="2730" y="1148"/>
                    <a:pt x="2947" y="1148"/>
                  </a:cubicBezTo>
                  <a:close/>
                  <a:moveTo>
                    <a:pt x="7631" y="1148"/>
                  </a:moveTo>
                  <a:cubicBezTo>
                    <a:pt x="7848" y="1148"/>
                    <a:pt x="8034" y="1303"/>
                    <a:pt x="8034" y="1551"/>
                  </a:cubicBezTo>
                  <a:lnTo>
                    <a:pt x="8034" y="4374"/>
                  </a:lnTo>
                  <a:cubicBezTo>
                    <a:pt x="8034" y="4622"/>
                    <a:pt x="7848" y="4777"/>
                    <a:pt x="7631" y="4777"/>
                  </a:cubicBezTo>
                  <a:lnTo>
                    <a:pt x="7600" y="4777"/>
                  </a:lnTo>
                  <a:cubicBezTo>
                    <a:pt x="7383" y="4777"/>
                    <a:pt x="7197" y="4622"/>
                    <a:pt x="7197" y="4374"/>
                  </a:cubicBezTo>
                  <a:lnTo>
                    <a:pt x="7197" y="1551"/>
                  </a:lnTo>
                  <a:cubicBezTo>
                    <a:pt x="7197" y="1303"/>
                    <a:pt x="7383" y="1148"/>
                    <a:pt x="7600" y="1148"/>
                  </a:cubicBezTo>
                  <a:close/>
                  <a:moveTo>
                    <a:pt x="11384" y="1148"/>
                  </a:moveTo>
                  <a:cubicBezTo>
                    <a:pt x="11601" y="1148"/>
                    <a:pt x="11756" y="1334"/>
                    <a:pt x="11756" y="1551"/>
                  </a:cubicBezTo>
                  <a:lnTo>
                    <a:pt x="11756" y="4374"/>
                  </a:lnTo>
                  <a:cubicBezTo>
                    <a:pt x="11756" y="4591"/>
                    <a:pt x="11601" y="4777"/>
                    <a:pt x="11384" y="4777"/>
                  </a:cubicBezTo>
                  <a:lnTo>
                    <a:pt x="11353" y="4777"/>
                  </a:lnTo>
                  <a:cubicBezTo>
                    <a:pt x="11136" y="4777"/>
                    <a:pt x="10950" y="4591"/>
                    <a:pt x="10950" y="4374"/>
                  </a:cubicBezTo>
                  <a:lnTo>
                    <a:pt x="10950" y="1551"/>
                  </a:lnTo>
                  <a:cubicBezTo>
                    <a:pt x="10950" y="1334"/>
                    <a:pt x="11136" y="1148"/>
                    <a:pt x="11353" y="1148"/>
                  </a:cubicBezTo>
                  <a:close/>
                  <a:moveTo>
                    <a:pt x="11539" y="5180"/>
                  </a:moveTo>
                  <a:lnTo>
                    <a:pt x="11539" y="8872"/>
                  </a:lnTo>
                  <a:cubicBezTo>
                    <a:pt x="11539" y="8996"/>
                    <a:pt x="11632" y="9089"/>
                    <a:pt x="11756" y="9089"/>
                  </a:cubicBezTo>
                  <a:lnTo>
                    <a:pt x="11756" y="9058"/>
                  </a:lnTo>
                  <a:lnTo>
                    <a:pt x="12377" y="9058"/>
                  </a:lnTo>
                  <a:cubicBezTo>
                    <a:pt x="12594" y="9058"/>
                    <a:pt x="12780" y="9213"/>
                    <a:pt x="12842" y="9461"/>
                  </a:cubicBezTo>
                  <a:lnTo>
                    <a:pt x="13183" y="11012"/>
                  </a:lnTo>
                  <a:cubicBezTo>
                    <a:pt x="13276" y="11353"/>
                    <a:pt x="13183" y="11725"/>
                    <a:pt x="12966" y="12005"/>
                  </a:cubicBezTo>
                  <a:cubicBezTo>
                    <a:pt x="12749" y="12284"/>
                    <a:pt x="12408" y="12439"/>
                    <a:pt x="12067" y="12439"/>
                  </a:cubicBezTo>
                  <a:lnTo>
                    <a:pt x="11694" y="12439"/>
                  </a:lnTo>
                  <a:cubicBezTo>
                    <a:pt x="11415" y="12408"/>
                    <a:pt x="11229" y="12222"/>
                    <a:pt x="11229" y="11974"/>
                  </a:cubicBezTo>
                  <a:lnTo>
                    <a:pt x="11229" y="5180"/>
                  </a:lnTo>
                  <a:close/>
                  <a:moveTo>
                    <a:pt x="3133" y="5180"/>
                  </a:moveTo>
                  <a:lnTo>
                    <a:pt x="3133" y="7445"/>
                  </a:lnTo>
                  <a:cubicBezTo>
                    <a:pt x="3133" y="8034"/>
                    <a:pt x="3412" y="8593"/>
                    <a:pt x="3908" y="8903"/>
                  </a:cubicBezTo>
                  <a:lnTo>
                    <a:pt x="3939" y="8903"/>
                  </a:lnTo>
                  <a:cubicBezTo>
                    <a:pt x="4033" y="8965"/>
                    <a:pt x="4064" y="9027"/>
                    <a:pt x="4095" y="9120"/>
                  </a:cubicBezTo>
                  <a:lnTo>
                    <a:pt x="4591" y="11260"/>
                  </a:lnTo>
                  <a:cubicBezTo>
                    <a:pt x="4653" y="11601"/>
                    <a:pt x="4591" y="11974"/>
                    <a:pt x="4374" y="12253"/>
                  </a:cubicBezTo>
                  <a:cubicBezTo>
                    <a:pt x="4126" y="12532"/>
                    <a:pt x="3815" y="12687"/>
                    <a:pt x="3443" y="12687"/>
                  </a:cubicBezTo>
                  <a:lnTo>
                    <a:pt x="2513" y="12687"/>
                  </a:lnTo>
                  <a:cubicBezTo>
                    <a:pt x="1799" y="12687"/>
                    <a:pt x="1241" y="12005"/>
                    <a:pt x="1396" y="11260"/>
                  </a:cubicBezTo>
                  <a:lnTo>
                    <a:pt x="1892" y="9120"/>
                  </a:lnTo>
                  <a:cubicBezTo>
                    <a:pt x="1892" y="9027"/>
                    <a:pt x="1954" y="8965"/>
                    <a:pt x="2047" y="8903"/>
                  </a:cubicBezTo>
                  <a:cubicBezTo>
                    <a:pt x="2513" y="8562"/>
                    <a:pt x="2823" y="8003"/>
                    <a:pt x="2823" y="7414"/>
                  </a:cubicBezTo>
                  <a:lnTo>
                    <a:pt x="2823" y="5180"/>
                  </a:lnTo>
                  <a:close/>
                  <a:moveTo>
                    <a:pt x="372" y="0"/>
                  </a:moveTo>
                  <a:cubicBezTo>
                    <a:pt x="155" y="0"/>
                    <a:pt x="0" y="155"/>
                    <a:pt x="0" y="372"/>
                  </a:cubicBezTo>
                  <a:lnTo>
                    <a:pt x="0" y="1458"/>
                  </a:lnTo>
                  <a:cubicBezTo>
                    <a:pt x="0" y="1675"/>
                    <a:pt x="155" y="1861"/>
                    <a:pt x="372" y="1861"/>
                  </a:cubicBezTo>
                  <a:lnTo>
                    <a:pt x="2171" y="1861"/>
                  </a:lnTo>
                  <a:lnTo>
                    <a:pt x="2171" y="4374"/>
                  </a:lnTo>
                  <a:cubicBezTo>
                    <a:pt x="2171" y="4591"/>
                    <a:pt x="2264" y="4808"/>
                    <a:pt x="2420" y="4963"/>
                  </a:cubicBezTo>
                  <a:lnTo>
                    <a:pt x="2420" y="7414"/>
                  </a:lnTo>
                  <a:cubicBezTo>
                    <a:pt x="2451" y="7879"/>
                    <a:pt x="2202" y="8313"/>
                    <a:pt x="1830" y="8562"/>
                  </a:cubicBezTo>
                  <a:cubicBezTo>
                    <a:pt x="1675" y="8686"/>
                    <a:pt x="1551" y="8841"/>
                    <a:pt x="1520" y="9058"/>
                  </a:cubicBezTo>
                  <a:lnTo>
                    <a:pt x="993" y="11198"/>
                  </a:lnTo>
                  <a:cubicBezTo>
                    <a:pt x="776" y="12191"/>
                    <a:pt x="1520" y="13121"/>
                    <a:pt x="2513" y="13121"/>
                  </a:cubicBezTo>
                  <a:lnTo>
                    <a:pt x="3443" y="13121"/>
                  </a:lnTo>
                  <a:cubicBezTo>
                    <a:pt x="4467" y="13121"/>
                    <a:pt x="5211" y="12191"/>
                    <a:pt x="4994" y="11198"/>
                  </a:cubicBezTo>
                  <a:lnTo>
                    <a:pt x="4498" y="9058"/>
                  </a:lnTo>
                  <a:cubicBezTo>
                    <a:pt x="4467" y="8841"/>
                    <a:pt x="4343" y="8686"/>
                    <a:pt x="4188" y="8593"/>
                  </a:cubicBezTo>
                  <a:cubicBezTo>
                    <a:pt x="3784" y="8313"/>
                    <a:pt x="3567" y="7879"/>
                    <a:pt x="3567" y="7445"/>
                  </a:cubicBezTo>
                  <a:lnTo>
                    <a:pt x="3567" y="4994"/>
                  </a:lnTo>
                  <a:cubicBezTo>
                    <a:pt x="3722" y="4839"/>
                    <a:pt x="3815" y="4622"/>
                    <a:pt x="3815" y="4405"/>
                  </a:cubicBezTo>
                  <a:lnTo>
                    <a:pt x="3815" y="1861"/>
                  </a:lnTo>
                  <a:lnTo>
                    <a:pt x="6793" y="1861"/>
                  </a:lnTo>
                  <a:lnTo>
                    <a:pt x="6793" y="4374"/>
                  </a:lnTo>
                  <a:cubicBezTo>
                    <a:pt x="6762" y="4622"/>
                    <a:pt x="6855" y="4839"/>
                    <a:pt x="7041" y="4994"/>
                  </a:cubicBezTo>
                  <a:lnTo>
                    <a:pt x="7041" y="7104"/>
                  </a:lnTo>
                  <a:cubicBezTo>
                    <a:pt x="7010" y="7228"/>
                    <a:pt x="7134" y="7321"/>
                    <a:pt x="7259" y="7321"/>
                  </a:cubicBezTo>
                  <a:cubicBezTo>
                    <a:pt x="7383" y="7321"/>
                    <a:pt x="7476" y="7228"/>
                    <a:pt x="7476" y="7104"/>
                  </a:cubicBezTo>
                  <a:lnTo>
                    <a:pt x="7476" y="5180"/>
                  </a:lnTo>
                  <a:lnTo>
                    <a:pt x="7786" y="5180"/>
                  </a:lnTo>
                  <a:lnTo>
                    <a:pt x="7786" y="7941"/>
                  </a:lnTo>
                  <a:cubicBezTo>
                    <a:pt x="7786" y="8406"/>
                    <a:pt x="7972" y="8841"/>
                    <a:pt x="8282" y="9182"/>
                  </a:cubicBezTo>
                  <a:cubicBezTo>
                    <a:pt x="8437" y="9337"/>
                    <a:pt x="8530" y="9492"/>
                    <a:pt x="8623" y="9678"/>
                  </a:cubicBezTo>
                  <a:cubicBezTo>
                    <a:pt x="8934" y="10392"/>
                    <a:pt x="8934" y="11198"/>
                    <a:pt x="8623" y="11943"/>
                  </a:cubicBezTo>
                  <a:cubicBezTo>
                    <a:pt x="8468" y="12346"/>
                    <a:pt x="8096" y="12656"/>
                    <a:pt x="7631" y="12687"/>
                  </a:cubicBezTo>
                  <a:cubicBezTo>
                    <a:pt x="7197" y="12656"/>
                    <a:pt x="6824" y="12346"/>
                    <a:pt x="6669" y="11912"/>
                  </a:cubicBezTo>
                  <a:cubicBezTo>
                    <a:pt x="6359" y="11198"/>
                    <a:pt x="6359" y="10392"/>
                    <a:pt x="6669" y="9647"/>
                  </a:cubicBezTo>
                  <a:cubicBezTo>
                    <a:pt x="6762" y="9492"/>
                    <a:pt x="6855" y="9337"/>
                    <a:pt x="6979" y="9182"/>
                  </a:cubicBezTo>
                  <a:cubicBezTo>
                    <a:pt x="7321" y="8841"/>
                    <a:pt x="7476" y="8406"/>
                    <a:pt x="7507" y="7941"/>
                  </a:cubicBezTo>
                  <a:lnTo>
                    <a:pt x="7507" y="7910"/>
                  </a:lnTo>
                  <a:cubicBezTo>
                    <a:pt x="7507" y="7802"/>
                    <a:pt x="7413" y="7718"/>
                    <a:pt x="7307" y="7718"/>
                  </a:cubicBezTo>
                  <a:cubicBezTo>
                    <a:pt x="7291" y="7718"/>
                    <a:pt x="7275" y="7720"/>
                    <a:pt x="7259" y="7724"/>
                  </a:cubicBezTo>
                  <a:cubicBezTo>
                    <a:pt x="7242" y="7720"/>
                    <a:pt x="7226" y="7718"/>
                    <a:pt x="7211" y="7718"/>
                  </a:cubicBezTo>
                  <a:cubicBezTo>
                    <a:pt x="7112" y="7718"/>
                    <a:pt x="7045" y="7802"/>
                    <a:pt x="7072" y="7910"/>
                  </a:cubicBezTo>
                  <a:lnTo>
                    <a:pt x="7072" y="7941"/>
                  </a:lnTo>
                  <a:cubicBezTo>
                    <a:pt x="7041" y="8282"/>
                    <a:pt x="6917" y="8624"/>
                    <a:pt x="6669" y="8903"/>
                  </a:cubicBezTo>
                  <a:cubicBezTo>
                    <a:pt x="6514" y="9058"/>
                    <a:pt x="6390" y="9244"/>
                    <a:pt x="6297" y="9461"/>
                  </a:cubicBezTo>
                  <a:cubicBezTo>
                    <a:pt x="5894" y="10299"/>
                    <a:pt x="5925" y="11260"/>
                    <a:pt x="6297" y="12098"/>
                  </a:cubicBezTo>
                  <a:cubicBezTo>
                    <a:pt x="6514" y="12656"/>
                    <a:pt x="7041" y="13059"/>
                    <a:pt x="7631" y="13090"/>
                  </a:cubicBezTo>
                  <a:cubicBezTo>
                    <a:pt x="8251" y="13059"/>
                    <a:pt x="8778" y="12656"/>
                    <a:pt x="8965" y="12098"/>
                  </a:cubicBezTo>
                  <a:cubicBezTo>
                    <a:pt x="9368" y="11260"/>
                    <a:pt x="9368" y="10299"/>
                    <a:pt x="8965" y="9492"/>
                  </a:cubicBezTo>
                  <a:cubicBezTo>
                    <a:pt x="8872" y="9275"/>
                    <a:pt x="8747" y="9058"/>
                    <a:pt x="8592" y="8903"/>
                  </a:cubicBezTo>
                  <a:cubicBezTo>
                    <a:pt x="8344" y="8624"/>
                    <a:pt x="8189" y="8282"/>
                    <a:pt x="8189" y="7941"/>
                  </a:cubicBezTo>
                  <a:lnTo>
                    <a:pt x="8189" y="4994"/>
                  </a:lnTo>
                  <a:cubicBezTo>
                    <a:pt x="8375" y="4839"/>
                    <a:pt x="8468" y="4622"/>
                    <a:pt x="8468" y="4405"/>
                  </a:cubicBezTo>
                  <a:lnTo>
                    <a:pt x="8468" y="1861"/>
                  </a:lnTo>
                  <a:lnTo>
                    <a:pt x="10578" y="1861"/>
                  </a:lnTo>
                  <a:lnTo>
                    <a:pt x="10578" y="4374"/>
                  </a:lnTo>
                  <a:cubicBezTo>
                    <a:pt x="10578" y="4622"/>
                    <a:pt x="10671" y="4839"/>
                    <a:pt x="10826" y="4994"/>
                  </a:cubicBezTo>
                  <a:lnTo>
                    <a:pt x="10826" y="11974"/>
                  </a:lnTo>
                  <a:cubicBezTo>
                    <a:pt x="10826" y="12470"/>
                    <a:pt x="11229" y="12873"/>
                    <a:pt x="11725" y="12873"/>
                  </a:cubicBezTo>
                  <a:lnTo>
                    <a:pt x="12098" y="12873"/>
                  </a:lnTo>
                  <a:cubicBezTo>
                    <a:pt x="13090" y="12873"/>
                    <a:pt x="13835" y="11943"/>
                    <a:pt x="13618" y="10950"/>
                  </a:cubicBezTo>
                  <a:lnTo>
                    <a:pt x="13276" y="9368"/>
                  </a:lnTo>
                  <a:cubicBezTo>
                    <a:pt x="13183" y="8965"/>
                    <a:pt x="12811" y="8686"/>
                    <a:pt x="12377" y="8686"/>
                  </a:cubicBezTo>
                  <a:lnTo>
                    <a:pt x="11973" y="8686"/>
                  </a:lnTo>
                  <a:lnTo>
                    <a:pt x="11973" y="4994"/>
                  </a:lnTo>
                  <a:cubicBezTo>
                    <a:pt x="12129" y="4839"/>
                    <a:pt x="12222" y="4622"/>
                    <a:pt x="12253" y="4405"/>
                  </a:cubicBezTo>
                  <a:lnTo>
                    <a:pt x="12253" y="1861"/>
                  </a:lnTo>
                  <a:lnTo>
                    <a:pt x="13555" y="1861"/>
                  </a:lnTo>
                  <a:cubicBezTo>
                    <a:pt x="13773" y="1861"/>
                    <a:pt x="13959" y="1675"/>
                    <a:pt x="13959" y="1489"/>
                  </a:cubicBezTo>
                  <a:lnTo>
                    <a:pt x="13959" y="372"/>
                  </a:lnTo>
                  <a:cubicBezTo>
                    <a:pt x="13959" y="155"/>
                    <a:pt x="13773" y="0"/>
                    <a:pt x="13555" y="0"/>
                  </a:cubicBezTo>
                  <a:lnTo>
                    <a:pt x="5646" y="0"/>
                  </a:lnTo>
                  <a:cubicBezTo>
                    <a:pt x="5366" y="0"/>
                    <a:pt x="5366" y="404"/>
                    <a:pt x="5646" y="404"/>
                  </a:cubicBezTo>
                  <a:lnTo>
                    <a:pt x="13524" y="404"/>
                  </a:lnTo>
                  <a:lnTo>
                    <a:pt x="13524" y="1458"/>
                  </a:lnTo>
                  <a:lnTo>
                    <a:pt x="12222" y="1458"/>
                  </a:lnTo>
                  <a:cubicBezTo>
                    <a:pt x="12162" y="1072"/>
                    <a:pt x="11847" y="743"/>
                    <a:pt x="11466" y="743"/>
                  </a:cubicBezTo>
                  <a:cubicBezTo>
                    <a:pt x="11449" y="743"/>
                    <a:pt x="11432" y="743"/>
                    <a:pt x="11415" y="745"/>
                  </a:cubicBezTo>
                  <a:lnTo>
                    <a:pt x="11353" y="745"/>
                  </a:lnTo>
                  <a:cubicBezTo>
                    <a:pt x="11336" y="743"/>
                    <a:pt x="11319" y="743"/>
                    <a:pt x="11302" y="743"/>
                  </a:cubicBezTo>
                  <a:cubicBezTo>
                    <a:pt x="10921" y="743"/>
                    <a:pt x="10606" y="1072"/>
                    <a:pt x="10547" y="1458"/>
                  </a:cubicBezTo>
                  <a:lnTo>
                    <a:pt x="8437" y="1458"/>
                  </a:lnTo>
                  <a:cubicBezTo>
                    <a:pt x="8375" y="1055"/>
                    <a:pt x="8034" y="745"/>
                    <a:pt x="7631" y="745"/>
                  </a:cubicBezTo>
                  <a:lnTo>
                    <a:pt x="7600" y="745"/>
                  </a:lnTo>
                  <a:cubicBezTo>
                    <a:pt x="7581" y="743"/>
                    <a:pt x="7563" y="743"/>
                    <a:pt x="7545" y="743"/>
                  </a:cubicBezTo>
                  <a:cubicBezTo>
                    <a:pt x="7137" y="743"/>
                    <a:pt x="6823" y="1072"/>
                    <a:pt x="6793" y="1458"/>
                  </a:cubicBezTo>
                  <a:lnTo>
                    <a:pt x="3815" y="1458"/>
                  </a:lnTo>
                  <a:cubicBezTo>
                    <a:pt x="3786" y="1072"/>
                    <a:pt x="3443" y="743"/>
                    <a:pt x="3060" y="743"/>
                  </a:cubicBezTo>
                  <a:cubicBezTo>
                    <a:pt x="3043" y="743"/>
                    <a:pt x="3026" y="743"/>
                    <a:pt x="3009" y="745"/>
                  </a:cubicBezTo>
                  <a:cubicBezTo>
                    <a:pt x="2575" y="745"/>
                    <a:pt x="2233" y="1055"/>
                    <a:pt x="2171" y="1458"/>
                  </a:cubicBezTo>
                  <a:lnTo>
                    <a:pt x="403" y="1458"/>
                  </a:lnTo>
                  <a:lnTo>
                    <a:pt x="403" y="404"/>
                  </a:lnTo>
                  <a:lnTo>
                    <a:pt x="4808" y="404"/>
                  </a:lnTo>
                  <a:cubicBezTo>
                    <a:pt x="5087" y="404"/>
                    <a:pt x="5087" y="0"/>
                    <a:pt x="4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l="14111" r="49544" b="5589"/>
          <a:stretch/>
        </p:blipFill>
        <p:spPr>
          <a:xfrm flipH="1">
            <a:off x="8353299" y="-2"/>
            <a:ext cx="24684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152404" y="-18048"/>
            <a:ext cx="4626900" cy="14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2"/>
                </a:solidFill>
              </a:rPr>
              <a:t>6.0</a:t>
            </a:r>
            <a:r>
              <a:rPr lang="en" sz="3500" dirty="0">
                <a:solidFill>
                  <a:srgbClr val="1B1919"/>
                </a:solidFill>
              </a:rPr>
              <a:t> </a:t>
            </a:r>
            <a:r>
              <a:rPr lang="en" sz="3500" dirty="0"/>
              <a:t>THE </a:t>
            </a:r>
            <a:endParaRPr lang="en-US"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SITE MAP</a:t>
            </a:r>
          </a:p>
        </p:txBody>
      </p:sp>
      <p:cxnSp>
        <p:nvCxnSpPr>
          <p:cNvPr id="277" name="Google Shape;277;p38"/>
          <p:cNvCxnSpPr>
            <a:cxnSpLocks/>
          </p:cNvCxnSpPr>
          <p:nvPr/>
        </p:nvCxnSpPr>
        <p:spPr>
          <a:xfrm rot="10800000" flipH="1">
            <a:off x="0" y="1214202"/>
            <a:ext cx="5578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989CBC-A81E-0A5A-B6D4-97822ECC979D}"/>
              </a:ext>
            </a:extLst>
          </p:cNvPr>
          <p:cNvSpPr/>
          <p:nvPr/>
        </p:nvSpPr>
        <p:spPr>
          <a:xfrm>
            <a:off x="3105151" y="1416087"/>
            <a:ext cx="1304925" cy="476250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354943-D7FB-D10A-68E9-1D8DA86886E3}"/>
              </a:ext>
            </a:extLst>
          </p:cNvPr>
          <p:cNvSpPr/>
          <p:nvPr/>
        </p:nvSpPr>
        <p:spPr>
          <a:xfrm>
            <a:off x="376239" y="2114863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About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4534D5-F1E4-4124-0A2D-A4A5D4824BF8}"/>
              </a:ext>
            </a:extLst>
          </p:cNvPr>
          <p:cNvSpPr/>
          <p:nvPr/>
        </p:nvSpPr>
        <p:spPr>
          <a:xfrm>
            <a:off x="1770036" y="2114863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Recipe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23A5C0-60F7-2694-DABD-478B45A66C48}"/>
              </a:ext>
            </a:extLst>
          </p:cNvPr>
          <p:cNvSpPr/>
          <p:nvPr/>
        </p:nvSpPr>
        <p:spPr>
          <a:xfrm>
            <a:off x="3157539" y="2139914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Sign 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2ADF05-D9BC-57AA-AB30-706902827436}"/>
              </a:ext>
            </a:extLst>
          </p:cNvPr>
          <p:cNvSpPr/>
          <p:nvPr/>
        </p:nvSpPr>
        <p:spPr>
          <a:xfrm>
            <a:off x="4553853" y="2137067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Login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197FC3-70E6-23C4-9F1D-04A800C0E11E}"/>
              </a:ext>
            </a:extLst>
          </p:cNvPr>
          <p:cNvSpPr/>
          <p:nvPr/>
        </p:nvSpPr>
        <p:spPr>
          <a:xfrm>
            <a:off x="5959505" y="2147378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Search bar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D13B7E-5172-B4D4-2DE3-17B7B60FE33D}"/>
              </a:ext>
            </a:extLst>
          </p:cNvPr>
          <p:cNvSpPr/>
          <p:nvPr/>
        </p:nvSpPr>
        <p:spPr>
          <a:xfrm>
            <a:off x="1760188" y="3986896"/>
            <a:ext cx="1200150" cy="966599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List of Dishes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185510-1683-8E89-AC18-EFC8839068F3}"/>
              </a:ext>
            </a:extLst>
          </p:cNvPr>
          <p:cNvSpPr/>
          <p:nvPr/>
        </p:nvSpPr>
        <p:spPr>
          <a:xfrm>
            <a:off x="376239" y="2769540"/>
            <a:ext cx="1200150" cy="965696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Purpose</a:t>
            </a:r>
          </a:p>
          <a:p>
            <a:pPr algn="ctr"/>
            <a:r>
              <a:rPr lang="en-US" dirty="0">
                <a:solidFill>
                  <a:srgbClr val="1B1919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rgbClr val="1B1919"/>
                </a:solidFill>
              </a:rPr>
              <a:t>Target Users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FA4A9-F569-2FC8-FFE3-C47362E90B9C}"/>
              </a:ext>
            </a:extLst>
          </p:cNvPr>
          <p:cNvSpPr/>
          <p:nvPr/>
        </p:nvSpPr>
        <p:spPr>
          <a:xfrm>
            <a:off x="3157538" y="2768636"/>
            <a:ext cx="1200150" cy="966599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Forms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1C5807-61A7-8744-9A16-81FEF21AEEF5}"/>
              </a:ext>
            </a:extLst>
          </p:cNvPr>
          <p:cNvSpPr/>
          <p:nvPr/>
        </p:nvSpPr>
        <p:spPr>
          <a:xfrm>
            <a:off x="4572000" y="2776100"/>
            <a:ext cx="1200150" cy="966599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Browse</a:t>
            </a:r>
          </a:p>
          <a:p>
            <a:pPr algn="ctr"/>
            <a:r>
              <a:rPr lang="en-US" dirty="0">
                <a:solidFill>
                  <a:srgbClr val="1B1919"/>
                </a:solidFill>
              </a:rPr>
              <a:t>Recipes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D68023-C04E-9E48-EBFB-15CE28354A89}"/>
              </a:ext>
            </a:extLst>
          </p:cNvPr>
          <p:cNvSpPr/>
          <p:nvPr/>
        </p:nvSpPr>
        <p:spPr>
          <a:xfrm>
            <a:off x="4553852" y="3986897"/>
            <a:ext cx="1200150" cy="579822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Upload</a:t>
            </a:r>
          </a:p>
          <a:p>
            <a:pPr algn="ctr"/>
            <a:r>
              <a:rPr lang="en-US" dirty="0">
                <a:solidFill>
                  <a:srgbClr val="1B1919"/>
                </a:solidFill>
              </a:rPr>
              <a:t>Recipe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122566-50D8-FF69-B742-DCBE2CD0759A}"/>
              </a:ext>
            </a:extLst>
          </p:cNvPr>
          <p:cNvSpPr/>
          <p:nvPr/>
        </p:nvSpPr>
        <p:spPr>
          <a:xfrm>
            <a:off x="5998560" y="2776100"/>
            <a:ext cx="1200150" cy="966599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List of Dishes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7016B5-0E15-DE0C-C371-33741A23950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757614" y="1892337"/>
            <a:ext cx="0" cy="24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F6F2F3-6890-ADB6-C716-459F12A58631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757613" y="2524439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3893EAB-69EF-1EEB-E40F-B539C24B3479}"/>
              </a:ext>
            </a:extLst>
          </p:cNvPr>
          <p:cNvCxnSpPr>
            <a:cxnSpLocks/>
          </p:cNvCxnSpPr>
          <p:nvPr/>
        </p:nvCxnSpPr>
        <p:spPr>
          <a:xfrm flipH="1">
            <a:off x="3757613" y="1892870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6F54F02-E899-A397-F25C-4E845111F605}"/>
              </a:ext>
            </a:extLst>
          </p:cNvPr>
          <p:cNvCxnSpPr>
            <a:cxnSpLocks/>
          </p:cNvCxnSpPr>
          <p:nvPr/>
        </p:nvCxnSpPr>
        <p:spPr>
          <a:xfrm flipH="1">
            <a:off x="5153927" y="2521592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694A423-6EDB-BEBB-45A5-32520EFC7698}"/>
              </a:ext>
            </a:extLst>
          </p:cNvPr>
          <p:cNvCxnSpPr>
            <a:cxnSpLocks/>
          </p:cNvCxnSpPr>
          <p:nvPr/>
        </p:nvCxnSpPr>
        <p:spPr>
          <a:xfrm flipH="1">
            <a:off x="5153927" y="3742699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540081F-E578-6922-0351-7C4A3567EC74}"/>
              </a:ext>
            </a:extLst>
          </p:cNvPr>
          <p:cNvCxnSpPr>
            <a:cxnSpLocks/>
          </p:cNvCxnSpPr>
          <p:nvPr/>
        </p:nvCxnSpPr>
        <p:spPr>
          <a:xfrm flipH="1">
            <a:off x="6598635" y="2531903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875B7B5-96B9-3E4D-A7C4-7867C2945A56}"/>
              </a:ext>
            </a:extLst>
          </p:cNvPr>
          <p:cNvCxnSpPr>
            <a:cxnSpLocks/>
          </p:cNvCxnSpPr>
          <p:nvPr/>
        </p:nvCxnSpPr>
        <p:spPr>
          <a:xfrm flipH="1">
            <a:off x="2367593" y="2511842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FBFA8F2-7AFD-E057-C75B-CC5A2303C049}"/>
              </a:ext>
            </a:extLst>
          </p:cNvPr>
          <p:cNvCxnSpPr>
            <a:cxnSpLocks/>
          </p:cNvCxnSpPr>
          <p:nvPr/>
        </p:nvCxnSpPr>
        <p:spPr>
          <a:xfrm flipH="1">
            <a:off x="977130" y="2511842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9EBBBEC-3479-31DF-D0AE-AF72DB9A515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7159655" y="2339641"/>
            <a:ext cx="20550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B651C7B-9834-6BD8-5B89-E81A25DE2C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576389" y="2307126"/>
            <a:ext cx="1936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6C1F00F-ECE2-D517-38CA-81D7DF9ADA4B}"/>
              </a:ext>
            </a:extLst>
          </p:cNvPr>
          <p:cNvCxnSpPr>
            <a:cxnSpLocks/>
          </p:cNvCxnSpPr>
          <p:nvPr/>
        </p:nvCxnSpPr>
        <p:spPr>
          <a:xfrm>
            <a:off x="2970186" y="2306863"/>
            <a:ext cx="1936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FD5F2A-1000-9E4B-97A4-6AEB83D9F783}"/>
              </a:ext>
            </a:extLst>
          </p:cNvPr>
          <p:cNvCxnSpPr>
            <a:cxnSpLocks/>
          </p:cNvCxnSpPr>
          <p:nvPr/>
        </p:nvCxnSpPr>
        <p:spPr>
          <a:xfrm>
            <a:off x="4357687" y="2306863"/>
            <a:ext cx="1936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CF1A3B9-A59B-F215-7F2F-E91D4514FB92}"/>
              </a:ext>
            </a:extLst>
          </p:cNvPr>
          <p:cNvCxnSpPr>
            <a:cxnSpLocks/>
          </p:cNvCxnSpPr>
          <p:nvPr/>
        </p:nvCxnSpPr>
        <p:spPr>
          <a:xfrm>
            <a:off x="5764231" y="2311100"/>
            <a:ext cx="1936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8E5E4A-24A2-6168-60CC-878BC668C5EB}"/>
              </a:ext>
            </a:extLst>
          </p:cNvPr>
          <p:cNvSpPr/>
          <p:nvPr/>
        </p:nvSpPr>
        <p:spPr>
          <a:xfrm>
            <a:off x="1770036" y="2765488"/>
            <a:ext cx="1200150" cy="965696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Brand</a:t>
            </a:r>
          </a:p>
          <a:p>
            <a:pPr algn="ctr"/>
            <a:r>
              <a:rPr lang="en-US" dirty="0">
                <a:solidFill>
                  <a:srgbClr val="1B1919"/>
                </a:solidFill>
              </a:rPr>
              <a:t>Message / Tagline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8B04E2-54A8-89F4-67F4-CEEEF9A282F7}"/>
              </a:ext>
            </a:extLst>
          </p:cNvPr>
          <p:cNvCxnSpPr>
            <a:cxnSpLocks/>
          </p:cNvCxnSpPr>
          <p:nvPr/>
        </p:nvCxnSpPr>
        <p:spPr>
          <a:xfrm flipH="1">
            <a:off x="2360263" y="3722154"/>
            <a:ext cx="1" cy="2441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97D383-DB3A-B727-1C04-9CCE45004AFB}"/>
              </a:ext>
            </a:extLst>
          </p:cNvPr>
          <p:cNvSpPr/>
          <p:nvPr/>
        </p:nvSpPr>
        <p:spPr>
          <a:xfrm>
            <a:off x="7365157" y="2147378"/>
            <a:ext cx="1200150" cy="384525"/>
          </a:xfrm>
          <a:prstGeom prst="roundRect">
            <a:avLst/>
          </a:prstGeom>
          <a:solidFill>
            <a:srgbClr val="F8F7DA"/>
          </a:solidFill>
          <a:ln>
            <a:solidFill>
              <a:srgbClr val="5E9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1919"/>
                </a:solidFill>
              </a:rPr>
              <a:t>Contact 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534125" y="310928"/>
            <a:ext cx="4269300" cy="1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7.0 WIRE FRAME /</a:t>
            </a:r>
            <a:br>
              <a:rPr lang="en-US" dirty="0"/>
            </a:br>
            <a:r>
              <a:rPr lang="en-US" dirty="0"/>
              <a:t>MOCKUP</a:t>
            </a:r>
            <a:endParaRPr dirty="0"/>
          </a:p>
        </p:txBody>
      </p:sp>
      <p:pic>
        <p:nvPicPr>
          <p:cNvPr id="426" name="Google Shape;426;p47"/>
          <p:cNvPicPr preferRelativeResize="0"/>
          <p:nvPr/>
        </p:nvPicPr>
        <p:blipFill rotWithShape="1">
          <a:blip r:embed="rId3">
            <a:alphaModFix/>
          </a:blip>
          <a:srcRect l="38351" r="9633"/>
          <a:stretch/>
        </p:blipFill>
        <p:spPr>
          <a:xfrm>
            <a:off x="5129900" y="0"/>
            <a:ext cx="40141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Restaurant Business Proposal by Slidesgo">
  <a:themeElements>
    <a:clrScheme name="Simple Light">
      <a:dk1>
        <a:srgbClr val="2E2A28"/>
      </a:dk1>
      <a:lt1>
        <a:srgbClr val="F3F0EF"/>
      </a:lt1>
      <a:dk2>
        <a:srgbClr val="E04415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A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140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BarlowSemiCondensed-Regular</vt:lpstr>
      <vt:lpstr>Cantarell</vt:lpstr>
      <vt:lpstr>Playfair Display</vt:lpstr>
      <vt:lpstr>Elegant Restaurant Business Proposal by Slidesgo</vt:lpstr>
      <vt:lpstr>Mini Project 1</vt:lpstr>
      <vt:lpstr>Summary</vt:lpstr>
      <vt:lpstr>2.0 Title &amp; Project Logo</vt:lpstr>
      <vt:lpstr>3.0 COLOR PALETTES</vt:lpstr>
      <vt:lpstr>Inspiration and Ideas</vt:lpstr>
      <vt:lpstr>Target Users</vt:lpstr>
      <vt:lpstr>Home Cooks and Food Enthusiasts</vt:lpstr>
      <vt:lpstr>6.0 THE  SITE MAP</vt:lpstr>
      <vt:lpstr>7.0 WIRE FRAME / MOCKUP</vt:lpstr>
      <vt:lpstr>PowerPoint Presentation</vt:lpstr>
      <vt:lpstr>SNEAK PEEK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Mark Howell Espinol</dc:creator>
  <cp:lastModifiedBy>Mark Howell Espinol</cp:lastModifiedBy>
  <cp:revision>7</cp:revision>
  <dcterms:modified xsi:type="dcterms:W3CDTF">2023-08-18T04:17:34Z</dcterms:modified>
</cp:coreProperties>
</file>