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6" r:id="rId3"/>
  </p:sldMasterIdLst>
  <p:notesMasterIdLst>
    <p:notesMasterId r:id="rId28"/>
  </p:notesMasterIdLst>
  <p:sldIdLst>
    <p:sldId id="256" r:id="rId4"/>
    <p:sldId id="258" r:id="rId5"/>
    <p:sldId id="265" r:id="rId6"/>
    <p:sldId id="275" r:id="rId7"/>
    <p:sldId id="276" r:id="rId8"/>
    <p:sldId id="278" r:id="rId9"/>
    <p:sldId id="268" r:id="rId10"/>
    <p:sldId id="273" r:id="rId11"/>
    <p:sldId id="271" r:id="rId12"/>
    <p:sldId id="279" r:id="rId13"/>
    <p:sldId id="282" r:id="rId14"/>
    <p:sldId id="280" r:id="rId15"/>
    <p:sldId id="281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6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Minwoong" initials="KM" lastIdx="2" clrIdx="0">
    <p:extLst>
      <p:ext uri="{19B8F6BF-5375-455C-9EA6-DF929625EA0E}">
        <p15:presenceInfo xmlns:p15="http://schemas.microsoft.com/office/powerpoint/2012/main" userId="4305e361a1b9a3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4F1"/>
    <a:srgbClr val="756BF9"/>
    <a:srgbClr val="8868FC"/>
    <a:srgbClr val="9D68FC"/>
    <a:srgbClr val="5E5E5E"/>
    <a:srgbClr val="E8FD69"/>
    <a:srgbClr val="0066FF"/>
    <a:srgbClr val="FD6231"/>
    <a:srgbClr val="0000FF"/>
    <a:srgbClr val="BE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563" autoAdjust="0"/>
  </p:normalViewPr>
  <p:slideViewPr>
    <p:cSldViewPr snapToGrid="0">
      <p:cViewPr varScale="1">
        <p:scale>
          <a:sx n="107" d="100"/>
          <a:sy n="107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330FD-FADD-4964-92BA-6AF03392BC2C}" type="datetimeFigureOut">
              <a:rPr lang="ko-KR" altLang="en-US" smtClean="0"/>
              <a:t>2022-04-24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F97F6-53F7-4415-9266-E12176C013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89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F97F6-53F7-4415-9266-E12176C0133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16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F97F6-53F7-4415-9266-E12176C0133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4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F97F6-53F7-4415-9266-E12176C0133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79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F97F6-53F7-4415-9266-E12176C0133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44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F97F6-53F7-4415-9266-E12176C0133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55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7673-BC1C-44D6-896F-D1D78706BA16}" type="datetimeFigureOut">
              <a:rPr lang="ko-KR" altLang="en-US" smtClean="0"/>
              <a:t>2022-04-24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AEFD-BCBF-4A2A-B10D-342B52CC4A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84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7673-BC1C-44D6-896F-D1D78706BA16}" type="datetimeFigureOut">
              <a:rPr lang="ko-KR" altLang="en-US" smtClean="0"/>
              <a:t>2022-04-24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AEFD-BCBF-4A2A-B10D-342B52CC4A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50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7673-BC1C-44D6-896F-D1D78706BA16}" type="datetimeFigureOut">
              <a:rPr lang="ko-KR" altLang="en-US" smtClean="0"/>
              <a:t>2022-04-24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AEFD-BCBF-4A2A-B10D-342B52CC4A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33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65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05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0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9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134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48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41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6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7673-BC1C-44D6-896F-D1D78706BA16}" type="datetimeFigureOut">
              <a:rPr lang="ko-KR" altLang="en-US" smtClean="0"/>
              <a:t>2022-04-24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AEFD-BCBF-4A2A-B10D-342B52CC4A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539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49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5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7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49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46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96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17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59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44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2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7673-BC1C-44D6-896F-D1D78706BA16}" type="datetimeFigureOut">
              <a:rPr lang="ko-KR" altLang="en-US" smtClean="0"/>
              <a:t>2022-04-24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AEFD-BCBF-4A2A-B10D-342B52CC4A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574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26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533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63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3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7673-BC1C-44D6-896F-D1D78706BA16}" type="datetimeFigureOut">
              <a:rPr lang="ko-KR" altLang="en-US" smtClean="0"/>
              <a:t>2022-04-24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AEFD-BCBF-4A2A-B10D-342B52CC4A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3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7673-BC1C-44D6-896F-D1D78706BA16}" type="datetimeFigureOut">
              <a:rPr lang="ko-KR" altLang="en-US" smtClean="0"/>
              <a:t>2022-04-24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AEFD-BCBF-4A2A-B10D-342B52CC4A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4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7673-BC1C-44D6-896F-D1D78706BA16}" type="datetimeFigureOut">
              <a:rPr lang="ko-KR" altLang="en-US" smtClean="0"/>
              <a:t>2022-04-24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AEFD-BCBF-4A2A-B10D-342B52CC4A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01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7673-BC1C-44D6-896F-D1D78706BA16}" type="datetimeFigureOut">
              <a:rPr lang="ko-KR" altLang="en-US" smtClean="0"/>
              <a:t>2022-04-24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AEFD-BCBF-4A2A-B10D-342B52CC4A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7673-BC1C-44D6-896F-D1D78706BA16}" type="datetimeFigureOut">
              <a:rPr lang="ko-KR" altLang="en-US" smtClean="0"/>
              <a:t>2022-04-24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AEFD-BCBF-4A2A-B10D-342B52CC4A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57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7673-BC1C-44D6-896F-D1D78706BA16}" type="datetimeFigureOut">
              <a:rPr lang="ko-KR" altLang="en-US" smtClean="0"/>
              <a:t>2022-04-24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AEFD-BCBF-4A2A-B10D-342B52CC4A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30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17673-BC1C-44D6-896F-D1D78706BA16}" type="datetimeFigureOut">
              <a:rPr lang="ko-KR" altLang="en-US" smtClean="0"/>
              <a:t>2022-04-24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AEFD-BCBF-4A2A-B10D-342B52CC4A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5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5F5E58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srgbClr val="5F5E58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5560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44840B24-1663-4673-8EA1-B9AF929FD0D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2022-04-24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9D42E3BE-6CBD-47C7-9A7F-DB6BE38A1C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5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6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6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6.png"/><Relationship Id="rId5" Type="http://schemas.openxmlformats.org/officeDocument/2006/relationships/image" Target="../media/image5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3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5245" y="-4663"/>
            <a:ext cx="3891516" cy="6865173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95065" y="3097501"/>
            <a:ext cx="3682037" cy="1036000"/>
            <a:chOff x="1423364" y="2831261"/>
            <a:chExt cx="2397578" cy="1036000"/>
          </a:xfrm>
        </p:grpSpPr>
        <p:sp>
          <p:nvSpPr>
            <p:cNvPr id="7" name="TextBox 6"/>
            <p:cNvSpPr txBox="1"/>
            <p:nvPr/>
          </p:nvSpPr>
          <p:spPr>
            <a:xfrm>
              <a:off x="1504051" y="3374818"/>
              <a:ext cx="19557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600" spc="-30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IT </a:t>
              </a:r>
              <a:r>
                <a:rPr lang="ja-JP" altLang="en-US" sz="2600" spc="-30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教育</a:t>
              </a:r>
              <a:endParaRPr lang="ko-KR" altLang="en-US" sz="2600" spc="-300" dirty="0">
                <a:solidFill>
                  <a:schemeClr val="bg1"/>
                </a:solidFill>
                <a:latin typeface="Yu Gothic UI" panose="020B0500000000000000" pitchFamily="50" charset="-128"/>
              </a:endParaRPr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1454298" y="3310270"/>
              <a:ext cx="236664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23364" y="2831261"/>
              <a:ext cx="23975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50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2022</a:t>
              </a:r>
              <a:r>
                <a:rPr lang="ja-JP" altLang="en-US" sz="250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年・</a:t>
              </a:r>
              <a:r>
                <a:rPr lang="en-US" altLang="ja-JP" sz="250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IPSG</a:t>
              </a:r>
              <a:r>
                <a:rPr lang="ja-JP" altLang="en-US" sz="250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＆</a:t>
              </a:r>
              <a:r>
                <a:rPr lang="en-US" altLang="ja-JP" sz="250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TAURUS</a:t>
              </a:r>
              <a:endParaRPr lang="en-US" altLang="ko-KR" sz="250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517798" y="1356624"/>
            <a:ext cx="3079601" cy="1102083"/>
            <a:chOff x="1517798" y="1356624"/>
            <a:chExt cx="3079601" cy="1102083"/>
          </a:xfrm>
        </p:grpSpPr>
        <p:grpSp>
          <p:nvGrpSpPr>
            <p:cNvPr id="21" name="그룹 20"/>
            <p:cNvGrpSpPr/>
            <p:nvPr/>
          </p:nvGrpSpPr>
          <p:grpSpPr>
            <a:xfrm>
              <a:off x="1517798" y="1356624"/>
              <a:ext cx="800928" cy="898275"/>
              <a:chOff x="4287791" y="1639360"/>
              <a:chExt cx="2464988" cy="2764590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4419142" y="2238775"/>
                <a:ext cx="2043404" cy="204340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03494"/>
                  </a:gs>
                  <a:gs pos="0">
                    <a:schemeClr val="accent5">
                      <a:lumMod val="60000"/>
                      <a:lumOff val="40000"/>
                    </a:schemeClr>
                  </a:gs>
                  <a:gs pos="55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2349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2601482">
                <a:off x="5842750" y="1782242"/>
                <a:ext cx="175013" cy="11897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2601482">
                <a:off x="6061630" y="1977882"/>
                <a:ext cx="175013" cy="11897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 rot="2601482">
                <a:off x="6281094" y="2181770"/>
                <a:ext cx="175013" cy="11897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2601482">
                <a:off x="6131627" y="1639360"/>
                <a:ext cx="175013" cy="870806"/>
              </a:xfrm>
              <a:prstGeom prst="rect">
                <a:avLst/>
              </a:prstGeom>
              <a:solidFill>
                <a:srgbClr val="2E38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2601482">
                <a:off x="6381662" y="1796644"/>
                <a:ext cx="175013" cy="870806"/>
              </a:xfrm>
              <a:prstGeom prst="rect">
                <a:avLst/>
              </a:prstGeom>
              <a:solidFill>
                <a:srgbClr val="2E38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 rot="2601482">
                <a:off x="6577766" y="2029797"/>
                <a:ext cx="175013" cy="870806"/>
              </a:xfrm>
              <a:prstGeom prst="rect">
                <a:avLst/>
              </a:prstGeom>
              <a:solidFill>
                <a:srgbClr val="2E38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막힌 원호 28"/>
              <p:cNvSpPr/>
              <p:nvPr/>
            </p:nvSpPr>
            <p:spPr>
              <a:xfrm>
                <a:off x="4287791" y="2133517"/>
                <a:ext cx="2270433" cy="2270433"/>
              </a:xfrm>
              <a:prstGeom prst="blockArc">
                <a:avLst>
                  <a:gd name="adj1" fmla="val 20759447"/>
                  <a:gd name="adj2" fmla="val 17312840"/>
                  <a:gd name="adj3" fmla="val 8532"/>
                </a:avLst>
              </a:prstGeom>
              <a:solidFill>
                <a:srgbClr val="2F3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막힌 원호 29"/>
              <p:cNvSpPr/>
              <p:nvPr/>
            </p:nvSpPr>
            <p:spPr>
              <a:xfrm>
                <a:off x="6143887" y="2460937"/>
                <a:ext cx="318659" cy="462118"/>
              </a:xfrm>
              <a:prstGeom prst="blockArc">
                <a:avLst>
                  <a:gd name="adj1" fmla="val 2825593"/>
                  <a:gd name="adj2" fmla="val 3867696"/>
                  <a:gd name="adj3" fmla="val 40071"/>
                </a:avLst>
              </a:prstGeom>
              <a:solidFill>
                <a:srgbClr val="2E38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1674770" y="1552960"/>
              <a:ext cx="2922629" cy="9057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i="1" dirty="0">
                  <a:solidFill>
                    <a:srgbClr val="2A397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PSS</a:t>
              </a:r>
            </a:p>
            <a:p>
              <a:pPr algn="ctr"/>
              <a:r>
                <a:rPr lang="en-US" altLang="ko-KR" sz="1500" i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Power soft system</a:t>
              </a:r>
              <a:endParaRPr lang="ko-KR" altLang="en-US" sz="1500" i="1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4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2-4.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196" y="275653"/>
            <a:ext cx="3583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静的サイト ・ 動的サイト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2D4E16C-4D0C-4936-98BE-346CA7B00E41}"/>
              </a:ext>
            </a:extLst>
          </p:cNvPr>
          <p:cNvGrpSpPr/>
          <p:nvPr/>
        </p:nvGrpSpPr>
        <p:grpSpPr>
          <a:xfrm>
            <a:off x="989646" y="4162732"/>
            <a:ext cx="1878077" cy="1878077"/>
            <a:chOff x="5961137" y="2827935"/>
            <a:chExt cx="2324489" cy="2324489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200D2E98-B114-4E87-BFC0-F7749E83B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1137" y="2827935"/>
              <a:ext cx="2324489" cy="2324489"/>
            </a:xfrm>
            <a:prstGeom prst="rect">
              <a:avLst/>
            </a:prstGeom>
          </p:spPr>
        </p:pic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F50433EE-FE08-4F5A-9243-03FBD2513D12}"/>
                </a:ext>
              </a:extLst>
            </p:cNvPr>
            <p:cNvCxnSpPr>
              <a:cxnSpLocks/>
            </p:cNvCxnSpPr>
            <p:nvPr/>
          </p:nvCxnSpPr>
          <p:spPr>
            <a:xfrm>
              <a:off x="6326080" y="4086225"/>
              <a:ext cx="1635277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F30C316-AFAE-4275-969B-BEFCDAA3592E}"/>
                </a:ext>
              </a:extLst>
            </p:cNvPr>
            <p:cNvSpPr/>
            <p:nvPr/>
          </p:nvSpPr>
          <p:spPr>
            <a:xfrm>
              <a:off x="6192298" y="3914775"/>
              <a:ext cx="1865851" cy="314324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3" name="図 32">
            <a:extLst>
              <a:ext uri="{FF2B5EF4-FFF2-40B4-BE49-F238E27FC236}">
                <a16:creationId xmlns:a16="http://schemas.microsoft.com/office/drawing/2014/main" id="{750DBFA5-CCFA-47F8-9273-961CB104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46" y="1592504"/>
            <a:ext cx="1857741" cy="1857741"/>
          </a:xfrm>
          <a:prstGeom prst="rect">
            <a:avLst/>
          </a:prstGeom>
        </p:spPr>
      </p:pic>
      <p:sp>
        <p:nvSpPr>
          <p:cNvPr id="40" name="TextBox 52">
            <a:extLst>
              <a:ext uri="{FF2B5EF4-FFF2-40B4-BE49-F238E27FC236}">
                <a16:creationId xmlns:a16="http://schemas.microsoft.com/office/drawing/2014/main" id="{AA7DFF2D-6CBC-44AF-B9D3-5BD5E7A57707}"/>
              </a:ext>
            </a:extLst>
          </p:cNvPr>
          <p:cNvSpPr txBox="1"/>
          <p:nvPr/>
        </p:nvSpPr>
        <p:spPr>
          <a:xfrm>
            <a:off x="634872" y="3515901"/>
            <a:ext cx="299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ko-KR" sz="20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Static Web</a:t>
            </a:r>
            <a:r>
              <a:rPr lang="ja-JP" altLang="en-US" sz="20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（</a:t>
            </a:r>
            <a:r>
              <a:rPr lang="ja-JP" altLang="en-US" sz="2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静的サイト</a:t>
            </a:r>
            <a:r>
              <a:rPr lang="ja-JP" altLang="en-US" sz="20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sp>
        <p:nvSpPr>
          <p:cNvPr id="41" name="TextBox 52">
            <a:extLst>
              <a:ext uri="{FF2B5EF4-FFF2-40B4-BE49-F238E27FC236}">
                <a16:creationId xmlns:a16="http://schemas.microsoft.com/office/drawing/2014/main" id="{F5F6E80F-0BAE-464F-97E3-B5ED8B5BA59B}"/>
              </a:ext>
            </a:extLst>
          </p:cNvPr>
          <p:cNvSpPr txBox="1"/>
          <p:nvPr/>
        </p:nvSpPr>
        <p:spPr>
          <a:xfrm>
            <a:off x="210479" y="6076598"/>
            <a:ext cx="417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ja-JP" sz="20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Dynamic</a:t>
            </a:r>
            <a:r>
              <a:rPr lang="en-US" altLang="ko-KR" sz="20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Web</a:t>
            </a:r>
            <a:r>
              <a:rPr lang="ja-JP" altLang="en-US" sz="20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（</a:t>
            </a:r>
            <a:r>
              <a:rPr lang="ja-JP" altLang="en-US" sz="2000" kern="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動的</a:t>
            </a:r>
            <a:r>
              <a:rPr lang="ja-JP" altLang="en-US" sz="2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サイト</a:t>
            </a:r>
            <a:r>
              <a:rPr lang="ja-JP" altLang="en-US" sz="20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49F2E35-0759-4874-91EF-3705D0CC89DB}"/>
              </a:ext>
            </a:extLst>
          </p:cNvPr>
          <p:cNvGrpSpPr/>
          <p:nvPr/>
        </p:nvGrpSpPr>
        <p:grpSpPr>
          <a:xfrm>
            <a:off x="3714750" y="1661724"/>
            <a:ext cx="7839075" cy="1512918"/>
            <a:chOff x="3714750" y="1661724"/>
            <a:chExt cx="7839075" cy="1512918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5C6C31A8-DC51-4F99-B078-53365919569D}"/>
                </a:ext>
              </a:extLst>
            </p:cNvPr>
            <p:cNvSpPr/>
            <p:nvPr/>
          </p:nvSpPr>
          <p:spPr>
            <a:xfrm>
              <a:off x="3714750" y="1661724"/>
              <a:ext cx="7839075" cy="1472002"/>
            </a:xfrm>
            <a:prstGeom prst="wedgeRoundRectCallout">
              <a:avLst>
                <a:gd name="adj1" fmla="val -60036"/>
                <a:gd name="adj2" fmla="val -27788"/>
                <a:gd name="adj3" fmla="val 16667"/>
              </a:avLst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ja-JP" altLang="en-US" sz="2600" dirty="0">
                  <a:solidFill>
                    <a:srgbClr val="5E5E5E"/>
                  </a:solidFill>
                  <a:latin typeface="Wingdings 3" panose="05040102010807070707" pitchFamily="18" charset="2"/>
                  <a:ea typeface="Yu Gothic UI" panose="020B0500000000000000" pitchFamily="50" charset="-128"/>
                </a:rPr>
                <a:t>開発者がユーザに見える最終版をコーディングして、</a:t>
              </a:r>
              <a:endParaRPr kumimoji="1" lang="en-US" altLang="ja-JP" sz="2600" dirty="0">
                <a:solidFill>
                  <a:srgbClr val="5E5E5E"/>
                </a:solidFill>
                <a:latin typeface="Wingdings 3" panose="05040102010807070707" pitchFamily="18" charset="2"/>
                <a:ea typeface="Yu Gothic UI" panose="020B0500000000000000" pitchFamily="50" charset="-128"/>
              </a:endParaRPr>
            </a:p>
            <a:p>
              <a:r>
                <a:rPr kumimoji="1" lang="ja-JP" altLang="en-US" sz="2600" dirty="0">
                  <a:solidFill>
                    <a:srgbClr val="5E5E5E"/>
                  </a:solidFill>
                  <a:latin typeface="Wingdings 3" panose="05040102010807070707" pitchFamily="18" charset="2"/>
                  <a:ea typeface="Yu Gothic UI" panose="020B0500000000000000" pitchFamily="50" charset="-128"/>
                </a:rPr>
                <a:t>サーバに載せたもの。</a:t>
              </a:r>
            </a:p>
          </p:txBody>
        </p:sp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144AC8D1-2780-479E-A891-1CA441ED5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4574" y="2333625"/>
              <a:ext cx="836756" cy="841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C07C9862-1F86-4BAE-8428-C9F75DF37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8303" y="2417433"/>
              <a:ext cx="697243" cy="69724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D4357A84-469D-4380-B330-847D0E75D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9408" y="2407642"/>
              <a:ext cx="697243" cy="69724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34390A7-9BDE-472E-979A-D8C99C81FAD3}"/>
              </a:ext>
            </a:extLst>
          </p:cNvPr>
          <p:cNvGrpSpPr/>
          <p:nvPr/>
        </p:nvGrpSpPr>
        <p:grpSpPr>
          <a:xfrm>
            <a:off x="3714750" y="4162732"/>
            <a:ext cx="7839075" cy="1472002"/>
            <a:chOff x="3714750" y="4162732"/>
            <a:chExt cx="7839075" cy="1472002"/>
          </a:xfrm>
        </p:grpSpPr>
        <p:sp>
          <p:nvSpPr>
            <p:cNvPr id="39" name="吹き出し: 角を丸めた四角形 38">
              <a:extLst>
                <a:ext uri="{FF2B5EF4-FFF2-40B4-BE49-F238E27FC236}">
                  <a16:creationId xmlns:a16="http://schemas.microsoft.com/office/drawing/2014/main" id="{10F2148B-F779-410A-8B0E-D9B3CC1151B8}"/>
                </a:ext>
              </a:extLst>
            </p:cNvPr>
            <p:cNvSpPr/>
            <p:nvPr/>
          </p:nvSpPr>
          <p:spPr>
            <a:xfrm>
              <a:off x="3714750" y="4162732"/>
              <a:ext cx="7839075" cy="1472002"/>
            </a:xfrm>
            <a:prstGeom prst="wedgeRoundRectCallout">
              <a:avLst>
                <a:gd name="adj1" fmla="val -59891"/>
                <a:gd name="adj2" fmla="val -31670"/>
                <a:gd name="adj3" fmla="val 16667"/>
              </a:avLst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2600" dirty="0">
                <a:solidFill>
                  <a:srgbClr val="5E5E5E"/>
                </a:solidFill>
                <a:latin typeface="Wingdings 3" panose="05040102010807070707" pitchFamily="18" charset="2"/>
                <a:ea typeface="Yu Gothic UI" panose="020B0500000000000000" pitchFamily="50" charset="-128"/>
              </a:endParaRPr>
            </a:p>
          </p:txBody>
        </p:sp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6EF848FA-B128-45CE-B94F-B2EAFBDE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1500" y="4302725"/>
              <a:ext cx="1105255" cy="1105255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1DF67644-3BA3-4233-AA52-F5D62EAFF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3740" y="4401913"/>
              <a:ext cx="920975" cy="920975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68C435CB-8A36-4EC3-9562-E1FC55B37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3642" y="4381613"/>
              <a:ext cx="920975" cy="920975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0A1F9D8B-3BFD-444D-B645-D936410D1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90591" y="4302035"/>
              <a:ext cx="1105255" cy="1105255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EA099B19-00A7-43E0-AC1F-F99211E1F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4889" y="4362563"/>
              <a:ext cx="990974" cy="990974"/>
            </a:xfrm>
            <a:prstGeom prst="rect">
              <a:avLst/>
            </a:prstGeom>
          </p:spPr>
        </p:pic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8D0A723E-2B73-4F61-97ED-B439EE875289}"/>
                </a:ext>
              </a:extLst>
            </p:cNvPr>
            <p:cNvGrpSpPr/>
            <p:nvPr/>
          </p:nvGrpSpPr>
          <p:grpSpPr>
            <a:xfrm>
              <a:off x="9456860" y="4262568"/>
              <a:ext cx="1436269" cy="1229063"/>
              <a:chOff x="9143999" y="3305404"/>
              <a:chExt cx="1752290" cy="1600934"/>
            </a:xfrm>
          </p:grpSpPr>
          <p:sp>
            <p:nvSpPr>
              <p:cNvPr id="11" name="六角形 10">
                <a:extLst>
                  <a:ext uri="{FF2B5EF4-FFF2-40B4-BE49-F238E27FC236}">
                    <a16:creationId xmlns:a16="http://schemas.microsoft.com/office/drawing/2014/main" id="{323535B7-B903-4E06-A215-1999BDB39169}"/>
                  </a:ext>
                </a:extLst>
              </p:cNvPr>
              <p:cNvSpPr/>
              <p:nvPr/>
            </p:nvSpPr>
            <p:spPr>
              <a:xfrm>
                <a:off x="9143999" y="3305404"/>
                <a:ext cx="981075" cy="808656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六角形 53">
                <a:extLst>
                  <a:ext uri="{FF2B5EF4-FFF2-40B4-BE49-F238E27FC236}">
                    <a16:creationId xmlns:a16="http://schemas.microsoft.com/office/drawing/2014/main" id="{D3424C59-E7CD-4B97-AB62-F6572CD33468}"/>
                  </a:ext>
                </a:extLst>
              </p:cNvPr>
              <p:cNvSpPr/>
              <p:nvPr/>
            </p:nvSpPr>
            <p:spPr>
              <a:xfrm>
                <a:off x="9308186" y="3375073"/>
                <a:ext cx="670713" cy="663526"/>
              </a:xfrm>
              <a:prstGeom prst="hexag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dirty="0"/>
                  <a:t>M</a:t>
                </a:r>
                <a:endParaRPr kumimoji="1" lang="ja-JP" altLang="en-US" dirty="0"/>
              </a:p>
            </p:txBody>
          </p:sp>
          <p:sp>
            <p:nvSpPr>
              <p:cNvPr id="55" name="六角形 54">
                <a:extLst>
                  <a:ext uri="{FF2B5EF4-FFF2-40B4-BE49-F238E27FC236}">
                    <a16:creationId xmlns:a16="http://schemas.microsoft.com/office/drawing/2014/main" id="{44735F2E-B8B0-42BA-BD1F-1909D46877AE}"/>
                  </a:ext>
                </a:extLst>
              </p:cNvPr>
              <p:cNvSpPr/>
              <p:nvPr/>
            </p:nvSpPr>
            <p:spPr>
              <a:xfrm>
                <a:off x="9153524" y="4120437"/>
                <a:ext cx="981075" cy="785901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六角形 59">
                <a:extLst>
                  <a:ext uri="{FF2B5EF4-FFF2-40B4-BE49-F238E27FC236}">
                    <a16:creationId xmlns:a16="http://schemas.microsoft.com/office/drawing/2014/main" id="{6446CF6A-2B57-49DD-84C8-9A3D9C08DE47}"/>
                  </a:ext>
                </a:extLst>
              </p:cNvPr>
              <p:cNvSpPr/>
              <p:nvPr/>
            </p:nvSpPr>
            <p:spPr>
              <a:xfrm>
                <a:off x="9317711" y="4210627"/>
                <a:ext cx="670713" cy="620395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dirty="0"/>
                  <a:t>V</a:t>
                </a:r>
                <a:endParaRPr kumimoji="1" lang="ja-JP" altLang="en-US" dirty="0"/>
              </a:p>
            </p:txBody>
          </p:sp>
          <p:sp>
            <p:nvSpPr>
              <p:cNvPr id="70" name="六角形 69">
                <a:extLst>
                  <a:ext uri="{FF2B5EF4-FFF2-40B4-BE49-F238E27FC236}">
                    <a16:creationId xmlns:a16="http://schemas.microsoft.com/office/drawing/2014/main" id="{F5E83D84-5225-453D-8AA0-D93787ABCA4A}"/>
                  </a:ext>
                </a:extLst>
              </p:cNvPr>
              <p:cNvSpPr/>
              <p:nvPr/>
            </p:nvSpPr>
            <p:spPr>
              <a:xfrm>
                <a:off x="9915214" y="3711344"/>
                <a:ext cx="981075" cy="831168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六角形 70">
                <a:extLst>
                  <a:ext uri="{FF2B5EF4-FFF2-40B4-BE49-F238E27FC236}">
                    <a16:creationId xmlns:a16="http://schemas.microsoft.com/office/drawing/2014/main" id="{679DB9FB-631F-4AB5-8907-807C116DCEB5}"/>
                  </a:ext>
                </a:extLst>
              </p:cNvPr>
              <p:cNvSpPr/>
              <p:nvPr/>
            </p:nvSpPr>
            <p:spPr>
              <a:xfrm>
                <a:off x="10060351" y="3831720"/>
                <a:ext cx="670713" cy="644855"/>
              </a:xfrm>
              <a:prstGeom prst="hexagon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dirty="0"/>
                  <a:t>C</a:t>
                </a:r>
                <a:endParaRPr kumimoji="1" lang="ja-JP" altLang="en-US" dirty="0"/>
              </a:p>
            </p:txBody>
          </p:sp>
        </p:grpSp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30FFF876-1C10-4A7D-8010-1C0D6626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63159" y="4332240"/>
              <a:ext cx="990974" cy="1075050"/>
            </a:xfrm>
            <a:prstGeom prst="rect">
              <a:avLst/>
            </a:prstGeom>
          </p:spPr>
        </p:pic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7A56E8D5-ECE0-4A81-884D-474B9AE9F1C7}"/>
              </a:ext>
            </a:extLst>
          </p:cNvPr>
          <p:cNvGrpSpPr/>
          <p:nvPr/>
        </p:nvGrpSpPr>
        <p:grpSpPr>
          <a:xfrm>
            <a:off x="8562589" y="2543764"/>
            <a:ext cx="3109077" cy="1472414"/>
            <a:chOff x="8835582" y="1257228"/>
            <a:chExt cx="3533013" cy="1673184"/>
          </a:xfrm>
        </p:grpSpPr>
        <p:sp>
          <p:nvSpPr>
            <p:cNvPr id="51" name="TextBox 147">
              <a:extLst>
                <a:ext uri="{FF2B5EF4-FFF2-40B4-BE49-F238E27FC236}">
                  <a16:creationId xmlns:a16="http://schemas.microsoft.com/office/drawing/2014/main" id="{49B462A7-1BCF-4ABE-9DA9-D629F1E0437F}"/>
                </a:ext>
              </a:extLst>
            </p:cNvPr>
            <p:cNvSpPr txBox="1"/>
            <p:nvPr/>
          </p:nvSpPr>
          <p:spPr>
            <a:xfrm>
              <a:off x="8835582" y="2545695"/>
              <a:ext cx="3533013" cy="384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b="1" dirty="0">
                  <a:solidFill>
                    <a:schemeClr val="accent6">
                      <a:lumMod val="50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どうすれば、動的サイトを作れるの？</a:t>
              </a:r>
              <a:endParaRPr lang="ko-KR" altLang="en-US" sz="1600" b="1" dirty="0">
                <a:solidFill>
                  <a:schemeClr val="accent6">
                    <a:lumMod val="50000"/>
                  </a:schemeClr>
                </a:solidFill>
                <a:latin typeface="Yu Gothic UI" panose="020B0500000000000000" pitchFamily="50" charset="-128"/>
              </a:endParaRPr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EBF18B39-3BBB-4C6D-8682-04A9815D6F40}"/>
                </a:ext>
              </a:extLst>
            </p:cNvPr>
            <p:cNvGrpSpPr/>
            <p:nvPr/>
          </p:nvGrpSpPr>
          <p:grpSpPr>
            <a:xfrm>
              <a:off x="9927235" y="1257228"/>
              <a:ext cx="1349705" cy="1288467"/>
              <a:chOff x="9019992" y="2412111"/>
              <a:chExt cx="1428933" cy="1378839"/>
            </a:xfrm>
          </p:grpSpPr>
          <p:sp>
            <p:nvSpPr>
              <p:cNvPr id="75" name="타원 146">
                <a:extLst>
                  <a:ext uri="{FF2B5EF4-FFF2-40B4-BE49-F238E27FC236}">
                    <a16:creationId xmlns:a16="http://schemas.microsoft.com/office/drawing/2014/main" id="{01CAF270-C812-4646-A2FA-7201B0858EF4}"/>
                  </a:ext>
                </a:extLst>
              </p:cNvPr>
              <p:cNvSpPr/>
              <p:nvPr/>
            </p:nvSpPr>
            <p:spPr>
              <a:xfrm>
                <a:off x="9019992" y="2412111"/>
                <a:ext cx="1428933" cy="1378839"/>
              </a:xfrm>
              <a:prstGeom prst="ellipse">
                <a:avLst/>
              </a:prstGeom>
              <a:solidFill>
                <a:schemeClr val="accent6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6" name="그림 148">
                <a:extLst>
                  <a:ext uri="{FF2B5EF4-FFF2-40B4-BE49-F238E27FC236}">
                    <a16:creationId xmlns:a16="http://schemas.microsoft.com/office/drawing/2014/main" id="{C6976AB0-9E98-491A-B93F-79C383D5FF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58" b="14858"/>
              <a:stretch/>
            </p:blipFill>
            <p:spPr>
              <a:xfrm>
                <a:off x="9271561" y="2412111"/>
                <a:ext cx="1177364" cy="11773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473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3-1.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2592" y="263783"/>
            <a:ext cx="378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MVC Web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</a:t>
            </a:r>
            <a:endParaRPr lang="ko-KR" altLang="en-US" sz="3200" spc="-150" dirty="0">
              <a:solidFill>
                <a:srgbClr val="5E5E5E"/>
              </a:solidFill>
              <a:latin typeface="Yu Gothic UI" panose="020B0500000000000000" pitchFamily="50" charset="-128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1066B08-0F76-4AF0-90FE-687F9AC72AD1}"/>
              </a:ext>
            </a:extLst>
          </p:cNvPr>
          <p:cNvGrpSpPr/>
          <p:nvPr/>
        </p:nvGrpSpPr>
        <p:grpSpPr>
          <a:xfrm>
            <a:off x="8049119" y="2490916"/>
            <a:ext cx="3207770" cy="3099508"/>
            <a:chOff x="8049119" y="2490916"/>
            <a:chExt cx="3207770" cy="3099508"/>
          </a:xfrm>
        </p:grpSpPr>
        <p:sp>
          <p:nvSpPr>
            <p:cNvPr id="105" name="TextBox 52">
              <a:extLst>
                <a:ext uri="{FF2B5EF4-FFF2-40B4-BE49-F238E27FC236}">
                  <a16:creationId xmlns:a16="http://schemas.microsoft.com/office/drawing/2014/main" id="{C40D3E4F-FE4D-491B-B54A-40F11E7765FB}"/>
                </a:ext>
              </a:extLst>
            </p:cNvPr>
            <p:cNvSpPr txBox="1"/>
            <p:nvPr/>
          </p:nvSpPr>
          <p:spPr>
            <a:xfrm>
              <a:off x="8597201" y="4815183"/>
              <a:ext cx="1196729" cy="43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</a:rPr>
                <a:t>view</a:t>
              </a:r>
              <a:endParaRPr kumimoji="0" lang="ko-KR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4FF37CA6-8B1F-4694-BCAA-A7A24D6D065F}"/>
                </a:ext>
              </a:extLst>
            </p:cNvPr>
            <p:cNvGrpSpPr/>
            <p:nvPr/>
          </p:nvGrpSpPr>
          <p:grpSpPr>
            <a:xfrm>
              <a:off x="8049119" y="2490916"/>
              <a:ext cx="3207770" cy="3099508"/>
              <a:chOff x="5428391" y="2110826"/>
              <a:chExt cx="3637540" cy="3514773"/>
            </a:xfrm>
          </p:grpSpPr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B93570CA-3270-43CC-A261-471D2E2F830D}"/>
                  </a:ext>
                </a:extLst>
              </p:cNvPr>
              <p:cNvGrpSpPr/>
              <p:nvPr/>
            </p:nvGrpSpPr>
            <p:grpSpPr>
              <a:xfrm>
                <a:off x="5428391" y="2110826"/>
                <a:ext cx="3637540" cy="3514773"/>
                <a:chOff x="1253630" y="2594119"/>
                <a:chExt cx="2370554" cy="2290548"/>
              </a:xfrm>
            </p:grpSpPr>
            <p:sp>
              <p:nvSpPr>
                <p:cNvPr id="70" name="타원 45">
                  <a:extLst>
                    <a:ext uri="{FF2B5EF4-FFF2-40B4-BE49-F238E27FC236}">
                      <a16:creationId xmlns:a16="http://schemas.microsoft.com/office/drawing/2014/main" id="{7185D83C-45E2-4D87-83D3-33424B8A2C14}"/>
                    </a:ext>
                  </a:extLst>
                </p:cNvPr>
                <p:cNvSpPr/>
                <p:nvPr/>
              </p:nvSpPr>
              <p:spPr>
                <a:xfrm rot="3600000">
                  <a:off x="1635579" y="2593172"/>
                  <a:ext cx="1395170" cy="1397064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Yu Gothic UI" panose="020B0500000000000000" pitchFamily="50" charset="-128"/>
                  </a:endParaRPr>
                </a:p>
              </p:txBody>
            </p:sp>
            <p:sp>
              <p:nvSpPr>
                <p:cNvPr id="71" name="타원 46">
                  <a:extLst>
                    <a:ext uri="{FF2B5EF4-FFF2-40B4-BE49-F238E27FC236}">
                      <a16:creationId xmlns:a16="http://schemas.microsoft.com/office/drawing/2014/main" id="{7A7AC62D-C5DD-44FC-942F-831AC3025C1D}"/>
                    </a:ext>
                  </a:extLst>
                </p:cNvPr>
                <p:cNvSpPr/>
                <p:nvPr/>
              </p:nvSpPr>
              <p:spPr>
                <a:xfrm rot="3600000">
                  <a:off x="2228067" y="3488550"/>
                  <a:ext cx="1395170" cy="1397064"/>
                </a:xfrm>
                <a:prstGeom prst="ellipse">
                  <a:avLst/>
                </a:prstGeom>
                <a:solidFill>
                  <a:srgbClr val="1097D0">
                    <a:alpha val="2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Yu Gothic UI" panose="020B0500000000000000" pitchFamily="50" charset="-128"/>
                  </a:endParaRPr>
                </a:p>
              </p:txBody>
            </p:sp>
            <p:sp>
              <p:nvSpPr>
                <p:cNvPr id="72" name="타원 47">
                  <a:extLst>
                    <a:ext uri="{FF2B5EF4-FFF2-40B4-BE49-F238E27FC236}">
                      <a16:creationId xmlns:a16="http://schemas.microsoft.com/office/drawing/2014/main" id="{08F67B9D-ABD3-47C2-8093-7DCD3994352F}"/>
                    </a:ext>
                  </a:extLst>
                </p:cNvPr>
                <p:cNvSpPr/>
                <p:nvPr/>
              </p:nvSpPr>
              <p:spPr>
                <a:xfrm rot="3600000">
                  <a:off x="1254577" y="3488101"/>
                  <a:ext cx="1395170" cy="1397064"/>
                </a:xfrm>
                <a:prstGeom prst="ellipse">
                  <a:avLst/>
                </a:prstGeom>
                <a:solidFill>
                  <a:srgbClr val="F8BAA1">
                    <a:lumMod val="75000"/>
                    <a:alpha val="2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Yu Gothic UI" panose="020B0500000000000000" pitchFamily="50" charset="-128"/>
                  </a:endParaRPr>
                </a:p>
              </p:txBody>
            </p:sp>
          </p:grp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5C3F8E7-737E-45C8-A2E5-0E01CC1F81EA}"/>
                  </a:ext>
                </a:extLst>
              </p:cNvPr>
              <p:cNvSpPr txBox="1"/>
              <p:nvPr/>
            </p:nvSpPr>
            <p:spPr>
              <a:xfrm>
                <a:off x="6640159" y="2619067"/>
                <a:ext cx="889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b="1" dirty="0">
                    <a:solidFill>
                      <a:schemeClr val="accent2">
                        <a:lumMod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M</a:t>
                </a:r>
                <a:endParaRPr kumimoji="1" lang="ja-JP" altLang="en-US" sz="6000" b="1" dirty="0">
                  <a:solidFill>
                    <a:schemeClr val="accent2">
                      <a:lumMod val="50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1F929693-8ACB-4084-AB6D-1FDBE9B78AF6}"/>
                  </a:ext>
                </a:extLst>
              </p:cNvPr>
              <p:cNvSpPr txBox="1"/>
              <p:nvPr/>
            </p:nvSpPr>
            <p:spPr>
              <a:xfrm>
                <a:off x="5971067" y="3927844"/>
                <a:ext cx="889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b="1" dirty="0">
                    <a:solidFill>
                      <a:srgbClr val="FFC000"/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V</a:t>
                </a:r>
                <a:endParaRPr kumimoji="1" lang="ja-JP" altLang="en-US" sz="6000" b="1" dirty="0">
                  <a:solidFill>
                    <a:srgbClr val="FFC000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F9C6D94A-06FA-49D6-A8A3-10EF6C27A0FE}"/>
                  </a:ext>
                </a:extLst>
              </p:cNvPr>
              <p:cNvSpPr txBox="1"/>
              <p:nvPr/>
            </p:nvSpPr>
            <p:spPr>
              <a:xfrm>
                <a:off x="7529644" y="3869857"/>
                <a:ext cx="889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b="1" dirty="0">
                    <a:solidFill>
                      <a:schemeClr val="accent6">
                        <a:lumMod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C</a:t>
                </a:r>
                <a:endParaRPr kumimoji="1" lang="ja-JP" altLang="en-US" sz="6000" b="1" dirty="0">
                  <a:solidFill>
                    <a:schemeClr val="accent6">
                      <a:lumMod val="50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01" name="TextBox 52">
              <a:extLst>
                <a:ext uri="{FF2B5EF4-FFF2-40B4-BE49-F238E27FC236}">
                  <a16:creationId xmlns:a16="http://schemas.microsoft.com/office/drawing/2014/main" id="{06E29944-378E-443E-B3AD-2B598CF672BB}"/>
                </a:ext>
              </a:extLst>
            </p:cNvPr>
            <p:cNvSpPr txBox="1"/>
            <p:nvPr/>
          </p:nvSpPr>
          <p:spPr>
            <a:xfrm>
              <a:off x="8923442" y="3661233"/>
              <a:ext cx="1196729" cy="43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</a:rPr>
                <a:t>model</a:t>
              </a:r>
              <a:endParaRPr kumimoji="0" lang="ko-KR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  <p:sp>
          <p:nvSpPr>
            <p:cNvPr id="80" name="TextBox 52">
              <a:extLst>
                <a:ext uri="{FF2B5EF4-FFF2-40B4-BE49-F238E27FC236}">
                  <a16:creationId xmlns:a16="http://schemas.microsoft.com/office/drawing/2014/main" id="{743C633F-E5FF-450C-9433-B173F5ADF8CC}"/>
                </a:ext>
              </a:extLst>
            </p:cNvPr>
            <p:cNvSpPr txBox="1"/>
            <p:nvPr/>
          </p:nvSpPr>
          <p:spPr>
            <a:xfrm>
              <a:off x="9503757" y="4845226"/>
              <a:ext cx="1736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</a:rPr>
                <a:t>controller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C0FD7553-5DF5-4873-BDA4-AA96C1160791}"/>
                </a:ext>
              </a:extLst>
            </p:cNvPr>
            <p:cNvGrpSpPr/>
            <p:nvPr/>
          </p:nvGrpSpPr>
          <p:grpSpPr>
            <a:xfrm>
              <a:off x="10479835" y="3701434"/>
              <a:ext cx="688873" cy="606190"/>
              <a:chOff x="8393716" y="3401531"/>
              <a:chExt cx="1495364" cy="1345479"/>
            </a:xfrm>
          </p:grpSpPr>
          <p:pic>
            <p:nvPicPr>
              <p:cNvPr id="116" name="図 115">
                <a:extLst>
                  <a:ext uri="{FF2B5EF4-FFF2-40B4-BE49-F238E27FC236}">
                    <a16:creationId xmlns:a16="http://schemas.microsoft.com/office/drawing/2014/main" id="{F2AE54FE-1335-4916-A2B6-C3AFB9B3B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3716" y="3794317"/>
                <a:ext cx="952693" cy="952693"/>
              </a:xfrm>
              <a:prstGeom prst="rect">
                <a:avLst/>
              </a:prstGeom>
            </p:spPr>
          </p:pic>
          <p:pic>
            <p:nvPicPr>
              <p:cNvPr id="117" name="図 116">
                <a:extLst>
                  <a:ext uri="{FF2B5EF4-FFF2-40B4-BE49-F238E27FC236}">
                    <a16:creationId xmlns:a16="http://schemas.microsoft.com/office/drawing/2014/main" id="{B9B95BFE-9888-4EA4-82F9-7C280A5A5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9778" y="3401531"/>
                <a:ext cx="706037" cy="706037"/>
              </a:xfrm>
              <a:prstGeom prst="rect">
                <a:avLst/>
              </a:prstGeom>
            </p:spPr>
          </p:pic>
          <p:pic>
            <p:nvPicPr>
              <p:cNvPr id="118" name="図 117">
                <a:extLst>
                  <a:ext uri="{FF2B5EF4-FFF2-40B4-BE49-F238E27FC236}">
                    <a16:creationId xmlns:a16="http://schemas.microsoft.com/office/drawing/2014/main" id="{A898850E-6743-477E-942A-77964AC37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3043" y="3986222"/>
                <a:ext cx="706037" cy="706037"/>
              </a:xfrm>
              <a:prstGeom prst="rect">
                <a:avLst/>
              </a:prstGeom>
            </p:spPr>
          </p:pic>
        </p:grpSp>
      </p:grpSp>
      <p:sp>
        <p:nvSpPr>
          <p:cNvPr id="44" name="TextBox 52">
            <a:extLst>
              <a:ext uri="{FF2B5EF4-FFF2-40B4-BE49-F238E27FC236}">
                <a16:creationId xmlns:a16="http://schemas.microsoft.com/office/drawing/2014/main" id="{0ED20E5E-E85D-4F54-B13B-6E927FD01011}"/>
              </a:ext>
            </a:extLst>
          </p:cNvPr>
          <p:cNvSpPr txBox="1"/>
          <p:nvPr/>
        </p:nvSpPr>
        <p:spPr>
          <a:xfrm>
            <a:off x="7703780" y="5635638"/>
            <a:ext cx="4374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ja-JP" sz="2200" b="1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MVC</a:t>
            </a:r>
            <a:r>
              <a:rPr lang="ja-JP" altLang="en-US" sz="2200" b="1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構造の基本設計が整った状態の</a:t>
            </a:r>
            <a:endParaRPr lang="en-US" altLang="ja-JP" sz="2200" b="1" spc="-150" dirty="0">
              <a:solidFill>
                <a:srgbClr val="5F5E58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latinLnBrk="0">
              <a:defRPr/>
            </a:pPr>
            <a:r>
              <a:rPr lang="en-US" altLang="ja-JP" sz="2200" b="1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lang="ja-JP" altLang="en-US" sz="2200" b="1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フレームワークを提供</a:t>
            </a:r>
            <a:endParaRPr lang="en-US" altLang="ko-KR" sz="2200" b="1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621AA63-DE26-4BC2-86D2-D01F26152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238" y="3294546"/>
            <a:ext cx="2580212" cy="258021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DC75C71-7C54-4009-97CE-0BF44A60C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70" y="3322970"/>
            <a:ext cx="2267454" cy="2267454"/>
          </a:xfrm>
          <a:prstGeom prst="rect">
            <a:avLst/>
          </a:prstGeom>
        </p:spPr>
      </p:pic>
      <p:sp>
        <p:nvSpPr>
          <p:cNvPr id="47" name="TextBox 52">
            <a:extLst>
              <a:ext uri="{FF2B5EF4-FFF2-40B4-BE49-F238E27FC236}">
                <a16:creationId xmlns:a16="http://schemas.microsoft.com/office/drawing/2014/main" id="{CC49C22F-16B9-4857-9400-AD3C4F09BF93}"/>
              </a:ext>
            </a:extLst>
          </p:cNvPr>
          <p:cNvSpPr txBox="1"/>
          <p:nvPr/>
        </p:nvSpPr>
        <p:spPr>
          <a:xfrm>
            <a:off x="573615" y="2649843"/>
            <a:ext cx="2122827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22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建物の基礎提供</a:t>
            </a:r>
            <a:endParaRPr lang="en-US" altLang="ko-KR" sz="2200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8" name="TextBox 52">
            <a:extLst>
              <a:ext uri="{FF2B5EF4-FFF2-40B4-BE49-F238E27FC236}">
                <a16:creationId xmlns:a16="http://schemas.microsoft.com/office/drawing/2014/main" id="{744B7DCB-2CAF-41A9-97D2-B6CC550DF3C9}"/>
              </a:ext>
            </a:extLst>
          </p:cNvPr>
          <p:cNvSpPr txBox="1"/>
          <p:nvPr/>
        </p:nvSpPr>
        <p:spPr>
          <a:xfrm>
            <a:off x="2938784" y="2158615"/>
            <a:ext cx="5624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ja-JP" altLang="en-US" sz="22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初期段階で苦労せず、期間も短縮、コストを抑えて、ユーザが望むように家を改造して進めて行くことができる</a:t>
            </a:r>
            <a:endParaRPr lang="en-US" altLang="ko-KR" sz="2200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0CB320D2-434D-4057-9713-1540F3EAC0AA}"/>
              </a:ext>
            </a:extLst>
          </p:cNvPr>
          <p:cNvSpPr/>
          <p:nvPr/>
        </p:nvSpPr>
        <p:spPr>
          <a:xfrm>
            <a:off x="3116576" y="4008483"/>
            <a:ext cx="1054896" cy="1145951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1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CB5B713-2649-4063-908C-C710FB00ADC1}"/>
              </a:ext>
            </a:extLst>
          </p:cNvPr>
          <p:cNvGrpSpPr/>
          <p:nvPr/>
        </p:nvGrpSpPr>
        <p:grpSpPr>
          <a:xfrm>
            <a:off x="677586" y="2003569"/>
            <a:ext cx="2994541" cy="2729403"/>
            <a:chOff x="677586" y="2003569"/>
            <a:chExt cx="2994541" cy="2729403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6FCC3844-8FE3-4592-9E9B-C6CF9AEBA6FE}"/>
                </a:ext>
              </a:extLst>
            </p:cNvPr>
            <p:cNvGrpSpPr/>
            <p:nvPr/>
          </p:nvGrpSpPr>
          <p:grpSpPr>
            <a:xfrm>
              <a:off x="1072655" y="2003569"/>
              <a:ext cx="2328320" cy="2227602"/>
              <a:chOff x="1253630" y="2594119"/>
              <a:chExt cx="2328320" cy="2227602"/>
            </a:xfrm>
          </p:grpSpPr>
          <p:sp>
            <p:nvSpPr>
              <p:cNvPr id="48" name="타원 45">
                <a:extLst>
                  <a:ext uri="{FF2B5EF4-FFF2-40B4-BE49-F238E27FC236}">
                    <a16:creationId xmlns:a16="http://schemas.microsoft.com/office/drawing/2014/main" id="{34485F5C-BC1F-4B99-9919-A2AB90E6D1DF}"/>
                  </a:ext>
                </a:extLst>
              </p:cNvPr>
              <p:cNvSpPr/>
              <p:nvPr/>
            </p:nvSpPr>
            <p:spPr>
              <a:xfrm rot="3600000">
                <a:off x="1635579" y="2593172"/>
                <a:ext cx="1395170" cy="139706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u Gothic UI" panose="020B0500000000000000" pitchFamily="50" charset="-128"/>
                </a:endParaRPr>
              </a:p>
            </p:txBody>
          </p:sp>
          <p:sp>
            <p:nvSpPr>
              <p:cNvPr id="53" name="타원 46">
                <a:extLst>
                  <a:ext uri="{FF2B5EF4-FFF2-40B4-BE49-F238E27FC236}">
                    <a16:creationId xmlns:a16="http://schemas.microsoft.com/office/drawing/2014/main" id="{C440BC23-67F5-4969-854D-9C8676D85539}"/>
                  </a:ext>
                </a:extLst>
              </p:cNvPr>
              <p:cNvSpPr/>
              <p:nvPr/>
            </p:nvSpPr>
            <p:spPr>
              <a:xfrm rot="3600000">
                <a:off x="2185833" y="3425604"/>
                <a:ext cx="1395170" cy="1397064"/>
              </a:xfrm>
              <a:prstGeom prst="ellipse">
                <a:avLst/>
              </a:prstGeom>
              <a:solidFill>
                <a:srgbClr val="1097D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u Gothic UI" panose="020B0500000000000000" pitchFamily="50" charset="-128"/>
                </a:endParaRPr>
              </a:p>
            </p:txBody>
          </p:sp>
          <p:sp>
            <p:nvSpPr>
              <p:cNvPr id="75" name="타원 47">
                <a:extLst>
                  <a:ext uri="{FF2B5EF4-FFF2-40B4-BE49-F238E27FC236}">
                    <a16:creationId xmlns:a16="http://schemas.microsoft.com/office/drawing/2014/main" id="{5AA1732F-1D80-4A32-AF6F-E4475EE9F946}"/>
                  </a:ext>
                </a:extLst>
              </p:cNvPr>
              <p:cNvSpPr/>
              <p:nvPr/>
            </p:nvSpPr>
            <p:spPr>
              <a:xfrm rot="3600000">
                <a:off x="1254577" y="3410672"/>
                <a:ext cx="1395170" cy="1397064"/>
              </a:xfrm>
              <a:prstGeom prst="ellipse">
                <a:avLst/>
              </a:prstGeom>
              <a:solidFill>
                <a:srgbClr val="F8BAA1">
                  <a:lumMod val="75000"/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u Gothic UI" panose="020B0500000000000000" pitchFamily="50" charset="-128"/>
                </a:endParaRPr>
              </a:p>
            </p:txBody>
          </p:sp>
        </p:grpSp>
        <p:sp>
          <p:nvSpPr>
            <p:cNvPr id="54" name="TextBox 52">
              <a:extLst>
                <a:ext uri="{FF2B5EF4-FFF2-40B4-BE49-F238E27FC236}">
                  <a16:creationId xmlns:a16="http://schemas.microsoft.com/office/drawing/2014/main" id="{D0ED9B98-6704-46F4-B7C9-13B09E0FEC08}"/>
                </a:ext>
              </a:extLst>
            </p:cNvPr>
            <p:cNvSpPr txBox="1"/>
            <p:nvPr/>
          </p:nvSpPr>
          <p:spPr>
            <a:xfrm>
              <a:off x="677586" y="4255918"/>
              <a:ext cx="299454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latinLnBrk="0">
                <a:defRPr/>
              </a:pPr>
              <a:r>
                <a:rPr lang="ja-JP" altLang="en-US" sz="2400" kern="0" dirty="0">
                  <a:solidFill>
                    <a:srgbClr val="5D5B5B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三権分立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3-2.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6552" y="267750"/>
            <a:ext cx="378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MVC Web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</a:t>
            </a:r>
            <a:endParaRPr lang="ko-KR" altLang="en-US" sz="3200" spc="-150" dirty="0">
              <a:solidFill>
                <a:srgbClr val="5E5E5E"/>
              </a:solidFill>
              <a:latin typeface="Yu Gothic UI" panose="020B0500000000000000" pitchFamily="50" charset="-128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FC800F9-AC67-4CAB-B0D9-9C3E0A79B915}"/>
              </a:ext>
            </a:extLst>
          </p:cNvPr>
          <p:cNvGrpSpPr/>
          <p:nvPr/>
        </p:nvGrpSpPr>
        <p:grpSpPr>
          <a:xfrm>
            <a:off x="2290598" y="1767600"/>
            <a:ext cx="1685396" cy="461435"/>
            <a:chOff x="2210388" y="1767600"/>
            <a:chExt cx="1685396" cy="461435"/>
          </a:xfrm>
        </p:grpSpPr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F75FDAF8-8237-4FD2-A094-26A5E975EC83}"/>
                </a:ext>
              </a:extLst>
            </p:cNvPr>
            <p:cNvSpPr txBox="1"/>
            <p:nvPr/>
          </p:nvSpPr>
          <p:spPr>
            <a:xfrm>
              <a:off x="2941677" y="17676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  <a:ea typeface="Yu Gothic UI" panose="020B0500000000000000" pitchFamily="50" charset="-128"/>
                </a:rPr>
                <a:t>立法権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  <p:cxnSp>
          <p:nvCxnSpPr>
            <p:cNvPr id="79" name="직선 연결선 62">
              <a:extLst>
                <a:ext uri="{FF2B5EF4-FFF2-40B4-BE49-F238E27FC236}">
                  <a16:creationId xmlns:a16="http://schemas.microsoft.com/office/drawing/2014/main" id="{4B45A2EE-E30F-447F-9795-8B358AE7B859}"/>
                </a:ext>
              </a:extLst>
            </p:cNvPr>
            <p:cNvCxnSpPr/>
            <p:nvPr/>
          </p:nvCxnSpPr>
          <p:spPr>
            <a:xfrm>
              <a:off x="2210388" y="2229035"/>
              <a:ext cx="1225008" cy="0"/>
            </a:xfrm>
            <a:prstGeom prst="line">
              <a:avLst/>
            </a:prstGeom>
            <a:noFill/>
            <a:ln w="28575" cap="flat" cmpd="sng" algn="ctr">
              <a:solidFill>
                <a:srgbClr val="5D5B5B"/>
              </a:solidFill>
              <a:prstDash val="solid"/>
              <a:miter lim="800000"/>
            </a:ln>
            <a:effectLst/>
          </p:spPr>
        </p:cxn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83B1E1F-5B07-42E6-BD8C-F454964E61D7}"/>
              </a:ext>
            </a:extLst>
          </p:cNvPr>
          <p:cNvGrpSpPr/>
          <p:nvPr/>
        </p:nvGrpSpPr>
        <p:grpSpPr>
          <a:xfrm>
            <a:off x="2853175" y="2767658"/>
            <a:ext cx="1785955" cy="457365"/>
            <a:chOff x="2789007" y="2767658"/>
            <a:chExt cx="1785955" cy="457365"/>
          </a:xfrm>
        </p:grpSpPr>
        <p:sp>
          <p:nvSpPr>
            <p:cNvPr id="81" name="TextBox 52">
              <a:extLst>
                <a:ext uri="{FF2B5EF4-FFF2-40B4-BE49-F238E27FC236}">
                  <a16:creationId xmlns:a16="http://schemas.microsoft.com/office/drawing/2014/main" id="{99404799-F952-4385-8A62-1A3912D73489}"/>
                </a:ext>
              </a:extLst>
            </p:cNvPr>
            <p:cNvSpPr txBox="1"/>
            <p:nvPr/>
          </p:nvSpPr>
          <p:spPr>
            <a:xfrm>
              <a:off x="3620855" y="276765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  <a:ea typeface="Yu Gothic UI" panose="020B0500000000000000" pitchFamily="50" charset="-128"/>
                </a:rPr>
                <a:t>行政権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  <p:cxnSp>
          <p:nvCxnSpPr>
            <p:cNvPr id="82" name="직선 연결선 62">
              <a:extLst>
                <a:ext uri="{FF2B5EF4-FFF2-40B4-BE49-F238E27FC236}">
                  <a16:creationId xmlns:a16="http://schemas.microsoft.com/office/drawing/2014/main" id="{A41993D9-FB76-4577-BE0B-4D5B0D421CEC}"/>
                </a:ext>
              </a:extLst>
            </p:cNvPr>
            <p:cNvCxnSpPr/>
            <p:nvPr/>
          </p:nvCxnSpPr>
          <p:spPr>
            <a:xfrm>
              <a:off x="2789007" y="3225023"/>
              <a:ext cx="1225008" cy="0"/>
            </a:xfrm>
            <a:prstGeom prst="line">
              <a:avLst/>
            </a:prstGeom>
            <a:noFill/>
            <a:ln w="28575" cap="flat" cmpd="sng" algn="ctr">
              <a:solidFill>
                <a:srgbClr val="5D5B5B"/>
              </a:solidFill>
              <a:prstDash val="solid"/>
              <a:miter lim="800000"/>
            </a:ln>
            <a:effectLst/>
          </p:spPr>
        </p:cxn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95A81B8-387E-479A-A065-30FE4DA4C736}"/>
              </a:ext>
            </a:extLst>
          </p:cNvPr>
          <p:cNvGrpSpPr/>
          <p:nvPr/>
        </p:nvGrpSpPr>
        <p:grpSpPr>
          <a:xfrm>
            <a:off x="106219" y="3395743"/>
            <a:ext cx="1518293" cy="495527"/>
            <a:chOff x="186429" y="3139071"/>
            <a:chExt cx="1518293" cy="495527"/>
          </a:xfrm>
        </p:grpSpPr>
        <p:cxnSp>
          <p:nvCxnSpPr>
            <p:cNvPr id="84" name="직선 연결선 62">
              <a:extLst>
                <a:ext uri="{FF2B5EF4-FFF2-40B4-BE49-F238E27FC236}">
                  <a16:creationId xmlns:a16="http://schemas.microsoft.com/office/drawing/2014/main" id="{DB2F42E5-5521-46E4-A799-31510DEC18B2}"/>
                </a:ext>
              </a:extLst>
            </p:cNvPr>
            <p:cNvCxnSpPr/>
            <p:nvPr/>
          </p:nvCxnSpPr>
          <p:spPr>
            <a:xfrm>
              <a:off x="479714" y="3634598"/>
              <a:ext cx="1225008" cy="0"/>
            </a:xfrm>
            <a:prstGeom prst="line">
              <a:avLst/>
            </a:prstGeom>
            <a:noFill/>
            <a:ln w="28575" cap="flat" cmpd="sng" algn="ctr">
              <a:solidFill>
                <a:srgbClr val="5D5B5B"/>
              </a:solidFill>
              <a:prstDash val="solid"/>
              <a:miter lim="800000"/>
            </a:ln>
            <a:effectLst/>
          </p:spPr>
        </p:cxnSp>
        <p:sp>
          <p:nvSpPr>
            <p:cNvPr id="85" name="TextBox 52">
              <a:extLst>
                <a:ext uri="{FF2B5EF4-FFF2-40B4-BE49-F238E27FC236}">
                  <a16:creationId xmlns:a16="http://schemas.microsoft.com/office/drawing/2014/main" id="{469CEEDE-5294-4FF7-AD97-3870D82F4AE2}"/>
                </a:ext>
              </a:extLst>
            </p:cNvPr>
            <p:cNvSpPr txBox="1"/>
            <p:nvPr/>
          </p:nvSpPr>
          <p:spPr>
            <a:xfrm>
              <a:off x="186429" y="313907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000" kern="0" dirty="0">
                  <a:solidFill>
                    <a:srgbClr val="5D5B5B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司法権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B2F4EFE-87FB-4FAE-B340-BC70A8A45116}"/>
              </a:ext>
            </a:extLst>
          </p:cNvPr>
          <p:cNvGrpSpPr/>
          <p:nvPr/>
        </p:nvGrpSpPr>
        <p:grpSpPr>
          <a:xfrm>
            <a:off x="5428391" y="2110826"/>
            <a:ext cx="4197424" cy="4027812"/>
            <a:chOff x="5428391" y="2110826"/>
            <a:chExt cx="3572734" cy="3428365"/>
          </a:xfrm>
        </p:grpSpPr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5A401ECD-0E43-4ECC-B9F6-8C175258DCE7}"/>
                </a:ext>
              </a:extLst>
            </p:cNvPr>
            <p:cNvGrpSpPr/>
            <p:nvPr/>
          </p:nvGrpSpPr>
          <p:grpSpPr>
            <a:xfrm>
              <a:off x="5428391" y="2110826"/>
              <a:ext cx="3572734" cy="3428365"/>
              <a:chOff x="1253630" y="2594119"/>
              <a:chExt cx="2328320" cy="2234236"/>
            </a:xfrm>
          </p:grpSpPr>
          <p:sp>
            <p:nvSpPr>
              <p:cNvPr id="94" name="타원 45">
                <a:extLst>
                  <a:ext uri="{FF2B5EF4-FFF2-40B4-BE49-F238E27FC236}">
                    <a16:creationId xmlns:a16="http://schemas.microsoft.com/office/drawing/2014/main" id="{BF19B125-D8DC-4FF1-857E-4E4E340967FD}"/>
                  </a:ext>
                </a:extLst>
              </p:cNvPr>
              <p:cNvSpPr/>
              <p:nvPr/>
            </p:nvSpPr>
            <p:spPr>
              <a:xfrm rot="3600000">
                <a:off x="1635579" y="2593172"/>
                <a:ext cx="1395170" cy="139706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u Gothic UI" panose="020B0500000000000000" pitchFamily="50" charset="-128"/>
                </a:endParaRPr>
              </a:p>
            </p:txBody>
          </p:sp>
          <p:sp>
            <p:nvSpPr>
              <p:cNvPr id="95" name="타원 46">
                <a:extLst>
                  <a:ext uri="{FF2B5EF4-FFF2-40B4-BE49-F238E27FC236}">
                    <a16:creationId xmlns:a16="http://schemas.microsoft.com/office/drawing/2014/main" id="{C877B7BB-9EA1-4913-88B2-A61F5033C526}"/>
                  </a:ext>
                </a:extLst>
              </p:cNvPr>
              <p:cNvSpPr/>
              <p:nvPr/>
            </p:nvSpPr>
            <p:spPr>
              <a:xfrm rot="3600000">
                <a:off x="2185833" y="3432238"/>
                <a:ext cx="1395170" cy="1397064"/>
              </a:xfrm>
              <a:prstGeom prst="ellipse">
                <a:avLst/>
              </a:prstGeom>
              <a:solidFill>
                <a:srgbClr val="1097D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u Gothic UI" panose="020B0500000000000000" pitchFamily="50" charset="-128"/>
                </a:endParaRPr>
              </a:p>
            </p:txBody>
          </p:sp>
          <p:sp>
            <p:nvSpPr>
              <p:cNvPr id="96" name="타원 47">
                <a:extLst>
                  <a:ext uri="{FF2B5EF4-FFF2-40B4-BE49-F238E27FC236}">
                    <a16:creationId xmlns:a16="http://schemas.microsoft.com/office/drawing/2014/main" id="{6B16858C-2A81-4527-88AF-E124995AE7B9}"/>
                  </a:ext>
                </a:extLst>
              </p:cNvPr>
              <p:cNvSpPr/>
              <p:nvPr/>
            </p:nvSpPr>
            <p:spPr>
              <a:xfrm rot="3600000">
                <a:off x="1254577" y="3410672"/>
                <a:ext cx="1395170" cy="1397064"/>
              </a:xfrm>
              <a:prstGeom prst="ellipse">
                <a:avLst/>
              </a:prstGeom>
              <a:solidFill>
                <a:srgbClr val="F8BAA1">
                  <a:lumMod val="75000"/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u Gothic UI" panose="020B0500000000000000" pitchFamily="50" charset="-128"/>
                </a:endParaRPr>
              </a:p>
            </p:txBody>
          </p:sp>
        </p:grp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CFAEAB1-A858-464B-9D4C-CE7523BB0CC2}"/>
                </a:ext>
              </a:extLst>
            </p:cNvPr>
            <p:cNvSpPr txBox="1"/>
            <p:nvPr/>
          </p:nvSpPr>
          <p:spPr>
            <a:xfrm>
              <a:off x="6640159" y="2673416"/>
              <a:ext cx="889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b="1" dirty="0">
                  <a:solidFill>
                    <a:schemeClr val="accent2">
                      <a:lumMod val="50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M</a:t>
              </a:r>
              <a:endParaRPr kumimoji="1" lang="ja-JP" altLang="en-US" sz="6000" b="1" dirty="0">
                <a:solidFill>
                  <a:schemeClr val="accent2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9ED1597B-BD34-4D16-8762-BFFF51281BA6}"/>
                </a:ext>
              </a:extLst>
            </p:cNvPr>
            <p:cNvSpPr txBox="1"/>
            <p:nvPr/>
          </p:nvSpPr>
          <p:spPr>
            <a:xfrm>
              <a:off x="6024459" y="3927844"/>
              <a:ext cx="889485" cy="929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500" b="1" dirty="0">
                  <a:solidFill>
                    <a:srgbClr val="FFC000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V</a:t>
              </a:r>
              <a:endParaRPr kumimoji="1" lang="ja-JP" altLang="en-US" sz="6500" b="1" dirty="0">
                <a:solidFill>
                  <a:srgbClr val="FFC000"/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A901400E-DD2E-4729-9B94-4C3723F36650}"/>
                </a:ext>
              </a:extLst>
            </p:cNvPr>
            <p:cNvSpPr txBox="1"/>
            <p:nvPr/>
          </p:nvSpPr>
          <p:spPr>
            <a:xfrm>
              <a:off x="7497408" y="3901171"/>
              <a:ext cx="889485" cy="929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500" b="1" dirty="0">
                  <a:solidFill>
                    <a:schemeClr val="accent6">
                      <a:lumMod val="50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C</a:t>
              </a:r>
              <a:endParaRPr kumimoji="1" lang="ja-JP" altLang="en-US" sz="6500" b="1" dirty="0">
                <a:solidFill>
                  <a:schemeClr val="accent6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E49C018-9FB0-45E9-9325-AFEAEE7A328E}"/>
              </a:ext>
            </a:extLst>
          </p:cNvPr>
          <p:cNvGrpSpPr/>
          <p:nvPr/>
        </p:nvGrpSpPr>
        <p:grpSpPr>
          <a:xfrm>
            <a:off x="7529644" y="2275215"/>
            <a:ext cx="2684949" cy="492443"/>
            <a:chOff x="7529644" y="2275215"/>
            <a:chExt cx="2684949" cy="492443"/>
          </a:xfrm>
        </p:grpSpPr>
        <p:cxnSp>
          <p:nvCxnSpPr>
            <p:cNvPr id="100" name="직선 연결선 62">
              <a:extLst>
                <a:ext uri="{FF2B5EF4-FFF2-40B4-BE49-F238E27FC236}">
                  <a16:creationId xmlns:a16="http://schemas.microsoft.com/office/drawing/2014/main" id="{1F0E64FE-D700-45BF-99A4-B8EC1BBFA25A}"/>
                </a:ext>
              </a:extLst>
            </p:cNvPr>
            <p:cNvCxnSpPr/>
            <p:nvPr/>
          </p:nvCxnSpPr>
          <p:spPr>
            <a:xfrm>
              <a:off x="7529644" y="2539215"/>
              <a:ext cx="1225008" cy="0"/>
            </a:xfrm>
            <a:prstGeom prst="line">
              <a:avLst/>
            </a:prstGeom>
            <a:noFill/>
            <a:ln w="28575" cap="flat" cmpd="sng" algn="ctr">
              <a:solidFill>
                <a:srgbClr val="5D5B5B"/>
              </a:solidFill>
              <a:prstDash val="solid"/>
              <a:miter lim="800000"/>
            </a:ln>
            <a:effectLst/>
          </p:spPr>
        </p:cxnSp>
        <p:sp>
          <p:nvSpPr>
            <p:cNvPr id="101" name="TextBox 52">
              <a:extLst>
                <a:ext uri="{FF2B5EF4-FFF2-40B4-BE49-F238E27FC236}">
                  <a16:creationId xmlns:a16="http://schemas.microsoft.com/office/drawing/2014/main" id="{06E29944-378E-443E-B3AD-2B598CF672BB}"/>
                </a:ext>
              </a:extLst>
            </p:cNvPr>
            <p:cNvSpPr txBox="1"/>
            <p:nvPr/>
          </p:nvSpPr>
          <p:spPr>
            <a:xfrm>
              <a:off x="8857528" y="2275215"/>
              <a:ext cx="13570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</a:rPr>
                <a:t>model</a:t>
              </a:r>
              <a:endParaRPr kumimoji="0" lang="ko-KR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97913B0-1EA4-420E-80CE-A0A08FB28B9C}"/>
              </a:ext>
            </a:extLst>
          </p:cNvPr>
          <p:cNvGrpSpPr/>
          <p:nvPr/>
        </p:nvGrpSpPr>
        <p:grpSpPr>
          <a:xfrm>
            <a:off x="9031633" y="4472047"/>
            <a:ext cx="3039931" cy="492443"/>
            <a:chOff x="9031633" y="4472047"/>
            <a:chExt cx="3039931" cy="492443"/>
          </a:xfrm>
        </p:grpSpPr>
        <p:cxnSp>
          <p:nvCxnSpPr>
            <p:cNvPr id="102" name="직선 연결선 62">
              <a:extLst>
                <a:ext uri="{FF2B5EF4-FFF2-40B4-BE49-F238E27FC236}">
                  <a16:creationId xmlns:a16="http://schemas.microsoft.com/office/drawing/2014/main" id="{E7193AF5-7826-43D7-9AEF-57D1B081458A}"/>
                </a:ext>
              </a:extLst>
            </p:cNvPr>
            <p:cNvCxnSpPr/>
            <p:nvPr/>
          </p:nvCxnSpPr>
          <p:spPr>
            <a:xfrm>
              <a:off x="9031633" y="4759066"/>
              <a:ext cx="1225008" cy="0"/>
            </a:xfrm>
            <a:prstGeom prst="line">
              <a:avLst/>
            </a:prstGeom>
            <a:noFill/>
            <a:ln w="28575" cap="flat" cmpd="sng" algn="ctr">
              <a:solidFill>
                <a:srgbClr val="5D5B5B"/>
              </a:solidFill>
              <a:prstDash val="solid"/>
              <a:miter lim="800000"/>
            </a:ln>
            <a:effectLst/>
          </p:spPr>
        </p:cxnSp>
        <p:sp>
          <p:nvSpPr>
            <p:cNvPr id="103" name="TextBox 52">
              <a:extLst>
                <a:ext uri="{FF2B5EF4-FFF2-40B4-BE49-F238E27FC236}">
                  <a16:creationId xmlns:a16="http://schemas.microsoft.com/office/drawing/2014/main" id="{2380007D-A7FA-418C-A096-A703FEC8918D}"/>
                </a:ext>
              </a:extLst>
            </p:cNvPr>
            <p:cNvSpPr txBox="1"/>
            <p:nvPr/>
          </p:nvSpPr>
          <p:spPr>
            <a:xfrm>
              <a:off x="10305937" y="4472047"/>
              <a:ext cx="17656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</a:rPr>
                <a:t>controller</a:t>
              </a:r>
              <a:endParaRPr kumimoji="0" lang="ko-KR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0CF7954-00D2-4C36-9752-ECAA3897A453}"/>
              </a:ext>
            </a:extLst>
          </p:cNvPr>
          <p:cNvGrpSpPr/>
          <p:nvPr/>
        </p:nvGrpSpPr>
        <p:grpSpPr>
          <a:xfrm>
            <a:off x="3866751" y="4634831"/>
            <a:ext cx="2143577" cy="492443"/>
            <a:chOff x="3866751" y="4634831"/>
            <a:chExt cx="2143577" cy="492443"/>
          </a:xfrm>
        </p:grpSpPr>
        <p:cxnSp>
          <p:nvCxnSpPr>
            <p:cNvPr id="104" name="직선 연결선 62">
              <a:extLst>
                <a:ext uri="{FF2B5EF4-FFF2-40B4-BE49-F238E27FC236}">
                  <a16:creationId xmlns:a16="http://schemas.microsoft.com/office/drawing/2014/main" id="{5C9F42A6-712B-47A5-8AE9-6D78974A711F}"/>
                </a:ext>
              </a:extLst>
            </p:cNvPr>
            <p:cNvCxnSpPr/>
            <p:nvPr/>
          </p:nvCxnSpPr>
          <p:spPr>
            <a:xfrm>
              <a:off x="4785320" y="4899804"/>
              <a:ext cx="1225008" cy="0"/>
            </a:xfrm>
            <a:prstGeom prst="line">
              <a:avLst/>
            </a:prstGeom>
            <a:noFill/>
            <a:ln w="28575" cap="flat" cmpd="sng" algn="ctr">
              <a:solidFill>
                <a:srgbClr val="5D5B5B"/>
              </a:solidFill>
              <a:prstDash val="solid"/>
              <a:miter lim="800000"/>
            </a:ln>
            <a:effectLst/>
          </p:spPr>
        </p:cxnSp>
        <p:sp>
          <p:nvSpPr>
            <p:cNvPr id="105" name="TextBox 52">
              <a:extLst>
                <a:ext uri="{FF2B5EF4-FFF2-40B4-BE49-F238E27FC236}">
                  <a16:creationId xmlns:a16="http://schemas.microsoft.com/office/drawing/2014/main" id="{C40D3E4F-FE4D-491B-B54A-40F11E7765FB}"/>
                </a:ext>
              </a:extLst>
            </p:cNvPr>
            <p:cNvSpPr txBox="1"/>
            <p:nvPr/>
          </p:nvSpPr>
          <p:spPr>
            <a:xfrm>
              <a:off x="3866751" y="4634831"/>
              <a:ext cx="13570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</a:rPr>
                <a:t>view</a:t>
              </a:r>
              <a:endParaRPr kumimoji="0" lang="ko-KR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5F857AD-6E6B-4401-BB6C-A599DBD7B51C}"/>
              </a:ext>
            </a:extLst>
          </p:cNvPr>
          <p:cNvGrpSpPr/>
          <p:nvPr/>
        </p:nvGrpSpPr>
        <p:grpSpPr>
          <a:xfrm>
            <a:off x="4948769" y="5338014"/>
            <a:ext cx="1583653" cy="944789"/>
            <a:chOff x="5093866" y="5110801"/>
            <a:chExt cx="1583653" cy="944789"/>
          </a:xfrm>
        </p:grpSpPr>
        <p:pic>
          <p:nvPicPr>
            <p:cNvPr id="106" name="図 105">
              <a:extLst>
                <a:ext uri="{FF2B5EF4-FFF2-40B4-BE49-F238E27FC236}">
                  <a16:creationId xmlns:a16="http://schemas.microsoft.com/office/drawing/2014/main" id="{3F0E2295-774C-403B-8460-715689DC1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2730" y="5110801"/>
              <a:ext cx="944789" cy="944789"/>
            </a:xfrm>
            <a:prstGeom prst="rect">
              <a:avLst/>
            </a:prstGeom>
          </p:spPr>
        </p:pic>
        <p:pic>
          <p:nvPicPr>
            <p:cNvPr id="107" name="図 106">
              <a:extLst>
                <a:ext uri="{FF2B5EF4-FFF2-40B4-BE49-F238E27FC236}">
                  <a16:creationId xmlns:a16="http://schemas.microsoft.com/office/drawing/2014/main" id="{A26151F3-1708-4D80-85FE-D75228463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3866" y="5192379"/>
              <a:ext cx="787264" cy="787264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BB4E9E4-5E1B-45D8-B107-DCFEFFB643FB}"/>
              </a:ext>
            </a:extLst>
          </p:cNvPr>
          <p:cNvGrpSpPr/>
          <p:nvPr/>
        </p:nvGrpSpPr>
        <p:grpSpPr>
          <a:xfrm>
            <a:off x="5884201" y="1677580"/>
            <a:ext cx="979485" cy="1356986"/>
            <a:chOff x="5884201" y="1677580"/>
            <a:chExt cx="979485" cy="1356986"/>
          </a:xfrm>
        </p:grpSpPr>
        <p:sp>
          <p:nvSpPr>
            <p:cNvPr id="112" name="TextBox 52">
              <a:extLst>
                <a:ext uri="{FF2B5EF4-FFF2-40B4-BE49-F238E27FC236}">
                  <a16:creationId xmlns:a16="http://schemas.microsoft.com/office/drawing/2014/main" id="{4A50DC9F-0A8C-4564-8161-4D15F70DEF06}"/>
                </a:ext>
              </a:extLst>
            </p:cNvPr>
            <p:cNvSpPr txBox="1"/>
            <p:nvPr/>
          </p:nvSpPr>
          <p:spPr>
            <a:xfrm>
              <a:off x="5884201" y="167758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</a:rPr>
                <a:t>データ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  <p:pic>
          <p:nvPicPr>
            <p:cNvPr id="113" name="図 112">
              <a:extLst>
                <a:ext uri="{FF2B5EF4-FFF2-40B4-BE49-F238E27FC236}">
                  <a16:creationId xmlns:a16="http://schemas.microsoft.com/office/drawing/2014/main" id="{71FF931C-2449-427B-97BB-560082CD5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7284" y="2098164"/>
              <a:ext cx="936402" cy="936402"/>
            </a:xfrm>
            <a:prstGeom prst="rect">
              <a:avLst/>
            </a:prstGeom>
          </p:spPr>
        </p:pic>
      </p:grpSp>
      <p:sp>
        <p:nvSpPr>
          <p:cNvPr id="70" name="TextBox 52">
            <a:extLst>
              <a:ext uri="{FF2B5EF4-FFF2-40B4-BE49-F238E27FC236}">
                <a16:creationId xmlns:a16="http://schemas.microsoft.com/office/drawing/2014/main" id="{F3E385BA-4B7A-42B0-9A8B-A38E73F3C6FE}"/>
              </a:ext>
            </a:extLst>
          </p:cNvPr>
          <p:cNvSpPr txBox="1"/>
          <p:nvPr/>
        </p:nvSpPr>
        <p:spPr>
          <a:xfrm>
            <a:off x="2436720" y="33470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内閣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sp>
        <p:nvSpPr>
          <p:cNvPr id="71" name="TextBox 52">
            <a:extLst>
              <a:ext uri="{FF2B5EF4-FFF2-40B4-BE49-F238E27FC236}">
                <a16:creationId xmlns:a16="http://schemas.microsoft.com/office/drawing/2014/main" id="{50262EA6-23F9-4B50-965B-793314AD5222}"/>
              </a:ext>
            </a:extLst>
          </p:cNvPr>
          <p:cNvSpPr txBox="1"/>
          <p:nvPr/>
        </p:nvSpPr>
        <p:spPr>
          <a:xfrm>
            <a:off x="1813341" y="24461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国会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sp>
        <p:nvSpPr>
          <p:cNvPr id="72" name="TextBox 52">
            <a:extLst>
              <a:ext uri="{FF2B5EF4-FFF2-40B4-BE49-F238E27FC236}">
                <a16:creationId xmlns:a16="http://schemas.microsoft.com/office/drawing/2014/main" id="{8147BA6F-A1E4-482E-9111-658B3645FF56}"/>
              </a:ext>
            </a:extLst>
          </p:cNvPr>
          <p:cNvSpPr txBox="1"/>
          <p:nvPr/>
        </p:nvSpPr>
        <p:spPr>
          <a:xfrm>
            <a:off x="1197984" y="335506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裁判所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232D18E-8F0A-4320-9BBC-97F34764AF4A}"/>
              </a:ext>
            </a:extLst>
          </p:cNvPr>
          <p:cNvGrpSpPr/>
          <p:nvPr/>
        </p:nvGrpSpPr>
        <p:grpSpPr>
          <a:xfrm>
            <a:off x="8754652" y="4918931"/>
            <a:ext cx="1031507" cy="1368826"/>
            <a:chOff x="8754652" y="4918931"/>
            <a:chExt cx="1031507" cy="1368826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E0990A-EE45-4F4F-B5B9-8567EEEECA7A}"/>
                </a:ext>
              </a:extLst>
            </p:cNvPr>
            <p:cNvGrpSpPr/>
            <p:nvPr/>
          </p:nvGrpSpPr>
          <p:grpSpPr>
            <a:xfrm>
              <a:off x="8754652" y="5359641"/>
              <a:ext cx="1031507" cy="928116"/>
              <a:chOff x="8393716" y="3401531"/>
              <a:chExt cx="1495364" cy="1345479"/>
            </a:xfrm>
          </p:grpSpPr>
          <p:pic>
            <p:nvPicPr>
              <p:cNvPr id="108" name="図 107">
                <a:extLst>
                  <a:ext uri="{FF2B5EF4-FFF2-40B4-BE49-F238E27FC236}">
                    <a16:creationId xmlns:a16="http://schemas.microsoft.com/office/drawing/2014/main" id="{1E7BEA7C-6FD6-4C86-9C7F-156E70289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3716" y="3794317"/>
                <a:ext cx="952693" cy="952693"/>
              </a:xfrm>
              <a:prstGeom prst="rect">
                <a:avLst/>
              </a:prstGeom>
            </p:spPr>
          </p:pic>
          <p:pic>
            <p:nvPicPr>
              <p:cNvPr id="109" name="図 108">
                <a:extLst>
                  <a:ext uri="{FF2B5EF4-FFF2-40B4-BE49-F238E27FC236}">
                    <a16:creationId xmlns:a16="http://schemas.microsoft.com/office/drawing/2014/main" id="{79D1B84A-A9C0-410B-BC25-2542A55D3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9778" y="3401531"/>
                <a:ext cx="706037" cy="706037"/>
              </a:xfrm>
              <a:prstGeom prst="rect">
                <a:avLst/>
              </a:prstGeom>
            </p:spPr>
          </p:pic>
          <p:pic>
            <p:nvPicPr>
              <p:cNvPr id="110" name="図 109">
                <a:extLst>
                  <a:ext uri="{FF2B5EF4-FFF2-40B4-BE49-F238E27FC236}">
                    <a16:creationId xmlns:a16="http://schemas.microsoft.com/office/drawing/2014/main" id="{DFDA6F17-68B1-464B-BF1A-ACDA34BFD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83043" y="3986222"/>
                <a:ext cx="706037" cy="706037"/>
              </a:xfrm>
              <a:prstGeom prst="rect">
                <a:avLst/>
              </a:prstGeom>
            </p:spPr>
          </p:pic>
        </p:grpSp>
        <p:sp>
          <p:nvSpPr>
            <p:cNvPr id="73" name="TextBox 52">
              <a:extLst>
                <a:ext uri="{FF2B5EF4-FFF2-40B4-BE49-F238E27FC236}">
                  <a16:creationId xmlns:a16="http://schemas.microsoft.com/office/drawing/2014/main" id="{18E58F30-3E50-4A84-85C4-65A8A2B8741C}"/>
                </a:ext>
              </a:extLst>
            </p:cNvPr>
            <p:cNvSpPr txBox="1"/>
            <p:nvPr/>
          </p:nvSpPr>
          <p:spPr>
            <a:xfrm>
              <a:off x="9022416" y="491893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</a:rPr>
                <a:t>制御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9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3-3.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0440" y="266154"/>
            <a:ext cx="378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MVC Web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</a:t>
            </a:r>
            <a:endParaRPr lang="ko-KR" altLang="en-US" sz="3200" spc="-150" dirty="0">
              <a:solidFill>
                <a:srgbClr val="5E5E5E"/>
              </a:solidFill>
              <a:latin typeface="Yu Gothic UI" panose="020B0500000000000000" pitchFamily="50" charset="-128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88D68C9-BEE5-456B-AD0F-FFDAB6183DA7}"/>
              </a:ext>
            </a:extLst>
          </p:cNvPr>
          <p:cNvGrpSpPr/>
          <p:nvPr/>
        </p:nvGrpSpPr>
        <p:grpSpPr>
          <a:xfrm>
            <a:off x="333192" y="1610154"/>
            <a:ext cx="2654609" cy="4292018"/>
            <a:chOff x="333192" y="1610154"/>
            <a:chExt cx="2654609" cy="4292018"/>
          </a:xfrm>
        </p:grpSpPr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C967D1D1-5831-4271-8091-0F147BE5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192" y="2132778"/>
              <a:ext cx="2654609" cy="3769394"/>
            </a:xfrm>
            <a:prstGeom prst="rect">
              <a:avLst/>
            </a:prstGeom>
          </p:spPr>
        </p:pic>
        <p:sp>
          <p:nvSpPr>
            <p:cNvPr id="54" name="TextBox 52">
              <a:extLst>
                <a:ext uri="{FF2B5EF4-FFF2-40B4-BE49-F238E27FC236}">
                  <a16:creationId xmlns:a16="http://schemas.microsoft.com/office/drawing/2014/main" id="{2FF76B89-CAD1-418F-99CA-3DE0F5EC7E39}"/>
                </a:ext>
              </a:extLst>
            </p:cNvPr>
            <p:cNvSpPr txBox="1"/>
            <p:nvPr/>
          </p:nvSpPr>
          <p:spPr>
            <a:xfrm>
              <a:off x="1049137" y="1610154"/>
              <a:ext cx="13570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  <a:ea typeface="Yu Gothic UI" panose="020B0500000000000000" pitchFamily="50" charset="-128"/>
                </a:rPr>
                <a:t>掲示板</a:t>
              </a:r>
              <a:endParaRPr kumimoji="0" lang="ko-KR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</p:grp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21C8BC79-CFF4-4B46-BE22-78EE7B48E6BB}"/>
              </a:ext>
            </a:extLst>
          </p:cNvPr>
          <p:cNvSpPr/>
          <p:nvPr/>
        </p:nvSpPr>
        <p:spPr>
          <a:xfrm>
            <a:off x="3246399" y="2896622"/>
            <a:ext cx="4351074" cy="737523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掲示板のテキスト、イメージ、動画などのデータの扱い</a:t>
            </a:r>
            <a:endParaRPr lang="ko-KR" altLang="en-US" kern="0" dirty="0">
              <a:solidFill>
                <a:srgbClr val="5D5B5B"/>
              </a:solidFill>
              <a:latin typeface="Yu Gothic UI" panose="020B0500000000000000" pitchFamily="50" charset="-128"/>
            </a:endParaRP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45F29845-2FAF-4234-B587-EC4BFF0742D0}"/>
              </a:ext>
            </a:extLst>
          </p:cNvPr>
          <p:cNvSpPr/>
          <p:nvPr/>
        </p:nvSpPr>
        <p:spPr>
          <a:xfrm>
            <a:off x="3255209" y="4310793"/>
            <a:ext cx="4311581" cy="967850"/>
          </a:xfrm>
          <a:prstGeom prst="roundRect">
            <a:avLst/>
          </a:prstGeom>
          <a:noFill/>
          <a:ln w="34925"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latinLnBrk="0">
              <a:defRPr/>
            </a:pP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掲示板の一覧画面、内容、入力画面など、視覚的に見れるような</a:t>
            </a:r>
            <a:r>
              <a:rPr lang="en-US" altLang="ja-JP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html</a:t>
            </a: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、</a:t>
            </a:r>
            <a:r>
              <a:rPr lang="en-US" altLang="ja-JP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CSS</a:t>
            </a: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などの要素</a:t>
            </a:r>
            <a:endParaRPr lang="ko-KR" altLang="en-US" kern="0" dirty="0">
              <a:solidFill>
                <a:srgbClr val="5D5B5B"/>
              </a:solidFill>
              <a:latin typeface="Yu Gothic UI" panose="020B0500000000000000" pitchFamily="50" charset="-128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58BAF616-1C97-459A-AC52-6934B6691D92}"/>
              </a:ext>
            </a:extLst>
          </p:cNvPr>
          <p:cNvCxnSpPr>
            <a:cxnSpLocks/>
            <a:stCxn id="87" idx="2"/>
            <a:endCxn id="72" idx="6"/>
          </p:cNvCxnSpPr>
          <p:nvPr/>
        </p:nvCxnSpPr>
        <p:spPr>
          <a:xfrm rot="16200000" flipH="1">
            <a:off x="7513494" y="3176149"/>
            <a:ext cx="153165" cy="4358152"/>
          </a:xfrm>
          <a:prstGeom prst="bentConnector3">
            <a:avLst>
              <a:gd name="adj1" fmla="val 343830"/>
            </a:avLst>
          </a:prstGeom>
          <a:ln w="38100">
            <a:solidFill>
              <a:srgbClr val="FF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コネクタ: カギ線 91">
            <a:extLst>
              <a:ext uri="{FF2B5EF4-FFF2-40B4-BE49-F238E27FC236}">
                <a16:creationId xmlns:a16="http://schemas.microsoft.com/office/drawing/2014/main" id="{2A654A3A-6436-4224-9CF8-FC771CD51256}"/>
              </a:ext>
            </a:extLst>
          </p:cNvPr>
          <p:cNvCxnSpPr>
            <a:cxnSpLocks/>
            <a:stCxn id="83" idx="0"/>
            <a:endCxn id="70" idx="2"/>
          </p:cNvCxnSpPr>
          <p:nvPr/>
        </p:nvCxnSpPr>
        <p:spPr>
          <a:xfrm rot="5400000" flipH="1" flipV="1">
            <a:off x="7066017" y="679273"/>
            <a:ext cx="573268" cy="3861430"/>
          </a:xfrm>
          <a:prstGeom prst="bentConnector3">
            <a:avLst>
              <a:gd name="adj1" fmla="val 165146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図 112">
            <a:extLst>
              <a:ext uri="{FF2B5EF4-FFF2-40B4-BE49-F238E27FC236}">
                <a16:creationId xmlns:a16="http://schemas.microsoft.com/office/drawing/2014/main" id="{0B3E58B6-C880-40C6-8E0C-A1C5EB6A2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7020" y="1286736"/>
            <a:ext cx="1156738" cy="1222875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23533A8-B641-4750-9851-AC51DEF5E74E}"/>
              </a:ext>
            </a:extLst>
          </p:cNvPr>
          <p:cNvGrpSpPr/>
          <p:nvPr/>
        </p:nvGrpSpPr>
        <p:grpSpPr>
          <a:xfrm>
            <a:off x="7566790" y="1642214"/>
            <a:ext cx="4342658" cy="3966095"/>
            <a:chOff x="7566790" y="1642214"/>
            <a:chExt cx="4342658" cy="396609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232EADD-971C-4806-B433-3A9849AE3FB3}"/>
                </a:ext>
              </a:extLst>
            </p:cNvPr>
            <p:cNvGrpSpPr/>
            <p:nvPr/>
          </p:nvGrpSpPr>
          <p:grpSpPr>
            <a:xfrm>
              <a:off x="8162066" y="2179944"/>
              <a:ext cx="3577135" cy="3428365"/>
              <a:chOff x="8162066" y="2179944"/>
              <a:chExt cx="3577135" cy="3428365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DAD15B7-325D-43E7-A2BF-65E1B4701A3E}"/>
                  </a:ext>
                </a:extLst>
              </p:cNvPr>
              <p:cNvGrpSpPr/>
              <p:nvPr/>
            </p:nvGrpSpPr>
            <p:grpSpPr>
              <a:xfrm>
                <a:off x="8162066" y="2179944"/>
                <a:ext cx="3572734" cy="3428365"/>
                <a:chOff x="8162066" y="2179944"/>
                <a:chExt cx="3572734" cy="3428365"/>
              </a:xfrm>
            </p:grpSpPr>
            <p:sp>
              <p:nvSpPr>
                <p:cNvPr id="105" name="TextBox 52">
                  <a:extLst>
                    <a:ext uri="{FF2B5EF4-FFF2-40B4-BE49-F238E27FC236}">
                      <a16:creationId xmlns:a16="http://schemas.microsoft.com/office/drawing/2014/main" id="{C40D3E4F-FE4D-491B-B54A-40F11E7765FB}"/>
                    </a:ext>
                  </a:extLst>
                </p:cNvPr>
                <p:cNvSpPr txBox="1"/>
                <p:nvPr/>
              </p:nvSpPr>
              <p:spPr>
                <a:xfrm>
                  <a:off x="8815457" y="4819491"/>
                  <a:ext cx="1357065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D5B5B"/>
                      </a:solidFill>
                      <a:effectLst/>
                      <a:uLnTx/>
                      <a:uFillTx/>
                      <a:latin typeface="Yu Gothic UI" panose="020B0500000000000000" pitchFamily="50" charset="-128"/>
                    </a:rPr>
                    <a:t>view</a:t>
                  </a:r>
                  <a:endParaRPr kumimoji="0" lang="ko-KR" altLang="en-US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D5B5B"/>
                    </a:solidFill>
                    <a:effectLst/>
                    <a:uLnTx/>
                    <a:uFillTx/>
                    <a:latin typeface="Yu Gothic UI" panose="020B0500000000000000" pitchFamily="50" charset="-128"/>
                  </a:endParaRPr>
                </a:p>
              </p:txBody>
            </p:sp>
            <p:grpSp>
              <p:nvGrpSpPr>
                <p:cNvPr id="60" name="グループ化 59">
                  <a:extLst>
                    <a:ext uri="{FF2B5EF4-FFF2-40B4-BE49-F238E27FC236}">
                      <a16:creationId xmlns:a16="http://schemas.microsoft.com/office/drawing/2014/main" id="{B93570CA-3270-43CC-A261-471D2E2F830D}"/>
                    </a:ext>
                  </a:extLst>
                </p:cNvPr>
                <p:cNvGrpSpPr/>
                <p:nvPr/>
              </p:nvGrpSpPr>
              <p:grpSpPr>
                <a:xfrm>
                  <a:off x="8162066" y="2179944"/>
                  <a:ext cx="3572734" cy="3428365"/>
                  <a:chOff x="1253630" y="2594119"/>
                  <a:chExt cx="2328320" cy="2234236"/>
                </a:xfrm>
              </p:grpSpPr>
              <p:sp>
                <p:nvSpPr>
                  <p:cNvPr id="70" name="타원 45">
                    <a:extLst>
                      <a:ext uri="{FF2B5EF4-FFF2-40B4-BE49-F238E27FC236}">
                        <a16:creationId xmlns:a16="http://schemas.microsoft.com/office/drawing/2014/main" id="{7185D83C-45E2-4D87-83D3-33424B8A2C14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1635579" y="2593172"/>
                    <a:ext cx="1395170" cy="1397064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Yu Gothic UI" panose="020B0500000000000000" pitchFamily="50" charset="-128"/>
                    </a:endParaRPr>
                  </a:p>
                </p:txBody>
              </p:sp>
              <p:sp>
                <p:nvSpPr>
                  <p:cNvPr id="71" name="타원 46">
                    <a:extLst>
                      <a:ext uri="{FF2B5EF4-FFF2-40B4-BE49-F238E27FC236}">
                        <a16:creationId xmlns:a16="http://schemas.microsoft.com/office/drawing/2014/main" id="{7A7AC62D-C5DD-44FC-942F-831AC3025C1D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2185833" y="3432238"/>
                    <a:ext cx="1395170" cy="1397064"/>
                  </a:xfrm>
                  <a:prstGeom prst="ellipse">
                    <a:avLst/>
                  </a:prstGeom>
                  <a:solidFill>
                    <a:srgbClr val="1097D0">
                      <a:alpha val="2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Yu Gothic UI" panose="020B0500000000000000" pitchFamily="50" charset="-128"/>
                    </a:endParaRPr>
                  </a:p>
                </p:txBody>
              </p:sp>
              <p:sp>
                <p:nvSpPr>
                  <p:cNvPr id="72" name="타원 47">
                    <a:extLst>
                      <a:ext uri="{FF2B5EF4-FFF2-40B4-BE49-F238E27FC236}">
                        <a16:creationId xmlns:a16="http://schemas.microsoft.com/office/drawing/2014/main" id="{08F67B9D-ABD3-47C2-8093-7DCD3994352F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1254577" y="3410672"/>
                    <a:ext cx="1395170" cy="1397064"/>
                  </a:xfrm>
                  <a:prstGeom prst="ellipse">
                    <a:avLst/>
                  </a:prstGeom>
                  <a:solidFill>
                    <a:srgbClr val="F8BAA1">
                      <a:lumMod val="75000"/>
                      <a:alpha val="2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Yu Gothic UI" panose="020B0500000000000000" pitchFamily="50" charset="-128"/>
                    </a:endParaRPr>
                  </a:p>
                </p:txBody>
              </p:sp>
            </p:grp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A5C3F8E7-737E-45C8-A2E5-0E01CC1F81EA}"/>
                    </a:ext>
                  </a:extLst>
                </p:cNvPr>
                <p:cNvSpPr txBox="1"/>
                <p:nvPr/>
              </p:nvSpPr>
              <p:spPr>
                <a:xfrm>
                  <a:off x="9373834" y="2688185"/>
                  <a:ext cx="889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6000" b="1" dirty="0">
                      <a:solidFill>
                        <a:schemeClr val="accent2">
                          <a:lumMod val="50000"/>
                        </a:schemeClr>
                      </a:solidFill>
                      <a:latin typeface="Yu Gothic UI" panose="020B0500000000000000" pitchFamily="50" charset="-128"/>
                      <a:ea typeface="Yu Gothic UI" panose="020B0500000000000000" pitchFamily="50" charset="-128"/>
                    </a:rPr>
                    <a:t>M</a:t>
                  </a:r>
                  <a:endParaRPr kumimoji="1" lang="ja-JP" altLang="en-US" sz="6000" b="1" dirty="0">
                    <a:solidFill>
                      <a:schemeClr val="accent2">
                        <a:lumMod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</a:endParaRPr>
                </a:p>
              </p:txBody>
            </p: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1F929693-8ACB-4084-AB6D-1FDBE9B78AF6}"/>
                    </a:ext>
                  </a:extLst>
                </p:cNvPr>
                <p:cNvSpPr txBox="1"/>
                <p:nvPr/>
              </p:nvSpPr>
              <p:spPr>
                <a:xfrm>
                  <a:off x="8758134" y="3958862"/>
                  <a:ext cx="889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6000" b="1" dirty="0">
                      <a:solidFill>
                        <a:srgbClr val="FFC000"/>
                      </a:solidFill>
                      <a:latin typeface="Yu Gothic UI" panose="020B0500000000000000" pitchFamily="50" charset="-128"/>
                      <a:ea typeface="Yu Gothic UI" panose="020B0500000000000000" pitchFamily="50" charset="-128"/>
                    </a:rPr>
                    <a:t>V</a:t>
                  </a:r>
                  <a:endParaRPr kumimoji="1" lang="ja-JP" altLang="en-US" sz="6000" b="1" dirty="0">
                    <a:solidFill>
                      <a:srgbClr val="FFC000"/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</a:endParaRPr>
                </a:p>
              </p:txBody>
            </p:sp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F9C6D94A-06FA-49D6-A8A3-10EF6C27A0FE}"/>
                    </a:ext>
                  </a:extLst>
                </p:cNvPr>
                <p:cNvSpPr txBox="1"/>
                <p:nvPr/>
              </p:nvSpPr>
              <p:spPr>
                <a:xfrm>
                  <a:off x="10263319" y="3938975"/>
                  <a:ext cx="889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6000" b="1" dirty="0">
                      <a:solidFill>
                        <a:schemeClr val="accent6">
                          <a:lumMod val="50000"/>
                        </a:schemeClr>
                      </a:solidFill>
                      <a:latin typeface="Yu Gothic UI" panose="020B0500000000000000" pitchFamily="50" charset="-128"/>
                      <a:ea typeface="Yu Gothic UI" panose="020B0500000000000000" pitchFamily="50" charset="-128"/>
                    </a:rPr>
                    <a:t>C</a:t>
                  </a:r>
                  <a:endParaRPr kumimoji="1" lang="ja-JP" altLang="en-US" sz="6000" b="1" dirty="0">
                    <a:solidFill>
                      <a:schemeClr val="accent6">
                        <a:lumMod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</a:endParaRPr>
                </a:p>
              </p:txBody>
            </p:sp>
            <p:sp>
              <p:nvSpPr>
                <p:cNvPr id="101" name="TextBox 52">
                  <a:extLst>
                    <a:ext uri="{FF2B5EF4-FFF2-40B4-BE49-F238E27FC236}">
                      <a16:creationId xmlns:a16="http://schemas.microsoft.com/office/drawing/2014/main" id="{06E29944-378E-443E-B3AD-2B598CF672BB}"/>
                    </a:ext>
                  </a:extLst>
                </p:cNvPr>
                <p:cNvSpPr txBox="1"/>
                <p:nvPr/>
              </p:nvSpPr>
              <p:spPr>
                <a:xfrm>
                  <a:off x="9153529" y="3429000"/>
                  <a:ext cx="1357065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D5B5B"/>
                      </a:solidFill>
                      <a:effectLst/>
                      <a:uLnTx/>
                      <a:uFillTx/>
                      <a:latin typeface="Yu Gothic UI" panose="020B0500000000000000" pitchFamily="50" charset="-128"/>
                    </a:rPr>
                    <a:t>model</a:t>
                  </a:r>
                  <a:endParaRPr kumimoji="0" lang="ko-KR" altLang="en-US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D5B5B"/>
                    </a:solidFill>
                    <a:effectLst/>
                    <a:uLnTx/>
                    <a:uFillTx/>
                    <a:latin typeface="Yu Gothic UI" panose="020B0500000000000000" pitchFamily="50" charset="-128"/>
                  </a:endParaRPr>
                </a:p>
              </p:txBody>
            </p:sp>
          </p:grpSp>
          <p:sp>
            <p:nvSpPr>
              <p:cNvPr id="80" name="TextBox 52">
                <a:extLst>
                  <a:ext uri="{FF2B5EF4-FFF2-40B4-BE49-F238E27FC236}">
                    <a16:creationId xmlns:a16="http://schemas.microsoft.com/office/drawing/2014/main" id="{743C633F-E5FF-450C-9433-B173F5ADF8CC}"/>
                  </a:ext>
                </a:extLst>
              </p:cNvPr>
              <p:cNvSpPr txBox="1"/>
              <p:nvPr/>
            </p:nvSpPr>
            <p:spPr>
              <a:xfrm>
                <a:off x="9770294" y="4795765"/>
                <a:ext cx="19689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D5B5B"/>
                    </a:solidFill>
                    <a:effectLst/>
                    <a:uLnTx/>
                    <a:uFillTx/>
                    <a:latin typeface="Yu Gothic UI" panose="020B0500000000000000" pitchFamily="50" charset="-128"/>
                  </a:rPr>
                  <a:t>controller</a:t>
                </a:r>
                <a:endParaRPr kumimoji="0" lang="ko-KR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312488A-2E77-442E-B86A-5002D041ADEA}"/>
                </a:ext>
              </a:extLst>
            </p:cNvPr>
            <p:cNvGrpSpPr/>
            <p:nvPr/>
          </p:nvGrpSpPr>
          <p:grpSpPr>
            <a:xfrm>
              <a:off x="9623216" y="1642214"/>
              <a:ext cx="760340" cy="1029655"/>
              <a:chOff x="5927284" y="1766488"/>
              <a:chExt cx="936402" cy="1268078"/>
            </a:xfrm>
          </p:grpSpPr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87F7786D-948C-4D46-9151-661CDC299006}"/>
                  </a:ext>
                </a:extLst>
              </p:cNvPr>
              <p:cNvSpPr txBox="1"/>
              <p:nvPr/>
            </p:nvSpPr>
            <p:spPr>
              <a:xfrm>
                <a:off x="5958291" y="1766488"/>
                <a:ext cx="890754" cy="379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D5B5B"/>
                    </a:solidFill>
                    <a:effectLst/>
                    <a:uLnTx/>
                    <a:uFillTx/>
                    <a:latin typeface="Yu Gothic UI" panose="020B0500000000000000" pitchFamily="50" charset="-128"/>
                  </a:rPr>
                  <a:t>データ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</a:endParaRPr>
              </a:p>
            </p:txBody>
          </p:sp>
          <p:pic>
            <p:nvPicPr>
              <p:cNvPr id="42" name="図 41">
                <a:extLst>
                  <a:ext uri="{FF2B5EF4-FFF2-40B4-BE49-F238E27FC236}">
                    <a16:creationId xmlns:a16="http://schemas.microsoft.com/office/drawing/2014/main" id="{CEB89ECF-BBE9-4671-B1A7-7047F5C3D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7284" y="2098164"/>
                <a:ext cx="936402" cy="936402"/>
              </a:xfrm>
              <a:prstGeom prst="rect">
                <a:avLst/>
              </a:prstGeom>
            </p:spPr>
          </p:pic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C177D4F0-19A8-4B13-A613-C655662F9AFC}"/>
                </a:ext>
              </a:extLst>
            </p:cNvPr>
            <p:cNvGrpSpPr/>
            <p:nvPr/>
          </p:nvGrpSpPr>
          <p:grpSpPr>
            <a:xfrm>
              <a:off x="11164127" y="3570857"/>
              <a:ext cx="745321" cy="940915"/>
              <a:chOff x="8754652" y="4985552"/>
              <a:chExt cx="1031507" cy="1302205"/>
            </a:xfrm>
          </p:grpSpPr>
          <p:grpSp>
            <p:nvGrpSpPr>
              <p:cNvPr id="44" name="グループ化 43">
                <a:extLst>
                  <a:ext uri="{FF2B5EF4-FFF2-40B4-BE49-F238E27FC236}">
                    <a16:creationId xmlns:a16="http://schemas.microsoft.com/office/drawing/2014/main" id="{38D62CEC-EF6A-4230-AC45-9E19B707CED0}"/>
                  </a:ext>
                </a:extLst>
              </p:cNvPr>
              <p:cNvGrpSpPr/>
              <p:nvPr/>
            </p:nvGrpSpPr>
            <p:grpSpPr>
              <a:xfrm>
                <a:off x="8754652" y="5359641"/>
                <a:ext cx="1031507" cy="928116"/>
                <a:chOff x="8393716" y="3401531"/>
                <a:chExt cx="1495364" cy="1345479"/>
              </a:xfrm>
            </p:grpSpPr>
            <p:pic>
              <p:nvPicPr>
                <p:cNvPr id="46" name="図 45">
                  <a:extLst>
                    <a:ext uri="{FF2B5EF4-FFF2-40B4-BE49-F238E27FC236}">
                      <a16:creationId xmlns:a16="http://schemas.microsoft.com/office/drawing/2014/main" id="{03406A32-1E67-4983-B09A-282BEB049B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93716" y="3794317"/>
                  <a:ext cx="952693" cy="952693"/>
                </a:xfrm>
                <a:prstGeom prst="rect">
                  <a:avLst/>
                </a:prstGeom>
              </p:spPr>
            </p:pic>
            <p:pic>
              <p:nvPicPr>
                <p:cNvPr id="47" name="図 46">
                  <a:extLst>
                    <a:ext uri="{FF2B5EF4-FFF2-40B4-BE49-F238E27FC236}">
                      <a16:creationId xmlns:a16="http://schemas.microsoft.com/office/drawing/2014/main" id="{ABBA4923-321D-4100-9EC8-BFC21B21C6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9778" y="3401531"/>
                  <a:ext cx="706037" cy="706037"/>
                </a:xfrm>
                <a:prstGeom prst="rect">
                  <a:avLst/>
                </a:prstGeom>
              </p:spPr>
            </p:pic>
            <p:pic>
              <p:nvPicPr>
                <p:cNvPr id="48" name="図 47">
                  <a:extLst>
                    <a:ext uri="{FF2B5EF4-FFF2-40B4-BE49-F238E27FC236}">
                      <a16:creationId xmlns:a16="http://schemas.microsoft.com/office/drawing/2014/main" id="{3F4289AB-8BC1-4EFB-BE76-6CE76F8B8A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83043" y="3986222"/>
                  <a:ext cx="706037" cy="706037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52">
                <a:extLst>
                  <a:ext uri="{FF2B5EF4-FFF2-40B4-BE49-F238E27FC236}">
                    <a16:creationId xmlns:a16="http://schemas.microsoft.com/office/drawing/2014/main" id="{4F455B96-10C0-4D5D-A52B-B65EA50B08CD}"/>
                  </a:ext>
                </a:extLst>
              </p:cNvPr>
              <p:cNvSpPr txBox="1"/>
              <p:nvPr/>
            </p:nvSpPr>
            <p:spPr>
              <a:xfrm>
                <a:off x="8916862" y="4985552"/>
                <a:ext cx="762723" cy="431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D5B5B"/>
                    </a:solidFill>
                    <a:effectLst/>
                    <a:uLnTx/>
                    <a:uFillTx/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制御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Yu Gothic UI" panose="020B0500000000000000" pitchFamily="50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52A2A94A-8393-4B30-ACE5-EAB7D0908CE2}"/>
                </a:ext>
              </a:extLst>
            </p:cNvPr>
            <p:cNvGrpSpPr/>
            <p:nvPr/>
          </p:nvGrpSpPr>
          <p:grpSpPr>
            <a:xfrm>
              <a:off x="7566790" y="3721424"/>
              <a:ext cx="1294365" cy="763059"/>
              <a:chOff x="5093866" y="5110801"/>
              <a:chExt cx="1583653" cy="944789"/>
            </a:xfrm>
          </p:grpSpPr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6AC90BCB-4436-48A1-AB45-B47F33A56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2730" y="5110801"/>
                <a:ext cx="944789" cy="944789"/>
              </a:xfrm>
              <a:prstGeom prst="rect">
                <a:avLst/>
              </a:prstGeom>
            </p:spPr>
          </p:pic>
          <p:pic>
            <p:nvPicPr>
              <p:cNvPr id="51" name="図 50">
                <a:extLst>
                  <a:ext uri="{FF2B5EF4-FFF2-40B4-BE49-F238E27FC236}">
                    <a16:creationId xmlns:a16="http://schemas.microsoft.com/office/drawing/2014/main" id="{573EAC78-08CD-415D-9DAF-ACDB91D1E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93866" y="5192379"/>
                <a:ext cx="787264" cy="7872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399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3-4.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196" y="260866"/>
            <a:ext cx="378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MVC Web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</a:t>
            </a:r>
            <a:endParaRPr lang="ko-KR" altLang="en-US" sz="3200" spc="-150" dirty="0">
              <a:solidFill>
                <a:srgbClr val="5E5E5E"/>
              </a:solidFill>
              <a:latin typeface="Yu Gothic UI" panose="020B0500000000000000" pitchFamily="50" charset="-128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3E05936-34CA-4E54-8285-540A641578FC}"/>
              </a:ext>
            </a:extLst>
          </p:cNvPr>
          <p:cNvGrpSpPr/>
          <p:nvPr/>
        </p:nvGrpSpPr>
        <p:grpSpPr>
          <a:xfrm>
            <a:off x="5575512" y="2577317"/>
            <a:ext cx="1698012" cy="3291178"/>
            <a:chOff x="5575512" y="2577317"/>
            <a:chExt cx="1698012" cy="3291178"/>
          </a:xfrm>
        </p:grpSpPr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48AB53B6-788A-415C-AA29-16EAE2CBF7C9}"/>
                </a:ext>
              </a:extLst>
            </p:cNvPr>
            <p:cNvSpPr/>
            <p:nvPr/>
          </p:nvSpPr>
          <p:spPr>
            <a:xfrm>
              <a:off x="5575512" y="2577317"/>
              <a:ext cx="1698012" cy="3291178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EB1733B-DDC4-48F4-AF68-0EA49D9A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6678" y="4267987"/>
              <a:ext cx="1514475" cy="1385888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9A8ECC3-DB2E-4863-8B55-302A8AB4F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3493" y="2828688"/>
              <a:ext cx="1162050" cy="1307306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E858DB-8E52-4F57-8344-514D30A296BA}"/>
              </a:ext>
            </a:extLst>
          </p:cNvPr>
          <p:cNvGrpSpPr/>
          <p:nvPr/>
        </p:nvGrpSpPr>
        <p:grpSpPr>
          <a:xfrm>
            <a:off x="203926" y="2566698"/>
            <a:ext cx="1698012" cy="3291178"/>
            <a:chOff x="203926" y="2566698"/>
            <a:chExt cx="1698012" cy="3291178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391EACB0-3BF6-4230-A5C9-C6567FAC6CDA}"/>
                </a:ext>
              </a:extLst>
            </p:cNvPr>
            <p:cNvSpPr/>
            <p:nvPr/>
          </p:nvSpPr>
          <p:spPr>
            <a:xfrm>
              <a:off x="203926" y="2566698"/>
              <a:ext cx="1698012" cy="3291178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942C8767-F643-495C-8166-7B44F2C99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925" y="4405023"/>
              <a:ext cx="1399346" cy="96639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08847D49-0849-4592-820E-8423ABF79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572" y="2778182"/>
              <a:ext cx="1516116" cy="1294946"/>
            </a:xfrm>
            <a:prstGeom prst="rect">
              <a:avLst/>
            </a:prstGeom>
          </p:spPr>
        </p:pic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ED20BBA-2F31-4478-998C-97BF2A951496}"/>
              </a:ext>
            </a:extLst>
          </p:cNvPr>
          <p:cNvGrpSpPr/>
          <p:nvPr/>
        </p:nvGrpSpPr>
        <p:grpSpPr>
          <a:xfrm>
            <a:off x="1978442" y="2566698"/>
            <a:ext cx="1698012" cy="3291178"/>
            <a:chOff x="1978442" y="2566698"/>
            <a:chExt cx="1698012" cy="3291178"/>
          </a:xfrm>
        </p:grpSpPr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1CA4E7A4-C1F8-42D1-8711-BD5EF01314A5}"/>
                </a:ext>
              </a:extLst>
            </p:cNvPr>
            <p:cNvSpPr/>
            <p:nvPr/>
          </p:nvSpPr>
          <p:spPr>
            <a:xfrm>
              <a:off x="1978442" y="2566698"/>
              <a:ext cx="1698012" cy="3291178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202E4A23-D6BA-4ECE-B7A3-D76088CEA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28133" y="3080629"/>
              <a:ext cx="1353353" cy="992499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4873D4E2-A848-40BD-A94F-E4693D273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93485" y="4343329"/>
              <a:ext cx="1412981" cy="1145042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18F013-3FAB-4A71-902B-5C3B79F01A3A}"/>
              </a:ext>
            </a:extLst>
          </p:cNvPr>
          <p:cNvGrpSpPr/>
          <p:nvPr/>
        </p:nvGrpSpPr>
        <p:grpSpPr>
          <a:xfrm>
            <a:off x="3776977" y="2577317"/>
            <a:ext cx="1698012" cy="3291178"/>
            <a:chOff x="3776977" y="2577317"/>
            <a:chExt cx="1698012" cy="3291178"/>
          </a:xfrm>
        </p:grpSpPr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164D8E79-1402-43E4-B9D3-29FD07B79F03}"/>
                </a:ext>
              </a:extLst>
            </p:cNvPr>
            <p:cNvSpPr/>
            <p:nvPr/>
          </p:nvSpPr>
          <p:spPr>
            <a:xfrm>
              <a:off x="3776977" y="2577317"/>
              <a:ext cx="1698012" cy="3291178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D4816ECA-90AA-47D5-A009-7F7F1525A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26628" y="2858931"/>
              <a:ext cx="1348112" cy="1162050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1AE9E6F-5EE5-4976-99CB-50238E9E9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87739" y="4343329"/>
              <a:ext cx="1476488" cy="1145042"/>
            </a:xfrm>
            <a:prstGeom prst="rect">
              <a:avLst/>
            </a:prstGeom>
          </p:spPr>
        </p:pic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9F297BBE-D4EC-4342-BD7D-7A7F10821B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3405" y="1419225"/>
            <a:ext cx="4430803" cy="5183459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C72B3269-27CF-42A5-A7A0-790749FB27E8}"/>
              </a:ext>
            </a:extLst>
          </p:cNvPr>
          <p:cNvSpPr/>
          <p:nvPr/>
        </p:nvSpPr>
        <p:spPr>
          <a:xfrm>
            <a:off x="7915378" y="2336854"/>
            <a:ext cx="1619147" cy="317447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151F1D8-A16B-4A7B-844D-7273C91EF590}"/>
              </a:ext>
            </a:extLst>
          </p:cNvPr>
          <p:cNvSpPr/>
          <p:nvPr/>
        </p:nvSpPr>
        <p:spPr>
          <a:xfrm>
            <a:off x="7915377" y="2766264"/>
            <a:ext cx="1619147" cy="38651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9535C80-49A2-4705-A80D-7ECA51A8C03A}"/>
              </a:ext>
            </a:extLst>
          </p:cNvPr>
          <p:cNvSpPr/>
          <p:nvPr/>
        </p:nvSpPr>
        <p:spPr>
          <a:xfrm>
            <a:off x="7915377" y="3912628"/>
            <a:ext cx="1619147" cy="64032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CE6A1412-F7B3-4E4A-A760-03044DB547E4}"/>
              </a:ext>
            </a:extLst>
          </p:cNvPr>
          <p:cNvCxnSpPr>
            <a:stCxn id="77" idx="0"/>
            <a:endCxn id="20" idx="0"/>
          </p:cNvCxnSpPr>
          <p:nvPr/>
        </p:nvCxnSpPr>
        <p:spPr>
          <a:xfrm rot="5400000" flipH="1" flipV="1">
            <a:off x="7492616" y="351127"/>
            <a:ext cx="1158092" cy="3294289"/>
          </a:xfrm>
          <a:prstGeom prst="bentConnector3">
            <a:avLst>
              <a:gd name="adj1" fmla="val 11727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52">
            <a:extLst>
              <a:ext uri="{FF2B5EF4-FFF2-40B4-BE49-F238E27FC236}">
                <a16:creationId xmlns:a16="http://schemas.microsoft.com/office/drawing/2014/main" id="{F72A7505-916D-4321-8DDF-050D443740D3}"/>
              </a:ext>
            </a:extLst>
          </p:cNvPr>
          <p:cNvSpPr txBox="1"/>
          <p:nvPr/>
        </p:nvSpPr>
        <p:spPr>
          <a:xfrm>
            <a:off x="1750883" y="1878344"/>
            <a:ext cx="3461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ja-JP" altLang="en-US" sz="2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各言語とフレームワーク</a:t>
            </a:r>
            <a:endParaRPr kumimoji="0" lang="ko-KR" altLang="en-US" sz="26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68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4-1.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740" y="260866"/>
            <a:ext cx="659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MVC Web 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 デメリット①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16280" y="6466500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E05605-EB5B-442F-A2E6-0D0C93F9999B}"/>
              </a:ext>
            </a:extLst>
          </p:cNvPr>
          <p:cNvGrpSpPr/>
          <p:nvPr/>
        </p:nvGrpSpPr>
        <p:grpSpPr>
          <a:xfrm>
            <a:off x="474813" y="1556530"/>
            <a:ext cx="4909970" cy="4909970"/>
            <a:chOff x="474813" y="1556530"/>
            <a:chExt cx="4909970" cy="4909970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5D2E34A2-4D4E-4605-B7D3-274B17A9B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813" y="1556530"/>
              <a:ext cx="4909970" cy="4909970"/>
            </a:xfrm>
            <a:prstGeom prst="rect">
              <a:avLst/>
            </a:prstGeom>
          </p:spPr>
        </p:pic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DA8504A-9FF1-49FD-9C88-07207555125F}"/>
                </a:ext>
              </a:extLst>
            </p:cNvPr>
            <p:cNvSpPr/>
            <p:nvPr/>
          </p:nvSpPr>
          <p:spPr>
            <a:xfrm>
              <a:off x="4415136" y="2208579"/>
              <a:ext cx="807896" cy="201705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A771058-3985-4F78-85D0-25B0C0EDEED4}"/>
                </a:ext>
              </a:extLst>
            </p:cNvPr>
            <p:cNvSpPr/>
            <p:nvPr/>
          </p:nvSpPr>
          <p:spPr>
            <a:xfrm>
              <a:off x="4415136" y="4430187"/>
              <a:ext cx="807896" cy="1056097"/>
            </a:xfrm>
            <a:prstGeom prst="rect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97DAFB2E-75EB-4744-9626-2F953A3B8B3C}"/>
                </a:ext>
              </a:extLst>
            </p:cNvPr>
            <p:cNvSpPr/>
            <p:nvPr/>
          </p:nvSpPr>
          <p:spPr>
            <a:xfrm>
              <a:off x="692368" y="2262206"/>
              <a:ext cx="807896" cy="15925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7BE1AC0E-C621-44A1-AA6A-8FDB485F2A40}"/>
                </a:ext>
              </a:extLst>
            </p:cNvPr>
            <p:cNvSpPr/>
            <p:nvPr/>
          </p:nvSpPr>
          <p:spPr>
            <a:xfrm>
              <a:off x="1717819" y="2307027"/>
              <a:ext cx="2184084" cy="14021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7768D296-5177-4A2A-9CD1-0AE9FC852E8E}"/>
                </a:ext>
              </a:extLst>
            </p:cNvPr>
            <p:cNvSpPr/>
            <p:nvPr/>
          </p:nvSpPr>
          <p:spPr>
            <a:xfrm>
              <a:off x="1717819" y="2744241"/>
              <a:ext cx="2535566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33F99818-5E45-458E-A850-22F341D2085A}"/>
                </a:ext>
              </a:extLst>
            </p:cNvPr>
            <p:cNvSpPr/>
            <p:nvPr/>
          </p:nvSpPr>
          <p:spPr>
            <a:xfrm>
              <a:off x="1717819" y="3135777"/>
              <a:ext cx="2535566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2E58D68-52EF-425C-944A-C88C85539AAC}"/>
                </a:ext>
              </a:extLst>
            </p:cNvPr>
            <p:cNvSpPr/>
            <p:nvPr/>
          </p:nvSpPr>
          <p:spPr>
            <a:xfrm>
              <a:off x="1717819" y="3503331"/>
              <a:ext cx="2535566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A10D480-067F-431F-A3E2-44B7532AA2E8}"/>
                </a:ext>
              </a:extLst>
            </p:cNvPr>
            <p:cNvSpPr/>
            <p:nvPr/>
          </p:nvSpPr>
          <p:spPr>
            <a:xfrm>
              <a:off x="1717819" y="3860232"/>
              <a:ext cx="2184084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A06C01CB-22B6-4B74-A3FD-E690451BCC8F}"/>
                </a:ext>
              </a:extLst>
            </p:cNvPr>
            <p:cNvSpPr/>
            <p:nvPr/>
          </p:nvSpPr>
          <p:spPr>
            <a:xfrm>
              <a:off x="1710506" y="4217133"/>
              <a:ext cx="1819397" cy="4969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いいね３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CBE0FAF-045B-48B2-A2FC-D613E399CFAB}"/>
                </a:ext>
              </a:extLst>
            </p:cNvPr>
            <p:cNvSpPr/>
            <p:nvPr/>
          </p:nvSpPr>
          <p:spPr>
            <a:xfrm>
              <a:off x="1710506" y="5029016"/>
              <a:ext cx="1115632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2DE2B7A-58BA-40CA-A607-3F7D65455246}"/>
                </a:ext>
              </a:extLst>
            </p:cNvPr>
            <p:cNvSpPr/>
            <p:nvPr/>
          </p:nvSpPr>
          <p:spPr>
            <a:xfrm>
              <a:off x="1717819" y="5190105"/>
              <a:ext cx="2184084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7900B578-D66E-498F-93F7-FEDD14006CB7}"/>
                </a:ext>
              </a:extLst>
            </p:cNvPr>
            <p:cNvSpPr/>
            <p:nvPr/>
          </p:nvSpPr>
          <p:spPr>
            <a:xfrm>
              <a:off x="1703193" y="5555557"/>
              <a:ext cx="1115632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073FA548-A625-4839-9438-59C57CD575A2}"/>
                </a:ext>
              </a:extLst>
            </p:cNvPr>
            <p:cNvSpPr/>
            <p:nvPr/>
          </p:nvSpPr>
          <p:spPr>
            <a:xfrm>
              <a:off x="1710506" y="5716646"/>
              <a:ext cx="2184084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BACAF88-985D-4092-8A6E-C13B5334C4F5}"/>
              </a:ext>
            </a:extLst>
          </p:cNvPr>
          <p:cNvSpPr/>
          <p:nvPr/>
        </p:nvSpPr>
        <p:spPr>
          <a:xfrm>
            <a:off x="1585622" y="4134877"/>
            <a:ext cx="2045084" cy="64562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矢印: 右 70">
            <a:extLst>
              <a:ext uri="{FF2B5EF4-FFF2-40B4-BE49-F238E27FC236}">
                <a16:creationId xmlns:a16="http://schemas.microsoft.com/office/drawing/2014/main" id="{AA886EF2-B220-4BBF-8F58-A26F9237B29F}"/>
              </a:ext>
            </a:extLst>
          </p:cNvPr>
          <p:cNvSpPr/>
          <p:nvPr/>
        </p:nvSpPr>
        <p:spPr>
          <a:xfrm rot="13465261">
            <a:off x="3209585" y="4480328"/>
            <a:ext cx="640637" cy="5495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17EE2D58-B895-4FF1-B60F-6CD976DF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909" y="1556530"/>
            <a:ext cx="4909970" cy="4909970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1FBA120-526F-48EA-BE0D-B8B25E5D30D3}"/>
              </a:ext>
            </a:extLst>
          </p:cNvPr>
          <p:cNvSpPr/>
          <p:nvPr/>
        </p:nvSpPr>
        <p:spPr>
          <a:xfrm>
            <a:off x="10104232" y="2208579"/>
            <a:ext cx="807896" cy="201705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34F101D-E526-48E7-84BF-7EDE6C4C835B}"/>
              </a:ext>
            </a:extLst>
          </p:cNvPr>
          <p:cNvSpPr/>
          <p:nvPr/>
        </p:nvSpPr>
        <p:spPr>
          <a:xfrm>
            <a:off x="10104232" y="4430187"/>
            <a:ext cx="807896" cy="1056097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475E77F-76E6-4F25-B6E8-40FE39805296}"/>
              </a:ext>
            </a:extLst>
          </p:cNvPr>
          <p:cNvSpPr/>
          <p:nvPr/>
        </p:nvSpPr>
        <p:spPr>
          <a:xfrm>
            <a:off x="6381464" y="2262206"/>
            <a:ext cx="807896" cy="15925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E7B09E9F-047E-4749-A728-C7974960B4D8}"/>
              </a:ext>
            </a:extLst>
          </p:cNvPr>
          <p:cNvSpPr/>
          <p:nvPr/>
        </p:nvSpPr>
        <p:spPr>
          <a:xfrm>
            <a:off x="7406915" y="2307027"/>
            <a:ext cx="2184084" cy="140219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EE5A267-CA61-4E6B-A0C8-BF9012245415}"/>
              </a:ext>
            </a:extLst>
          </p:cNvPr>
          <p:cNvSpPr/>
          <p:nvPr/>
        </p:nvSpPr>
        <p:spPr>
          <a:xfrm>
            <a:off x="7406915" y="2744241"/>
            <a:ext cx="2535566" cy="78833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5083126-C4A3-413C-95E8-A230C2CDC85D}"/>
              </a:ext>
            </a:extLst>
          </p:cNvPr>
          <p:cNvSpPr/>
          <p:nvPr/>
        </p:nvSpPr>
        <p:spPr>
          <a:xfrm>
            <a:off x="7406915" y="3135777"/>
            <a:ext cx="2535566" cy="78833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4FF431D-C880-4859-B6FE-51941C491950}"/>
              </a:ext>
            </a:extLst>
          </p:cNvPr>
          <p:cNvSpPr/>
          <p:nvPr/>
        </p:nvSpPr>
        <p:spPr>
          <a:xfrm>
            <a:off x="7406915" y="3503331"/>
            <a:ext cx="2535566" cy="78833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F3947FA-EC05-494C-A8DC-64FC7628A85F}"/>
              </a:ext>
            </a:extLst>
          </p:cNvPr>
          <p:cNvSpPr/>
          <p:nvPr/>
        </p:nvSpPr>
        <p:spPr>
          <a:xfrm>
            <a:off x="7406915" y="3860232"/>
            <a:ext cx="2184084" cy="78833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1322C48E-BA19-455F-95B7-5EE112402837}"/>
              </a:ext>
            </a:extLst>
          </p:cNvPr>
          <p:cNvSpPr/>
          <p:nvPr/>
        </p:nvSpPr>
        <p:spPr>
          <a:xfrm>
            <a:off x="7399602" y="4217133"/>
            <a:ext cx="1819397" cy="496990"/>
          </a:xfrm>
          <a:prstGeom prst="roundRect">
            <a:avLst/>
          </a:prstGeom>
          <a:solidFill>
            <a:srgbClr val="0000FF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いいね４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31B3020-B6DA-4DEB-9530-3F7F25A789BD}"/>
              </a:ext>
            </a:extLst>
          </p:cNvPr>
          <p:cNvSpPr/>
          <p:nvPr/>
        </p:nvSpPr>
        <p:spPr>
          <a:xfrm>
            <a:off x="7399602" y="5029016"/>
            <a:ext cx="1115632" cy="78833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AA39749-6582-4BB3-87FB-81CA2858D72A}"/>
              </a:ext>
            </a:extLst>
          </p:cNvPr>
          <p:cNvSpPr/>
          <p:nvPr/>
        </p:nvSpPr>
        <p:spPr>
          <a:xfrm>
            <a:off x="7406915" y="5190105"/>
            <a:ext cx="2184084" cy="78833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20ECBFF3-14F4-4497-9236-C18DAEF5AE9F}"/>
              </a:ext>
            </a:extLst>
          </p:cNvPr>
          <p:cNvSpPr/>
          <p:nvPr/>
        </p:nvSpPr>
        <p:spPr>
          <a:xfrm>
            <a:off x="7392289" y="5555557"/>
            <a:ext cx="1115632" cy="78833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CBE945D-A514-4DD0-BEE9-FD9EB78E1F38}"/>
              </a:ext>
            </a:extLst>
          </p:cNvPr>
          <p:cNvSpPr/>
          <p:nvPr/>
        </p:nvSpPr>
        <p:spPr>
          <a:xfrm>
            <a:off x="7399602" y="5716646"/>
            <a:ext cx="2184084" cy="78833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09B6514-4760-43DB-8ED3-DDFCF78DC13A}"/>
              </a:ext>
            </a:extLst>
          </p:cNvPr>
          <p:cNvSpPr/>
          <p:nvPr/>
        </p:nvSpPr>
        <p:spPr>
          <a:xfrm>
            <a:off x="7274718" y="4134877"/>
            <a:ext cx="2045084" cy="64562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3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4" grpId="0" animBg="1"/>
      <p:bldP spid="76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4-2.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196" y="258804"/>
            <a:ext cx="5719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MVC Web 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 デメリット①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図 50">
            <a:extLst>
              <a:ext uri="{FF2B5EF4-FFF2-40B4-BE49-F238E27FC236}">
                <a16:creationId xmlns:a16="http://schemas.microsoft.com/office/drawing/2014/main" id="{C01B9285-80CB-4784-BB6B-3CCF9BBE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1" y="2604788"/>
            <a:ext cx="3776275" cy="367179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543FFA5E-6282-4508-8D86-CE2E51DEB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130" y="3601315"/>
            <a:ext cx="2191695" cy="2191695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26A47327-EBB5-4B27-AE8E-B407384EA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734" y="1320065"/>
            <a:ext cx="1773406" cy="177340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0EBF2B-B4CC-49E9-9A15-86F59BBB3191}"/>
              </a:ext>
            </a:extLst>
          </p:cNvPr>
          <p:cNvSpPr/>
          <p:nvPr/>
        </p:nvSpPr>
        <p:spPr>
          <a:xfrm>
            <a:off x="8725638" y="3427318"/>
            <a:ext cx="2212848" cy="2487168"/>
          </a:xfrm>
          <a:prstGeom prst="rect">
            <a:avLst/>
          </a:prstGeom>
          <a:noFill/>
          <a:ln w="57150"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6B7BBD6-50F0-4255-A522-89926762979C}"/>
              </a:ext>
            </a:extLst>
          </p:cNvPr>
          <p:cNvCxnSpPr>
            <a:cxnSpLocks/>
          </p:cNvCxnSpPr>
          <p:nvPr/>
        </p:nvCxnSpPr>
        <p:spPr>
          <a:xfrm flipV="1">
            <a:off x="4177016" y="4550717"/>
            <a:ext cx="4208032" cy="7126"/>
          </a:xfrm>
          <a:prstGeom prst="line">
            <a:avLst/>
          </a:prstGeom>
          <a:ln w="4762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C9CB7AC-1833-4BCC-A06A-8C255C8FFD1B}"/>
              </a:ext>
            </a:extLst>
          </p:cNvPr>
          <p:cNvCxnSpPr>
            <a:cxnSpLocks/>
          </p:cNvCxnSpPr>
          <p:nvPr/>
        </p:nvCxnSpPr>
        <p:spPr>
          <a:xfrm>
            <a:off x="6940296" y="1913532"/>
            <a:ext cx="2511903" cy="1566307"/>
          </a:xfrm>
          <a:prstGeom prst="line">
            <a:avLst/>
          </a:prstGeom>
          <a:ln w="47625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2D94B85-21A0-48C2-9294-5977D3246B9A}"/>
              </a:ext>
            </a:extLst>
          </p:cNvPr>
          <p:cNvCxnSpPr>
            <a:cxnSpLocks/>
          </p:cNvCxnSpPr>
          <p:nvPr/>
        </p:nvCxnSpPr>
        <p:spPr>
          <a:xfrm>
            <a:off x="6818376" y="2056788"/>
            <a:ext cx="2446733" cy="1525670"/>
          </a:xfrm>
          <a:prstGeom prst="line">
            <a:avLst/>
          </a:prstGeom>
          <a:ln w="47625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07434C92-9BD1-4C4D-8E19-2C88233319BC}"/>
              </a:ext>
            </a:extLst>
          </p:cNvPr>
          <p:cNvCxnSpPr>
            <a:cxnSpLocks/>
          </p:cNvCxnSpPr>
          <p:nvPr/>
        </p:nvCxnSpPr>
        <p:spPr>
          <a:xfrm>
            <a:off x="6723888" y="2231657"/>
            <a:ext cx="2358676" cy="1470762"/>
          </a:xfrm>
          <a:prstGeom prst="line">
            <a:avLst/>
          </a:prstGeom>
          <a:ln w="47625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7C2ACED-55D4-49CB-BFBE-939614BF3CF3}"/>
              </a:ext>
            </a:extLst>
          </p:cNvPr>
          <p:cNvGrpSpPr/>
          <p:nvPr/>
        </p:nvGrpSpPr>
        <p:grpSpPr>
          <a:xfrm>
            <a:off x="8389963" y="3756455"/>
            <a:ext cx="2779461" cy="1942501"/>
            <a:chOff x="4804482" y="3023528"/>
            <a:chExt cx="2039855" cy="1283770"/>
          </a:xfrm>
        </p:grpSpPr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C68415E4-ABA9-4405-95B1-ABDB8D06B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4482" y="3023528"/>
              <a:ext cx="2039855" cy="1283770"/>
            </a:xfrm>
            <a:prstGeom prst="rect">
              <a:avLst/>
            </a:prstGeom>
          </p:spPr>
        </p:pic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4CB9FEA-4432-471E-950F-C3A2902389EC}"/>
                </a:ext>
              </a:extLst>
            </p:cNvPr>
            <p:cNvSpPr/>
            <p:nvPr/>
          </p:nvSpPr>
          <p:spPr>
            <a:xfrm>
              <a:off x="6441496" y="3194014"/>
              <a:ext cx="335642" cy="52738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12F5EBB-4D24-4886-ADA0-7D210716DBF8}"/>
                </a:ext>
              </a:extLst>
            </p:cNvPr>
            <p:cNvSpPr/>
            <p:nvPr/>
          </p:nvSpPr>
          <p:spPr>
            <a:xfrm>
              <a:off x="6441496" y="3774880"/>
              <a:ext cx="335642" cy="276129"/>
            </a:xfrm>
            <a:prstGeom prst="rect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722DDEFA-8C36-4BEF-979B-E5E3AA99DA01}"/>
                </a:ext>
              </a:extLst>
            </p:cNvPr>
            <p:cNvSpPr/>
            <p:nvPr/>
          </p:nvSpPr>
          <p:spPr>
            <a:xfrm>
              <a:off x="4894866" y="3208035"/>
              <a:ext cx="335642" cy="4163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EBCDFDD5-48CA-4923-8A9C-C382BEFA1B37}"/>
                </a:ext>
              </a:extLst>
            </p:cNvPr>
            <p:cNvSpPr/>
            <p:nvPr/>
          </p:nvSpPr>
          <p:spPr>
            <a:xfrm>
              <a:off x="5320891" y="3219754"/>
              <a:ext cx="907381" cy="3666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FAD38809-CD4D-466A-9368-54FD5FFD3CB0}"/>
                </a:ext>
              </a:extLst>
            </p:cNvPr>
            <p:cNvSpPr/>
            <p:nvPr/>
          </p:nvSpPr>
          <p:spPr>
            <a:xfrm>
              <a:off x="5320891" y="3334069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D1353-607C-4D00-8A25-20A058417642}"/>
                </a:ext>
              </a:extLst>
            </p:cNvPr>
            <p:cNvSpPr/>
            <p:nvPr/>
          </p:nvSpPr>
          <p:spPr>
            <a:xfrm>
              <a:off x="5320891" y="3436441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41E743E-4993-4D4C-890A-7F1355653FA6}"/>
                </a:ext>
              </a:extLst>
            </p:cNvPr>
            <p:cNvSpPr/>
            <p:nvPr/>
          </p:nvSpPr>
          <p:spPr>
            <a:xfrm>
              <a:off x="5320891" y="3532542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6CFC5F68-EB2D-4FF0-B62C-B101720E5F27}"/>
                </a:ext>
              </a:extLst>
            </p:cNvPr>
            <p:cNvSpPr/>
            <p:nvPr/>
          </p:nvSpPr>
          <p:spPr>
            <a:xfrm>
              <a:off x="5320891" y="3625858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四角形: 角を丸くする 99">
              <a:extLst>
                <a:ext uri="{FF2B5EF4-FFF2-40B4-BE49-F238E27FC236}">
                  <a16:creationId xmlns:a16="http://schemas.microsoft.com/office/drawing/2014/main" id="{78A86F2D-8BA0-4B8F-92DF-2092A7D3EC46}"/>
                </a:ext>
              </a:extLst>
            </p:cNvPr>
            <p:cNvSpPr/>
            <p:nvPr/>
          </p:nvSpPr>
          <p:spPr>
            <a:xfrm>
              <a:off x="5317853" y="3719174"/>
              <a:ext cx="755871" cy="1299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600" dirty="0"/>
                <a:t>いいね</a:t>
              </a:r>
              <a:r>
                <a:rPr kumimoji="1" lang="en-US" altLang="ja-JP" sz="600" dirty="0"/>
                <a:t>3</a:t>
              </a:r>
              <a:endParaRPr kumimoji="1" lang="ja-JP" altLang="en-US" sz="600" dirty="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3B5C6381-6D21-4848-8491-7BBBAAC4AF4A}"/>
                </a:ext>
              </a:extLst>
            </p:cNvPr>
            <p:cNvSpPr/>
            <p:nvPr/>
          </p:nvSpPr>
          <p:spPr>
            <a:xfrm>
              <a:off x="5317853" y="3931451"/>
              <a:ext cx="46349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55BEA19B-203C-4A2C-92A2-4F421B4202BE}"/>
                </a:ext>
              </a:extLst>
            </p:cNvPr>
            <p:cNvSpPr/>
            <p:nvPr/>
          </p:nvSpPr>
          <p:spPr>
            <a:xfrm>
              <a:off x="5320891" y="3973569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0FD52F8-46EF-4997-AE28-60E381992794}"/>
                </a:ext>
              </a:extLst>
            </p:cNvPr>
            <p:cNvSpPr/>
            <p:nvPr/>
          </p:nvSpPr>
          <p:spPr>
            <a:xfrm>
              <a:off x="5314814" y="4069121"/>
              <a:ext cx="46349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8F6D8D89-AFA8-424D-AE31-2CE3F571F022}"/>
                </a:ext>
              </a:extLst>
            </p:cNvPr>
            <p:cNvSpPr/>
            <p:nvPr/>
          </p:nvSpPr>
          <p:spPr>
            <a:xfrm>
              <a:off x="5317853" y="4111240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3" name="TextBox 52">
            <a:extLst>
              <a:ext uri="{FF2B5EF4-FFF2-40B4-BE49-F238E27FC236}">
                <a16:creationId xmlns:a16="http://schemas.microsoft.com/office/drawing/2014/main" id="{FD6C8C82-8CE6-4862-A8B9-7CD91DA1D40B}"/>
              </a:ext>
            </a:extLst>
          </p:cNvPr>
          <p:cNvSpPr txBox="1"/>
          <p:nvPr/>
        </p:nvSpPr>
        <p:spPr>
          <a:xfrm>
            <a:off x="7401737" y="1714669"/>
            <a:ext cx="2122827" cy="39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15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掲示板の一覧を取得</a:t>
            </a:r>
            <a:endParaRPr lang="en-US" altLang="ko-KR" sz="1500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4" name="TextBox 52">
            <a:extLst>
              <a:ext uri="{FF2B5EF4-FFF2-40B4-BE49-F238E27FC236}">
                <a16:creationId xmlns:a16="http://schemas.microsoft.com/office/drawing/2014/main" id="{6E832B9A-52D3-44CE-9C22-E6D6E8B8F555}"/>
              </a:ext>
            </a:extLst>
          </p:cNvPr>
          <p:cNvSpPr txBox="1"/>
          <p:nvPr/>
        </p:nvSpPr>
        <p:spPr>
          <a:xfrm>
            <a:off x="7854367" y="2072303"/>
            <a:ext cx="2122827" cy="39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15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いい</a:t>
            </a:r>
            <a:r>
              <a:rPr lang="ja-JP" altLang="en-US" sz="1500" spc="-150" dirty="0" err="1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ね</a:t>
            </a:r>
            <a:r>
              <a:rPr lang="ja-JP" altLang="en-US" sz="15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数、コメント数を取得</a:t>
            </a:r>
            <a:endParaRPr lang="en-US" altLang="ko-KR" sz="1500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5" name="TextBox 52">
            <a:extLst>
              <a:ext uri="{FF2B5EF4-FFF2-40B4-BE49-F238E27FC236}">
                <a16:creationId xmlns:a16="http://schemas.microsoft.com/office/drawing/2014/main" id="{5F4E56EA-42B2-43C8-9A93-EF58EB9A2D36}"/>
              </a:ext>
            </a:extLst>
          </p:cNvPr>
          <p:cNvSpPr txBox="1"/>
          <p:nvPr/>
        </p:nvSpPr>
        <p:spPr>
          <a:xfrm>
            <a:off x="8543023" y="2432222"/>
            <a:ext cx="2122827" cy="39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15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前、次の一覧取得</a:t>
            </a:r>
            <a:endParaRPr lang="en-US" altLang="ko-KR" sz="1500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AFDB591A-FF65-4ECE-B98F-A80AC6629F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400" y="2696685"/>
            <a:ext cx="1098870" cy="1098870"/>
          </a:xfrm>
          <a:prstGeom prst="rect">
            <a:avLst/>
          </a:prstGeom>
        </p:spPr>
      </p:pic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3554B757-80D0-4F9C-B97E-6980C8C69203}"/>
              </a:ext>
            </a:extLst>
          </p:cNvPr>
          <p:cNvGrpSpPr/>
          <p:nvPr/>
        </p:nvGrpSpPr>
        <p:grpSpPr>
          <a:xfrm>
            <a:off x="732380" y="3047264"/>
            <a:ext cx="3083205" cy="1753014"/>
            <a:chOff x="4804482" y="3023528"/>
            <a:chExt cx="2039855" cy="1283770"/>
          </a:xfrm>
        </p:grpSpPr>
        <p:pic>
          <p:nvPicPr>
            <p:cNvPr id="138" name="図 137">
              <a:extLst>
                <a:ext uri="{FF2B5EF4-FFF2-40B4-BE49-F238E27FC236}">
                  <a16:creationId xmlns:a16="http://schemas.microsoft.com/office/drawing/2014/main" id="{A3453852-1397-4294-9EC0-4C6815AF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4482" y="3023528"/>
              <a:ext cx="2039855" cy="1283770"/>
            </a:xfrm>
            <a:prstGeom prst="rect">
              <a:avLst/>
            </a:prstGeom>
          </p:spPr>
        </p:pic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3B6C547D-2C7C-47E3-BC2F-8238B3A0DC32}"/>
                </a:ext>
              </a:extLst>
            </p:cNvPr>
            <p:cNvSpPr/>
            <p:nvPr/>
          </p:nvSpPr>
          <p:spPr>
            <a:xfrm>
              <a:off x="6441496" y="3194014"/>
              <a:ext cx="335642" cy="52738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B40C1E58-0680-4B97-910B-80D3EF49C097}"/>
                </a:ext>
              </a:extLst>
            </p:cNvPr>
            <p:cNvSpPr/>
            <p:nvPr/>
          </p:nvSpPr>
          <p:spPr>
            <a:xfrm>
              <a:off x="6441496" y="3774880"/>
              <a:ext cx="335642" cy="276129"/>
            </a:xfrm>
            <a:prstGeom prst="rect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02437580-889C-4010-BB5D-AA54BC749E57}"/>
                </a:ext>
              </a:extLst>
            </p:cNvPr>
            <p:cNvSpPr/>
            <p:nvPr/>
          </p:nvSpPr>
          <p:spPr>
            <a:xfrm>
              <a:off x="4894866" y="3208035"/>
              <a:ext cx="335642" cy="4163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49A6A319-B425-4406-90F0-6AE93EE52E63}"/>
                </a:ext>
              </a:extLst>
            </p:cNvPr>
            <p:cNvSpPr/>
            <p:nvPr/>
          </p:nvSpPr>
          <p:spPr>
            <a:xfrm>
              <a:off x="5320891" y="3219754"/>
              <a:ext cx="907381" cy="3666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D5370684-F09E-40E6-87F2-B5FEEFC5134B}"/>
                </a:ext>
              </a:extLst>
            </p:cNvPr>
            <p:cNvSpPr/>
            <p:nvPr/>
          </p:nvSpPr>
          <p:spPr>
            <a:xfrm>
              <a:off x="5320891" y="3334069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A8C87DD-98D9-4FEF-9933-BB8026BA5DE9}"/>
                </a:ext>
              </a:extLst>
            </p:cNvPr>
            <p:cNvSpPr/>
            <p:nvPr/>
          </p:nvSpPr>
          <p:spPr>
            <a:xfrm>
              <a:off x="5320891" y="3436441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39C3A7C-02BB-4C18-86D2-D313160FDF89}"/>
                </a:ext>
              </a:extLst>
            </p:cNvPr>
            <p:cNvSpPr/>
            <p:nvPr/>
          </p:nvSpPr>
          <p:spPr>
            <a:xfrm>
              <a:off x="5320891" y="3532542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1429FC1A-AF39-4786-B052-152C32BB8721}"/>
                </a:ext>
              </a:extLst>
            </p:cNvPr>
            <p:cNvSpPr/>
            <p:nvPr/>
          </p:nvSpPr>
          <p:spPr>
            <a:xfrm>
              <a:off x="5320891" y="3625858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四角形: 角を丸くする 146">
              <a:extLst>
                <a:ext uri="{FF2B5EF4-FFF2-40B4-BE49-F238E27FC236}">
                  <a16:creationId xmlns:a16="http://schemas.microsoft.com/office/drawing/2014/main" id="{6F90545D-7D5E-4E7D-96DA-A0BDC948A9B6}"/>
                </a:ext>
              </a:extLst>
            </p:cNvPr>
            <p:cNvSpPr/>
            <p:nvPr/>
          </p:nvSpPr>
          <p:spPr>
            <a:xfrm>
              <a:off x="5317853" y="3719174"/>
              <a:ext cx="755871" cy="1299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600" dirty="0"/>
                <a:t>いいね</a:t>
              </a:r>
              <a:r>
                <a:rPr kumimoji="1" lang="en-US" altLang="ja-JP" sz="600" dirty="0"/>
                <a:t>3</a:t>
              </a:r>
              <a:endParaRPr kumimoji="1" lang="ja-JP" altLang="en-US" sz="600" dirty="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199C6B14-20B6-4921-890C-75811FD72574}"/>
                </a:ext>
              </a:extLst>
            </p:cNvPr>
            <p:cNvSpPr/>
            <p:nvPr/>
          </p:nvSpPr>
          <p:spPr>
            <a:xfrm>
              <a:off x="5317853" y="3931451"/>
              <a:ext cx="46349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9427E2F4-BECC-450D-89DA-3BDAEFB12D7D}"/>
                </a:ext>
              </a:extLst>
            </p:cNvPr>
            <p:cNvSpPr/>
            <p:nvPr/>
          </p:nvSpPr>
          <p:spPr>
            <a:xfrm>
              <a:off x="5320891" y="3973569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260E7D9D-BC2F-4381-8FF7-00064CC7FEB7}"/>
                </a:ext>
              </a:extLst>
            </p:cNvPr>
            <p:cNvSpPr/>
            <p:nvPr/>
          </p:nvSpPr>
          <p:spPr>
            <a:xfrm>
              <a:off x="5314814" y="4069121"/>
              <a:ext cx="46349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C3F619A4-14C4-4390-B3BB-3421B578F0C8}"/>
                </a:ext>
              </a:extLst>
            </p:cNvPr>
            <p:cNvSpPr/>
            <p:nvPr/>
          </p:nvSpPr>
          <p:spPr>
            <a:xfrm>
              <a:off x="5317853" y="4111240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81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3" grpId="0"/>
      <p:bldP spid="154" grpId="0"/>
      <p:bldP spid="1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4-3.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4441" y="265391"/>
            <a:ext cx="5719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MVC Web 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 デメリット①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図 51">
            <a:extLst>
              <a:ext uri="{FF2B5EF4-FFF2-40B4-BE49-F238E27FC236}">
                <a16:creationId xmlns:a16="http://schemas.microsoft.com/office/drawing/2014/main" id="{543FFA5E-6282-4508-8D86-CE2E51DE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130" y="3601315"/>
            <a:ext cx="2191695" cy="2191695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26A47327-EBB5-4B27-AE8E-B407384EA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625" y="1237222"/>
            <a:ext cx="1775295" cy="177529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0EBF2B-B4CC-49E9-9A15-86F59BBB3191}"/>
              </a:ext>
            </a:extLst>
          </p:cNvPr>
          <p:cNvSpPr/>
          <p:nvPr/>
        </p:nvSpPr>
        <p:spPr>
          <a:xfrm>
            <a:off x="8725638" y="3427318"/>
            <a:ext cx="2212848" cy="2487168"/>
          </a:xfrm>
          <a:prstGeom prst="rect">
            <a:avLst/>
          </a:prstGeom>
          <a:noFill/>
          <a:ln w="57150"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6B7BBD6-50F0-4255-A522-89926762979C}"/>
              </a:ext>
            </a:extLst>
          </p:cNvPr>
          <p:cNvCxnSpPr>
            <a:cxnSpLocks/>
          </p:cNvCxnSpPr>
          <p:nvPr/>
        </p:nvCxnSpPr>
        <p:spPr>
          <a:xfrm>
            <a:off x="4235415" y="4522590"/>
            <a:ext cx="4316711" cy="40089"/>
          </a:xfrm>
          <a:prstGeom prst="line">
            <a:avLst/>
          </a:prstGeom>
          <a:ln w="4762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C9CB7AC-1833-4BCC-A06A-8C255C8FFD1B}"/>
              </a:ext>
            </a:extLst>
          </p:cNvPr>
          <p:cNvCxnSpPr>
            <a:cxnSpLocks/>
          </p:cNvCxnSpPr>
          <p:nvPr/>
        </p:nvCxnSpPr>
        <p:spPr>
          <a:xfrm>
            <a:off x="6940296" y="1913532"/>
            <a:ext cx="2511903" cy="1566307"/>
          </a:xfrm>
          <a:prstGeom prst="line">
            <a:avLst/>
          </a:prstGeom>
          <a:ln w="47625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2D94B85-21A0-48C2-9294-5977D3246B9A}"/>
              </a:ext>
            </a:extLst>
          </p:cNvPr>
          <p:cNvCxnSpPr>
            <a:cxnSpLocks/>
          </p:cNvCxnSpPr>
          <p:nvPr/>
        </p:nvCxnSpPr>
        <p:spPr>
          <a:xfrm>
            <a:off x="6818376" y="2056788"/>
            <a:ext cx="2446733" cy="1525670"/>
          </a:xfrm>
          <a:prstGeom prst="line">
            <a:avLst/>
          </a:prstGeom>
          <a:ln w="47625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07434C92-9BD1-4C4D-8E19-2C88233319BC}"/>
              </a:ext>
            </a:extLst>
          </p:cNvPr>
          <p:cNvCxnSpPr>
            <a:cxnSpLocks/>
          </p:cNvCxnSpPr>
          <p:nvPr/>
        </p:nvCxnSpPr>
        <p:spPr>
          <a:xfrm>
            <a:off x="6723888" y="2231657"/>
            <a:ext cx="2358676" cy="1470762"/>
          </a:xfrm>
          <a:prstGeom prst="line">
            <a:avLst/>
          </a:prstGeom>
          <a:ln w="47625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7C2ACED-55D4-49CB-BFBE-939614BF3CF3}"/>
              </a:ext>
            </a:extLst>
          </p:cNvPr>
          <p:cNvGrpSpPr/>
          <p:nvPr/>
        </p:nvGrpSpPr>
        <p:grpSpPr>
          <a:xfrm>
            <a:off x="8255021" y="3681723"/>
            <a:ext cx="3154082" cy="2039279"/>
            <a:chOff x="4804482" y="3023528"/>
            <a:chExt cx="2039855" cy="1283770"/>
          </a:xfrm>
        </p:grpSpPr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C68415E4-ABA9-4405-95B1-ABDB8D06B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4482" y="3023528"/>
              <a:ext cx="2039855" cy="1283770"/>
            </a:xfrm>
            <a:prstGeom prst="rect">
              <a:avLst/>
            </a:prstGeom>
          </p:spPr>
        </p:pic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4CB9FEA-4432-471E-950F-C3A2902389EC}"/>
                </a:ext>
              </a:extLst>
            </p:cNvPr>
            <p:cNvSpPr/>
            <p:nvPr/>
          </p:nvSpPr>
          <p:spPr>
            <a:xfrm>
              <a:off x="6441496" y="3194014"/>
              <a:ext cx="335642" cy="52738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12F5EBB-4D24-4886-ADA0-7D210716DBF8}"/>
                </a:ext>
              </a:extLst>
            </p:cNvPr>
            <p:cNvSpPr/>
            <p:nvPr/>
          </p:nvSpPr>
          <p:spPr>
            <a:xfrm>
              <a:off x="6441496" y="3774880"/>
              <a:ext cx="335642" cy="276129"/>
            </a:xfrm>
            <a:prstGeom prst="rect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722DDEFA-8C36-4BEF-979B-E5E3AA99DA01}"/>
                </a:ext>
              </a:extLst>
            </p:cNvPr>
            <p:cNvSpPr/>
            <p:nvPr/>
          </p:nvSpPr>
          <p:spPr>
            <a:xfrm>
              <a:off x="4894866" y="3208035"/>
              <a:ext cx="335642" cy="4163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EBCDFDD5-48CA-4923-8A9C-C382BEFA1B37}"/>
                </a:ext>
              </a:extLst>
            </p:cNvPr>
            <p:cNvSpPr/>
            <p:nvPr/>
          </p:nvSpPr>
          <p:spPr>
            <a:xfrm>
              <a:off x="5320891" y="3219754"/>
              <a:ext cx="907381" cy="3666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FAD38809-CD4D-466A-9368-54FD5FFD3CB0}"/>
                </a:ext>
              </a:extLst>
            </p:cNvPr>
            <p:cNvSpPr/>
            <p:nvPr/>
          </p:nvSpPr>
          <p:spPr>
            <a:xfrm>
              <a:off x="5320891" y="3334069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64D1353-607C-4D00-8A25-20A058417642}"/>
                </a:ext>
              </a:extLst>
            </p:cNvPr>
            <p:cNvSpPr/>
            <p:nvPr/>
          </p:nvSpPr>
          <p:spPr>
            <a:xfrm>
              <a:off x="5320891" y="3436441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41E743E-4993-4D4C-890A-7F1355653FA6}"/>
                </a:ext>
              </a:extLst>
            </p:cNvPr>
            <p:cNvSpPr/>
            <p:nvPr/>
          </p:nvSpPr>
          <p:spPr>
            <a:xfrm>
              <a:off x="5320891" y="3532542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6CFC5F68-EB2D-4FF0-B62C-B101720E5F27}"/>
                </a:ext>
              </a:extLst>
            </p:cNvPr>
            <p:cNvSpPr/>
            <p:nvPr/>
          </p:nvSpPr>
          <p:spPr>
            <a:xfrm>
              <a:off x="5320891" y="3625858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四角形: 角を丸くする 99">
              <a:extLst>
                <a:ext uri="{FF2B5EF4-FFF2-40B4-BE49-F238E27FC236}">
                  <a16:creationId xmlns:a16="http://schemas.microsoft.com/office/drawing/2014/main" id="{78A86F2D-8BA0-4B8F-92DF-2092A7D3EC46}"/>
                </a:ext>
              </a:extLst>
            </p:cNvPr>
            <p:cNvSpPr/>
            <p:nvPr/>
          </p:nvSpPr>
          <p:spPr>
            <a:xfrm>
              <a:off x="5317853" y="3719174"/>
              <a:ext cx="755871" cy="129944"/>
            </a:xfrm>
            <a:prstGeom prst="roundRect">
              <a:avLst/>
            </a:prstGeom>
            <a:solidFill>
              <a:srgbClr val="0000FF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600" dirty="0"/>
                <a:t>いいね</a:t>
              </a:r>
              <a:r>
                <a:rPr kumimoji="1" lang="en-US" altLang="ja-JP" sz="600" dirty="0"/>
                <a:t>4</a:t>
              </a:r>
              <a:endParaRPr kumimoji="1" lang="ja-JP" altLang="en-US" sz="600" dirty="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3B5C6381-6D21-4848-8491-7BBBAAC4AF4A}"/>
                </a:ext>
              </a:extLst>
            </p:cNvPr>
            <p:cNvSpPr/>
            <p:nvPr/>
          </p:nvSpPr>
          <p:spPr>
            <a:xfrm>
              <a:off x="5317853" y="3931451"/>
              <a:ext cx="46349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55BEA19B-203C-4A2C-92A2-4F421B4202BE}"/>
                </a:ext>
              </a:extLst>
            </p:cNvPr>
            <p:cNvSpPr/>
            <p:nvPr/>
          </p:nvSpPr>
          <p:spPr>
            <a:xfrm>
              <a:off x="5320891" y="3973569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0FD52F8-46EF-4997-AE28-60E381992794}"/>
                </a:ext>
              </a:extLst>
            </p:cNvPr>
            <p:cNvSpPr/>
            <p:nvPr/>
          </p:nvSpPr>
          <p:spPr>
            <a:xfrm>
              <a:off x="5314814" y="4069121"/>
              <a:ext cx="46349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8F6D8D89-AFA8-424D-AE31-2CE3F571F022}"/>
                </a:ext>
              </a:extLst>
            </p:cNvPr>
            <p:cNvSpPr/>
            <p:nvPr/>
          </p:nvSpPr>
          <p:spPr>
            <a:xfrm>
              <a:off x="5317853" y="4111240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5F92A0-F47A-4A04-A19F-2B24623A2D4F}"/>
              </a:ext>
            </a:extLst>
          </p:cNvPr>
          <p:cNvGrpSpPr/>
          <p:nvPr/>
        </p:nvGrpSpPr>
        <p:grpSpPr>
          <a:xfrm>
            <a:off x="232059" y="2511681"/>
            <a:ext cx="3878028" cy="3770732"/>
            <a:chOff x="232059" y="2511681"/>
            <a:chExt cx="3878028" cy="3770732"/>
          </a:xfrm>
        </p:grpSpPr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C01B9285-80CB-4784-BB6B-3CCF9BBE4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059" y="2511681"/>
              <a:ext cx="3878028" cy="3770732"/>
            </a:xfrm>
            <a:prstGeom prst="rect">
              <a:avLst/>
            </a:prstGeom>
          </p:spPr>
        </p:pic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FEC713E9-B97B-4CB7-9773-C92AD07CBF21}"/>
                </a:ext>
              </a:extLst>
            </p:cNvPr>
            <p:cNvGrpSpPr/>
            <p:nvPr/>
          </p:nvGrpSpPr>
          <p:grpSpPr>
            <a:xfrm>
              <a:off x="552372" y="2940343"/>
              <a:ext cx="3257934" cy="1832714"/>
              <a:chOff x="4804482" y="3023528"/>
              <a:chExt cx="2039855" cy="1283770"/>
            </a:xfrm>
          </p:grpSpPr>
          <p:pic>
            <p:nvPicPr>
              <p:cNvPr id="71" name="図 70">
                <a:extLst>
                  <a:ext uri="{FF2B5EF4-FFF2-40B4-BE49-F238E27FC236}">
                    <a16:creationId xmlns:a16="http://schemas.microsoft.com/office/drawing/2014/main" id="{DE4897E7-BB8E-41A1-85C5-27FF6B617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4482" y="3023528"/>
                <a:ext cx="2039855" cy="1283770"/>
              </a:xfrm>
              <a:prstGeom prst="rect">
                <a:avLst/>
              </a:prstGeom>
            </p:spPr>
          </p:pic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0127E404-BAFB-478B-B0A0-6F8FE60C847D}"/>
                  </a:ext>
                </a:extLst>
              </p:cNvPr>
              <p:cNvSpPr/>
              <p:nvPr/>
            </p:nvSpPr>
            <p:spPr>
              <a:xfrm>
                <a:off x="6441496" y="3194014"/>
                <a:ext cx="335642" cy="527384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42E25869-4BBD-427E-B5E7-0898C21593FF}"/>
                  </a:ext>
                </a:extLst>
              </p:cNvPr>
              <p:cNvSpPr/>
              <p:nvPr/>
            </p:nvSpPr>
            <p:spPr>
              <a:xfrm>
                <a:off x="6441496" y="3774880"/>
                <a:ext cx="335642" cy="276129"/>
              </a:xfrm>
              <a:prstGeom prst="rect">
                <a:avLst/>
              </a:prstGeom>
              <a:solidFill>
                <a:srgbClr val="66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5C357EE0-B162-4FC4-AA8E-C7F41BBB67B4}"/>
                  </a:ext>
                </a:extLst>
              </p:cNvPr>
              <p:cNvSpPr/>
              <p:nvPr/>
            </p:nvSpPr>
            <p:spPr>
              <a:xfrm>
                <a:off x="4894866" y="3208035"/>
                <a:ext cx="335642" cy="41637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D189E729-0ACF-4CE7-ACB7-9D3AAE229708}"/>
                  </a:ext>
                </a:extLst>
              </p:cNvPr>
              <p:cNvSpPr/>
              <p:nvPr/>
            </p:nvSpPr>
            <p:spPr>
              <a:xfrm>
                <a:off x="5320891" y="3219754"/>
                <a:ext cx="907381" cy="36662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60B1E06A-20C4-4000-995B-92C77C57E70D}"/>
                  </a:ext>
                </a:extLst>
              </p:cNvPr>
              <p:cNvSpPr/>
              <p:nvPr/>
            </p:nvSpPr>
            <p:spPr>
              <a:xfrm>
                <a:off x="5320891" y="3334069"/>
                <a:ext cx="1053405" cy="20612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AF2501B3-090A-4458-9F03-4690D2CF07A7}"/>
                  </a:ext>
                </a:extLst>
              </p:cNvPr>
              <p:cNvSpPr/>
              <p:nvPr/>
            </p:nvSpPr>
            <p:spPr>
              <a:xfrm>
                <a:off x="5320891" y="3436441"/>
                <a:ext cx="1053405" cy="20612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07A44F3-D114-4F64-A9F5-4D27079C5014}"/>
                  </a:ext>
                </a:extLst>
              </p:cNvPr>
              <p:cNvSpPr/>
              <p:nvPr/>
            </p:nvSpPr>
            <p:spPr>
              <a:xfrm>
                <a:off x="5320891" y="3532542"/>
                <a:ext cx="1053405" cy="20612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F2B2D30A-329E-47F8-BCCC-23474437A050}"/>
                  </a:ext>
                </a:extLst>
              </p:cNvPr>
              <p:cNvSpPr/>
              <p:nvPr/>
            </p:nvSpPr>
            <p:spPr>
              <a:xfrm>
                <a:off x="5320891" y="3625858"/>
                <a:ext cx="907381" cy="20612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CAC91D63-9B32-4976-A964-08ADE0D5E0F8}"/>
                  </a:ext>
                </a:extLst>
              </p:cNvPr>
              <p:cNvSpPr/>
              <p:nvPr/>
            </p:nvSpPr>
            <p:spPr>
              <a:xfrm>
                <a:off x="5317853" y="3719174"/>
                <a:ext cx="755871" cy="12994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600" dirty="0"/>
                  <a:t>いいね</a:t>
                </a:r>
                <a:r>
                  <a:rPr kumimoji="1" lang="en-US" altLang="ja-JP" sz="600" dirty="0"/>
                  <a:t>3</a:t>
                </a:r>
                <a:endParaRPr kumimoji="1" lang="ja-JP" altLang="en-US" sz="600" dirty="0"/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1D0B8344-E039-426B-AEC4-7053B6EDDAE2}"/>
                  </a:ext>
                </a:extLst>
              </p:cNvPr>
              <p:cNvSpPr/>
              <p:nvPr/>
            </p:nvSpPr>
            <p:spPr>
              <a:xfrm>
                <a:off x="5317853" y="3931451"/>
                <a:ext cx="463491" cy="20612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27E2276B-D2CF-402B-BBC0-3354D9F4072B}"/>
                  </a:ext>
                </a:extLst>
              </p:cNvPr>
              <p:cNvSpPr/>
              <p:nvPr/>
            </p:nvSpPr>
            <p:spPr>
              <a:xfrm>
                <a:off x="5320891" y="3973569"/>
                <a:ext cx="907381" cy="20612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35B53081-0E74-432C-B7C7-D830DC6C5D32}"/>
                  </a:ext>
                </a:extLst>
              </p:cNvPr>
              <p:cNvSpPr/>
              <p:nvPr/>
            </p:nvSpPr>
            <p:spPr>
              <a:xfrm>
                <a:off x="5314814" y="4069121"/>
                <a:ext cx="463491" cy="20612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63A2919F-1AAA-4E3E-8279-EF8D26E43107}"/>
                  </a:ext>
                </a:extLst>
              </p:cNvPr>
              <p:cNvSpPr/>
              <p:nvPr/>
            </p:nvSpPr>
            <p:spPr>
              <a:xfrm>
                <a:off x="5317853" y="4111240"/>
                <a:ext cx="907381" cy="20612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3C2A4B8-0B00-414C-93EF-648D56CDEC44}"/>
              </a:ext>
            </a:extLst>
          </p:cNvPr>
          <p:cNvSpPr/>
          <p:nvPr/>
        </p:nvSpPr>
        <p:spPr>
          <a:xfrm>
            <a:off x="1326491" y="3878969"/>
            <a:ext cx="1279691" cy="281937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3D6CEC27-3649-4C68-A5C8-649F8CDD45E2}"/>
              </a:ext>
            </a:extLst>
          </p:cNvPr>
          <p:cNvGrpSpPr/>
          <p:nvPr/>
        </p:nvGrpSpPr>
        <p:grpSpPr>
          <a:xfrm>
            <a:off x="527814" y="2920194"/>
            <a:ext cx="3316331" cy="1951045"/>
            <a:chOff x="4804481" y="3023529"/>
            <a:chExt cx="2039855" cy="1283770"/>
          </a:xfrm>
        </p:grpSpPr>
        <p:pic>
          <p:nvPicPr>
            <p:cNvPr id="92" name="図 91">
              <a:extLst>
                <a:ext uri="{FF2B5EF4-FFF2-40B4-BE49-F238E27FC236}">
                  <a16:creationId xmlns:a16="http://schemas.microsoft.com/office/drawing/2014/main" id="{367982B8-7A36-4500-AB45-B7EDE6608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4481" y="3023529"/>
              <a:ext cx="2039855" cy="1283770"/>
            </a:xfrm>
            <a:prstGeom prst="rect">
              <a:avLst/>
            </a:prstGeom>
          </p:spPr>
        </p:pic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7B87E0CA-56CA-4A15-A30A-E0887C8C0DA4}"/>
                </a:ext>
              </a:extLst>
            </p:cNvPr>
            <p:cNvSpPr/>
            <p:nvPr/>
          </p:nvSpPr>
          <p:spPr>
            <a:xfrm>
              <a:off x="6441496" y="3194014"/>
              <a:ext cx="335642" cy="52738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40A3F3DE-E3F5-4C41-9FC6-EA6B9F7D32AF}"/>
                </a:ext>
              </a:extLst>
            </p:cNvPr>
            <p:cNvSpPr/>
            <p:nvPr/>
          </p:nvSpPr>
          <p:spPr>
            <a:xfrm>
              <a:off x="6441496" y="3774880"/>
              <a:ext cx="335642" cy="276129"/>
            </a:xfrm>
            <a:prstGeom prst="rect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640FBD8B-677C-40C1-93B9-29F5ABC8EA11}"/>
                </a:ext>
              </a:extLst>
            </p:cNvPr>
            <p:cNvSpPr/>
            <p:nvPr/>
          </p:nvSpPr>
          <p:spPr>
            <a:xfrm>
              <a:off x="4894866" y="3208035"/>
              <a:ext cx="335642" cy="4163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19703DBF-4402-41E5-BF44-7A83D32DF0EC}"/>
                </a:ext>
              </a:extLst>
            </p:cNvPr>
            <p:cNvSpPr/>
            <p:nvPr/>
          </p:nvSpPr>
          <p:spPr>
            <a:xfrm>
              <a:off x="5320891" y="3219754"/>
              <a:ext cx="907381" cy="3666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9DE4736C-1C51-4B3E-937F-7B25CBC28A4E}"/>
                </a:ext>
              </a:extLst>
            </p:cNvPr>
            <p:cNvSpPr/>
            <p:nvPr/>
          </p:nvSpPr>
          <p:spPr>
            <a:xfrm>
              <a:off x="5320891" y="3334069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D1912CBC-BE3D-4099-92C5-A28E53670D9D}"/>
                </a:ext>
              </a:extLst>
            </p:cNvPr>
            <p:cNvSpPr/>
            <p:nvPr/>
          </p:nvSpPr>
          <p:spPr>
            <a:xfrm>
              <a:off x="5320891" y="3436441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B692B7F-4306-455A-B123-3844139C77F9}"/>
                </a:ext>
              </a:extLst>
            </p:cNvPr>
            <p:cNvSpPr/>
            <p:nvPr/>
          </p:nvSpPr>
          <p:spPr>
            <a:xfrm>
              <a:off x="5320891" y="3532542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F3F245A0-AA02-47D8-A5C9-FA8BDB2D0876}"/>
                </a:ext>
              </a:extLst>
            </p:cNvPr>
            <p:cNvSpPr/>
            <p:nvPr/>
          </p:nvSpPr>
          <p:spPr>
            <a:xfrm>
              <a:off x="5320891" y="3625858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四角形: 角を丸くする 112">
              <a:extLst>
                <a:ext uri="{FF2B5EF4-FFF2-40B4-BE49-F238E27FC236}">
                  <a16:creationId xmlns:a16="http://schemas.microsoft.com/office/drawing/2014/main" id="{FAABF32B-76A4-419C-9FAC-EF7EC727EE3F}"/>
                </a:ext>
              </a:extLst>
            </p:cNvPr>
            <p:cNvSpPr/>
            <p:nvPr/>
          </p:nvSpPr>
          <p:spPr>
            <a:xfrm>
              <a:off x="5317853" y="3719174"/>
              <a:ext cx="755871" cy="129944"/>
            </a:xfrm>
            <a:prstGeom prst="roundRect">
              <a:avLst/>
            </a:prstGeom>
            <a:solidFill>
              <a:srgbClr val="0000FF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600" dirty="0"/>
                <a:t>いいね</a:t>
              </a:r>
              <a:r>
                <a:rPr kumimoji="1" lang="en-US" altLang="ja-JP" sz="600" dirty="0"/>
                <a:t>4</a:t>
              </a:r>
              <a:endParaRPr kumimoji="1" lang="ja-JP" altLang="en-US" sz="600" dirty="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43A50A07-63A5-4888-867A-B0CEDB43BA6A}"/>
                </a:ext>
              </a:extLst>
            </p:cNvPr>
            <p:cNvSpPr/>
            <p:nvPr/>
          </p:nvSpPr>
          <p:spPr>
            <a:xfrm>
              <a:off x="5317853" y="3931451"/>
              <a:ext cx="46349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8E9DE345-DFBF-4907-90EA-232DD0944E17}"/>
                </a:ext>
              </a:extLst>
            </p:cNvPr>
            <p:cNvSpPr/>
            <p:nvPr/>
          </p:nvSpPr>
          <p:spPr>
            <a:xfrm>
              <a:off x="5320891" y="3973569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EA7339D-E479-45A8-AF3A-1FDA16C79154}"/>
                </a:ext>
              </a:extLst>
            </p:cNvPr>
            <p:cNvSpPr/>
            <p:nvPr/>
          </p:nvSpPr>
          <p:spPr>
            <a:xfrm>
              <a:off x="5314814" y="4069121"/>
              <a:ext cx="46349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DBA71152-037F-4984-8BD5-C0465E088B37}"/>
                </a:ext>
              </a:extLst>
            </p:cNvPr>
            <p:cNvSpPr/>
            <p:nvPr/>
          </p:nvSpPr>
          <p:spPr>
            <a:xfrm>
              <a:off x="5317853" y="4111240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0" name="TextBox 52">
            <a:extLst>
              <a:ext uri="{FF2B5EF4-FFF2-40B4-BE49-F238E27FC236}">
                <a16:creationId xmlns:a16="http://schemas.microsoft.com/office/drawing/2014/main" id="{671C5057-1A89-476E-BE11-198240EED755}"/>
              </a:ext>
            </a:extLst>
          </p:cNvPr>
          <p:cNvSpPr txBox="1"/>
          <p:nvPr/>
        </p:nvSpPr>
        <p:spPr>
          <a:xfrm>
            <a:off x="7437769" y="1673060"/>
            <a:ext cx="2122827" cy="39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15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ユーザ</a:t>
            </a:r>
            <a:r>
              <a:rPr lang="en-US" altLang="ja-JP" sz="15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ID</a:t>
            </a:r>
            <a:r>
              <a:rPr lang="ja-JP" altLang="en-US" sz="15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で、いい</a:t>
            </a:r>
            <a:r>
              <a:rPr lang="ja-JP" altLang="en-US" sz="1500" spc="-150" dirty="0" err="1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ねを</a:t>
            </a:r>
            <a:r>
              <a:rPr lang="ja-JP" altLang="en-US" sz="15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追加</a:t>
            </a:r>
            <a:endParaRPr lang="en-US" altLang="ko-KR" sz="1500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1" name="TextBox 52">
            <a:extLst>
              <a:ext uri="{FF2B5EF4-FFF2-40B4-BE49-F238E27FC236}">
                <a16:creationId xmlns:a16="http://schemas.microsoft.com/office/drawing/2014/main" id="{80F3589C-E21F-47D7-B2D0-13F977A7D912}"/>
              </a:ext>
            </a:extLst>
          </p:cNvPr>
          <p:cNvSpPr txBox="1"/>
          <p:nvPr/>
        </p:nvSpPr>
        <p:spPr>
          <a:xfrm>
            <a:off x="7969154" y="2033799"/>
            <a:ext cx="2122827" cy="39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15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掲示板の一覧を取得</a:t>
            </a:r>
            <a:endParaRPr lang="en-US" altLang="ko-KR" sz="1500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2" name="TextBox 52">
            <a:extLst>
              <a:ext uri="{FF2B5EF4-FFF2-40B4-BE49-F238E27FC236}">
                <a16:creationId xmlns:a16="http://schemas.microsoft.com/office/drawing/2014/main" id="{2A2EC3AD-F682-4BFA-8926-27D2F9DC39F9}"/>
              </a:ext>
            </a:extLst>
          </p:cNvPr>
          <p:cNvSpPr txBox="1"/>
          <p:nvPr/>
        </p:nvSpPr>
        <p:spPr>
          <a:xfrm>
            <a:off x="8566854" y="2391305"/>
            <a:ext cx="2122827" cy="39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15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いい</a:t>
            </a:r>
            <a:r>
              <a:rPr lang="ja-JP" altLang="en-US" sz="1500" spc="-150" dirty="0" err="1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ね</a:t>
            </a:r>
            <a:r>
              <a:rPr lang="ja-JP" altLang="en-US" sz="15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数、コメント数を取得</a:t>
            </a:r>
            <a:endParaRPr lang="en-US" altLang="ko-KR" sz="1500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3" name="TextBox 52">
            <a:extLst>
              <a:ext uri="{FF2B5EF4-FFF2-40B4-BE49-F238E27FC236}">
                <a16:creationId xmlns:a16="http://schemas.microsoft.com/office/drawing/2014/main" id="{02524462-1C2E-4AFA-B8E2-293576C216C0}"/>
              </a:ext>
            </a:extLst>
          </p:cNvPr>
          <p:cNvSpPr txBox="1"/>
          <p:nvPr/>
        </p:nvSpPr>
        <p:spPr>
          <a:xfrm>
            <a:off x="9213688" y="2778121"/>
            <a:ext cx="2122827" cy="39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15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次、前の一覧取得</a:t>
            </a:r>
            <a:endParaRPr lang="en-US" altLang="ko-KR" sz="1500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01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8" grpId="0" animBg="1"/>
      <p:bldP spid="120" grpId="0"/>
      <p:bldP spid="121" grpId="0"/>
      <p:bldP spid="122" grpId="0"/>
      <p:bldP spid="1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4-4.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4441" y="258884"/>
            <a:ext cx="5719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MVC Web 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 デメリット①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44273" y="6466500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E05605-EB5B-442F-A2E6-0D0C93F9999B}"/>
              </a:ext>
            </a:extLst>
          </p:cNvPr>
          <p:cNvGrpSpPr/>
          <p:nvPr/>
        </p:nvGrpSpPr>
        <p:grpSpPr>
          <a:xfrm>
            <a:off x="474813" y="1556530"/>
            <a:ext cx="4909970" cy="4909970"/>
            <a:chOff x="474813" y="1556530"/>
            <a:chExt cx="4909970" cy="4909970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5D2E34A2-4D4E-4605-B7D3-274B17A9B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813" y="1556530"/>
              <a:ext cx="4909970" cy="4909970"/>
            </a:xfrm>
            <a:prstGeom prst="rect">
              <a:avLst/>
            </a:prstGeom>
          </p:spPr>
        </p:pic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DA8504A-9FF1-49FD-9C88-07207555125F}"/>
                </a:ext>
              </a:extLst>
            </p:cNvPr>
            <p:cNvSpPr/>
            <p:nvPr/>
          </p:nvSpPr>
          <p:spPr>
            <a:xfrm>
              <a:off x="4415136" y="2208579"/>
              <a:ext cx="807896" cy="201705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A771058-3985-4F78-85D0-25B0C0EDEED4}"/>
                </a:ext>
              </a:extLst>
            </p:cNvPr>
            <p:cNvSpPr/>
            <p:nvPr/>
          </p:nvSpPr>
          <p:spPr>
            <a:xfrm>
              <a:off x="4415136" y="4430187"/>
              <a:ext cx="807896" cy="1056097"/>
            </a:xfrm>
            <a:prstGeom prst="rect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97DAFB2E-75EB-4744-9626-2F953A3B8B3C}"/>
                </a:ext>
              </a:extLst>
            </p:cNvPr>
            <p:cNvSpPr/>
            <p:nvPr/>
          </p:nvSpPr>
          <p:spPr>
            <a:xfrm>
              <a:off x="692368" y="2262206"/>
              <a:ext cx="807896" cy="15925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7BE1AC0E-C621-44A1-AA6A-8FDB485F2A40}"/>
                </a:ext>
              </a:extLst>
            </p:cNvPr>
            <p:cNvSpPr/>
            <p:nvPr/>
          </p:nvSpPr>
          <p:spPr>
            <a:xfrm>
              <a:off x="1717819" y="2307027"/>
              <a:ext cx="2184084" cy="14021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7768D296-5177-4A2A-9CD1-0AE9FC852E8E}"/>
                </a:ext>
              </a:extLst>
            </p:cNvPr>
            <p:cNvSpPr/>
            <p:nvPr/>
          </p:nvSpPr>
          <p:spPr>
            <a:xfrm>
              <a:off x="1717819" y="2744241"/>
              <a:ext cx="2535566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33F99818-5E45-458E-A850-22F341D2085A}"/>
                </a:ext>
              </a:extLst>
            </p:cNvPr>
            <p:cNvSpPr/>
            <p:nvPr/>
          </p:nvSpPr>
          <p:spPr>
            <a:xfrm>
              <a:off x="1717819" y="3135777"/>
              <a:ext cx="2535566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2E58D68-52EF-425C-944A-C88C85539AAC}"/>
                </a:ext>
              </a:extLst>
            </p:cNvPr>
            <p:cNvSpPr/>
            <p:nvPr/>
          </p:nvSpPr>
          <p:spPr>
            <a:xfrm>
              <a:off x="1717819" y="3503331"/>
              <a:ext cx="2535566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A10D480-067F-431F-A3E2-44B7532AA2E8}"/>
                </a:ext>
              </a:extLst>
            </p:cNvPr>
            <p:cNvSpPr/>
            <p:nvPr/>
          </p:nvSpPr>
          <p:spPr>
            <a:xfrm>
              <a:off x="1717819" y="3860232"/>
              <a:ext cx="2184084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A06C01CB-22B6-4B74-A3FD-E690451BCC8F}"/>
                </a:ext>
              </a:extLst>
            </p:cNvPr>
            <p:cNvSpPr/>
            <p:nvPr/>
          </p:nvSpPr>
          <p:spPr>
            <a:xfrm>
              <a:off x="1710506" y="4217133"/>
              <a:ext cx="1819397" cy="4969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いいね３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CBE0FAF-045B-48B2-A2FC-D613E399CFAB}"/>
                </a:ext>
              </a:extLst>
            </p:cNvPr>
            <p:cNvSpPr/>
            <p:nvPr/>
          </p:nvSpPr>
          <p:spPr>
            <a:xfrm>
              <a:off x="1710506" y="5029016"/>
              <a:ext cx="1115632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2DE2B7A-58BA-40CA-A607-3F7D65455246}"/>
                </a:ext>
              </a:extLst>
            </p:cNvPr>
            <p:cNvSpPr/>
            <p:nvPr/>
          </p:nvSpPr>
          <p:spPr>
            <a:xfrm>
              <a:off x="1717819" y="5190105"/>
              <a:ext cx="2184084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7900B578-D66E-498F-93F7-FEDD14006CB7}"/>
                </a:ext>
              </a:extLst>
            </p:cNvPr>
            <p:cNvSpPr/>
            <p:nvPr/>
          </p:nvSpPr>
          <p:spPr>
            <a:xfrm>
              <a:off x="1703193" y="5555557"/>
              <a:ext cx="1115632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073FA548-A625-4839-9438-59C57CD575A2}"/>
                </a:ext>
              </a:extLst>
            </p:cNvPr>
            <p:cNvSpPr/>
            <p:nvPr/>
          </p:nvSpPr>
          <p:spPr>
            <a:xfrm>
              <a:off x="1710506" y="5716646"/>
              <a:ext cx="2184084" cy="78833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7D2D8DD4-6E9E-46D1-889F-94B43EF0817E}"/>
              </a:ext>
            </a:extLst>
          </p:cNvPr>
          <p:cNvSpPr/>
          <p:nvPr/>
        </p:nvSpPr>
        <p:spPr>
          <a:xfrm>
            <a:off x="1703193" y="4206629"/>
            <a:ext cx="1819397" cy="496990"/>
          </a:xfrm>
          <a:prstGeom prst="roundRect">
            <a:avLst/>
          </a:prstGeom>
          <a:solidFill>
            <a:srgbClr val="0000FF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いいね４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06C8C4F8-85BC-4CDE-9DE6-B15EDABEB3B9}"/>
              </a:ext>
            </a:extLst>
          </p:cNvPr>
          <p:cNvSpPr/>
          <p:nvPr/>
        </p:nvSpPr>
        <p:spPr>
          <a:xfrm>
            <a:off x="5806911" y="1996690"/>
            <a:ext cx="5910274" cy="650603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たった一つの項目を変更するため、一連の作業を再実施</a:t>
            </a:r>
            <a:endParaRPr lang="ko-KR" altLang="en-US" kern="0" dirty="0">
              <a:solidFill>
                <a:srgbClr val="5D5B5B"/>
              </a:solidFill>
              <a:latin typeface="Yu Gothic UI" panose="020B0500000000000000" pitchFamily="50" charset="-128"/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C53E4D69-31A7-411E-B346-AC5759B262C8}"/>
              </a:ext>
            </a:extLst>
          </p:cNvPr>
          <p:cNvSpPr/>
          <p:nvPr/>
        </p:nvSpPr>
        <p:spPr>
          <a:xfrm>
            <a:off x="5806912" y="3029787"/>
            <a:ext cx="5910274" cy="650603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画像など、情報が多ければ多いほどデータの消費も増える</a:t>
            </a:r>
            <a:endParaRPr lang="ko-KR" altLang="en-US" kern="0" dirty="0">
              <a:solidFill>
                <a:srgbClr val="5D5B5B"/>
              </a:solidFill>
              <a:latin typeface="Yu Gothic UI" panose="020B0500000000000000" pitchFamily="50" charset="-128"/>
            </a:endParaRP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638E7B7D-1592-4ED5-87E0-02DB8FCF4AE6}"/>
              </a:ext>
            </a:extLst>
          </p:cNvPr>
          <p:cNvSpPr/>
          <p:nvPr/>
        </p:nvSpPr>
        <p:spPr>
          <a:xfrm>
            <a:off x="5806909" y="4065951"/>
            <a:ext cx="5910277" cy="650603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サイト画面に何かの変化をするなら、ページを丸ごと再読み込み</a:t>
            </a:r>
            <a:endParaRPr lang="ko-KR" altLang="en-US" kern="0" dirty="0">
              <a:solidFill>
                <a:srgbClr val="5D5B5B"/>
              </a:solidFill>
              <a:latin typeface="Yu Gothic UI" panose="020B0500000000000000" pitchFamily="50" charset="-128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89555ED-4EEE-4F4B-886D-704CC588B753}"/>
              </a:ext>
            </a:extLst>
          </p:cNvPr>
          <p:cNvSpPr/>
          <p:nvPr/>
        </p:nvSpPr>
        <p:spPr>
          <a:xfrm>
            <a:off x="5816336" y="5146129"/>
            <a:ext cx="5910277" cy="650603"/>
          </a:xfrm>
          <a:prstGeom prst="round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Ajax </a:t>
            </a: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にて、</a:t>
            </a:r>
            <a:r>
              <a:rPr lang="en-US" altLang="ja-JP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JavaScript</a:t>
            </a: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で、ページの一部を変更可能</a:t>
            </a:r>
            <a:br>
              <a:rPr lang="en-US" altLang="ja-JP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※</a:t>
            </a:r>
            <a:r>
              <a:rPr lang="ja-JP" altLang="en-US" sz="1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ただし、一々プログラミングで具現する必要。</a:t>
            </a:r>
            <a:endParaRPr lang="ko-KR" altLang="en-US" sz="1600" kern="0" dirty="0">
              <a:solidFill>
                <a:srgbClr val="5D5B5B"/>
              </a:solidFill>
              <a:latin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2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2" grpId="0" animBg="1"/>
      <p:bldP spid="75" grpId="0" animBg="1"/>
      <p:bldP spid="77" grpId="0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5-1.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1689" y="249708"/>
            <a:ext cx="5719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MVC Web 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 デメリット②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16280" y="6466500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A2AF1A9-D614-4076-9A92-A53F110196B9}"/>
              </a:ext>
            </a:extLst>
          </p:cNvPr>
          <p:cNvGrpSpPr/>
          <p:nvPr/>
        </p:nvGrpSpPr>
        <p:grpSpPr>
          <a:xfrm>
            <a:off x="749542" y="2367128"/>
            <a:ext cx="3085673" cy="3085673"/>
            <a:chOff x="834383" y="2762318"/>
            <a:chExt cx="3085673" cy="3085673"/>
          </a:xfrm>
        </p:grpSpPr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C288F769-376E-414C-9DBC-82CDA9EEE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383" y="2762318"/>
              <a:ext cx="3085673" cy="3085673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76AC162-6E4B-489C-84BD-AC062F665372}"/>
                </a:ext>
              </a:extLst>
            </p:cNvPr>
            <p:cNvSpPr/>
            <p:nvPr/>
          </p:nvSpPr>
          <p:spPr>
            <a:xfrm>
              <a:off x="1063735" y="3062201"/>
              <a:ext cx="2669279" cy="1547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A0F50B83-1168-4049-AD8C-A8D09E15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3763" y="3277694"/>
              <a:ext cx="1116517" cy="1116517"/>
            </a:xfrm>
            <a:prstGeom prst="rect">
              <a:avLst/>
            </a:prstGeom>
          </p:spPr>
        </p:pic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60BFDE3-F547-4048-A43B-B9840C205474}"/>
              </a:ext>
            </a:extLst>
          </p:cNvPr>
          <p:cNvGrpSpPr/>
          <p:nvPr/>
        </p:nvGrpSpPr>
        <p:grpSpPr>
          <a:xfrm>
            <a:off x="4008004" y="2387027"/>
            <a:ext cx="3167785" cy="2902179"/>
            <a:chOff x="4092845" y="2782217"/>
            <a:chExt cx="3167785" cy="2902179"/>
          </a:xfrm>
        </p:grpSpPr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A5D1C435-E57B-42C7-84A2-CCA0275CC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2845" y="2782217"/>
              <a:ext cx="3167785" cy="2902179"/>
            </a:xfrm>
            <a:prstGeom prst="rect">
              <a:avLst/>
            </a:prstGeom>
          </p:spPr>
        </p:pic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0BFE1CEB-D32E-48B0-A205-7BA5CD8BB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4467" y="3711709"/>
              <a:ext cx="981521" cy="981521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1A9FA0A-138D-4FBF-B0AC-64D9AA63ABCA}"/>
              </a:ext>
            </a:extLst>
          </p:cNvPr>
          <p:cNvGrpSpPr/>
          <p:nvPr/>
        </p:nvGrpSpPr>
        <p:grpSpPr>
          <a:xfrm>
            <a:off x="6215162" y="2367127"/>
            <a:ext cx="3167785" cy="2902179"/>
            <a:chOff x="6215448" y="2762317"/>
            <a:chExt cx="3167785" cy="2902179"/>
          </a:xfrm>
        </p:grpSpPr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456E75AC-A82C-4BD0-BCB6-3B9AAE70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5448" y="2762317"/>
              <a:ext cx="3167785" cy="2902179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1B381681-87E8-42A5-A893-5980FA89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2425" y="3572382"/>
              <a:ext cx="1282045" cy="1282045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85ABE9F-A459-48EE-9601-5B5B8C0F2FF5}"/>
              </a:ext>
            </a:extLst>
          </p:cNvPr>
          <p:cNvGrpSpPr/>
          <p:nvPr/>
        </p:nvGrpSpPr>
        <p:grpSpPr>
          <a:xfrm>
            <a:off x="8455737" y="2367127"/>
            <a:ext cx="3167785" cy="2902179"/>
            <a:chOff x="8540578" y="2762317"/>
            <a:chExt cx="3167785" cy="2902179"/>
          </a:xfrm>
        </p:grpSpPr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1CA628CE-2B82-4BAD-A5CE-D6C80C6C7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0578" y="2762317"/>
              <a:ext cx="3167785" cy="2902179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D7B23251-0F5B-4CA9-BBBB-E9E83CC0A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5760" y="3572382"/>
              <a:ext cx="1073713" cy="1073713"/>
            </a:xfrm>
            <a:prstGeom prst="rect">
              <a:avLst/>
            </a:prstGeom>
          </p:spPr>
        </p:pic>
      </p:grpSp>
      <p:sp>
        <p:nvSpPr>
          <p:cNvPr id="76" name="TextBox 52">
            <a:extLst>
              <a:ext uri="{FF2B5EF4-FFF2-40B4-BE49-F238E27FC236}">
                <a16:creationId xmlns:a16="http://schemas.microsoft.com/office/drawing/2014/main" id="{A64F389D-7B4D-4778-BD11-A6F6DEF1DD79}"/>
              </a:ext>
            </a:extLst>
          </p:cNvPr>
          <p:cNvSpPr txBox="1"/>
          <p:nvPr/>
        </p:nvSpPr>
        <p:spPr>
          <a:xfrm>
            <a:off x="978894" y="5433980"/>
            <a:ext cx="251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ko-KR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PC</a:t>
            </a:r>
            <a:r>
              <a:rPr lang="ja-JP" altLang="en-US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用のサイト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sp>
        <p:nvSpPr>
          <p:cNvPr id="79" name="TextBox 52">
            <a:extLst>
              <a:ext uri="{FF2B5EF4-FFF2-40B4-BE49-F238E27FC236}">
                <a16:creationId xmlns:a16="http://schemas.microsoft.com/office/drawing/2014/main" id="{328EFB73-5690-4151-B497-24C01CF64C88}"/>
              </a:ext>
            </a:extLst>
          </p:cNvPr>
          <p:cNvSpPr txBox="1"/>
          <p:nvPr/>
        </p:nvSpPr>
        <p:spPr>
          <a:xfrm>
            <a:off x="4232713" y="5452801"/>
            <a:ext cx="251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ja-JP" altLang="en-US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モバイル用のサイト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sp>
        <p:nvSpPr>
          <p:cNvPr id="80" name="TextBox 52">
            <a:extLst>
              <a:ext uri="{FF2B5EF4-FFF2-40B4-BE49-F238E27FC236}">
                <a16:creationId xmlns:a16="http://schemas.microsoft.com/office/drawing/2014/main" id="{3DA0B232-312D-40A1-AB82-B2A0A61E87F2}"/>
              </a:ext>
            </a:extLst>
          </p:cNvPr>
          <p:cNvSpPr txBox="1"/>
          <p:nvPr/>
        </p:nvSpPr>
        <p:spPr>
          <a:xfrm>
            <a:off x="6581559" y="5432901"/>
            <a:ext cx="251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ja-JP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Android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sp>
        <p:nvSpPr>
          <p:cNvPr id="81" name="TextBox 52">
            <a:extLst>
              <a:ext uri="{FF2B5EF4-FFF2-40B4-BE49-F238E27FC236}">
                <a16:creationId xmlns:a16="http://schemas.microsoft.com/office/drawing/2014/main" id="{88FB6D7C-D8D6-4D03-8212-3464AA2CD773}"/>
              </a:ext>
            </a:extLst>
          </p:cNvPr>
          <p:cNvSpPr txBox="1"/>
          <p:nvPr/>
        </p:nvSpPr>
        <p:spPr>
          <a:xfrm>
            <a:off x="8701465" y="5413001"/>
            <a:ext cx="251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rPr>
              <a:t>iPhone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11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/>
      <p:bldP spid="80" grpId="0"/>
      <p:bldP spid="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Yu Gothic UI" panose="020B0500000000000000" pitchFamily="50" charset="-128"/>
            </a:endParaRPr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>
            <a:off x="139700" y="491296"/>
            <a:ext cx="21194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2884" y="588588"/>
            <a:ext cx="13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CONTENTS</a:t>
            </a:r>
            <a:endParaRPr lang="ko-KR" altLang="en-US" dirty="0">
              <a:solidFill>
                <a:prstClr val="white"/>
              </a:solidFill>
              <a:latin typeface="Yu Gothic UI" panose="020B0500000000000000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9F7A476-5163-4937-894B-DFEDADBF448C}"/>
              </a:ext>
            </a:extLst>
          </p:cNvPr>
          <p:cNvGrpSpPr/>
          <p:nvPr/>
        </p:nvGrpSpPr>
        <p:grpSpPr>
          <a:xfrm>
            <a:off x="1677486" y="1167038"/>
            <a:ext cx="8058185" cy="4973780"/>
            <a:chOff x="1677486" y="1167038"/>
            <a:chExt cx="8058185" cy="4973780"/>
          </a:xfrm>
        </p:grpSpPr>
        <p:sp>
          <p:nvSpPr>
            <p:cNvPr id="13" name="TextBox 12"/>
            <p:cNvSpPr txBox="1"/>
            <p:nvPr/>
          </p:nvSpPr>
          <p:spPr>
            <a:xfrm>
              <a:off x="1686451" y="1167038"/>
              <a:ext cx="8049220" cy="68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1. HTML</a:t>
              </a:r>
              <a:r>
                <a:rPr lang="ja-JP" altLang="en-US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  ・ </a:t>
              </a:r>
              <a:r>
                <a:rPr lang="en-US" altLang="ja-JP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CSS </a:t>
              </a:r>
              <a:r>
                <a:rPr lang="ja-JP" altLang="en-US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 ・ </a:t>
              </a:r>
              <a:r>
                <a:rPr lang="en-US" altLang="ja-JP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JavaScript</a:t>
              </a:r>
              <a:endParaRPr lang="ko-KR" altLang="en-US" sz="3600" spc="-150" dirty="0">
                <a:solidFill>
                  <a:schemeClr val="bg1"/>
                </a:solidFill>
                <a:latin typeface="Yu Gothic UI" panose="020B0500000000000000" pitchFamily="50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6451" y="1846112"/>
              <a:ext cx="4915552" cy="685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2.</a:t>
              </a:r>
              <a:r>
                <a:rPr lang="ja-JP" altLang="en-US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 静的サイト ・ 動的サイト</a:t>
              </a:r>
              <a:endParaRPr lang="ko-KR" altLang="en-US" sz="3600" spc="-150" dirty="0">
                <a:solidFill>
                  <a:schemeClr val="bg1"/>
                </a:solidFill>
                <a:latin typeface="Yu Gothic UI" panose="020B0500000000000000" pitchFamily="50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86451" y="3264020"/>
              <a:ext cx="7150653" cy="685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4. </a:t>
              </a:r>
              <a:r>
                <a:rPr lang="en-US" altLang="ja-JP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MVC Web </a:t>
              </a:r>
              <a:r>
                <a:rPr lang="ja-JP" altLang="en-US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フレームワーク デメリット①</a:t>
              </a:r>
              <a:endParaRPr lang="ko-KR" altLang="en-US" sz="3600" spc="-150" dirty="0">
                <a:solidFill>
                  <a:schemeClr val="bg1"/>
                </a:solidFill>
                <a:latin typeface="Yu Gothic UI" panose="020B0500000000000000" pitchFamily="50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86451" y="5455514"/>
              <a:ext cx="5593917" cy="685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7. Vue.js </a:t>
              </a:r>
              <a:r>
                <a:rPr lang="ja-JP" altLang="en-US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・ </a:t>
              </a:r>
              <a:r>
                <a:rPr lang="en-US" altLang="ja-JP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React </a:t>
              </a:r>
              <a:r>
                <a:rPr lang="ja-JP" altLang="en-US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・ </a:t>
              </a:r>
              <a:r>
                <a:rPr lang="en-US" altLang="ja-JP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Angular.js</a:t>
              </a:r>
              <a:endParaRPr lang="ko-KR" altLang="en-US" sz="3600" spc="-150" dirty="0">
                <a:solidFill>
                  <a:schemeClr val="bg1"/>
                </a:solidFill>
                <a:latin typeface="Yu Gothic UI" panose="020B0500000000000000" pitchFamily="50" charset="-12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86451" y="2534575"/>
              <a:ext cx="4975555" cy="685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3. MVC Web </a:t>
              </a:r>
              <a:r>
                <a:rPr lang="ja-JP" altLang="en-US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フレームワーク</a:t>
              </a:r>
              <a:endParaRPr lang="ko-KR" altLang="en-US" sz="3600" spc="-150" dirty="0">
                <a:solidFill>
                  <a:schemeClr val="bg1"/>
                </a:solidFill>
                <a:latin typeface="Yu Gothic UI" panose="020B0500000000000000" pitchFamily="50" charset="-128"/>
              </a:endParaRPr>
            </a:p>
          </p:txBody>
        </p:sp>
        <p:sp>
          <p:nvSpPr>
            <p:cNvPr id="12" name="TextBox 14">
              <a:extLst>
                <a:ext uri="{FF2B5EF4-FFF2-40B4-BE49-F238E27FC236}">
                  <a16:creationId xmlns:a16="http://schemas.microsoft.com/office/drawing/2014/main" id="{9618A8BA-34CE-4AF5-887B-EBC9DC37B933}"/>
                </a:ext>
              </a:extLst>
            </p:cNvPr>
            <p:cNvSpPr txBox="1"/>
            <p:nvPr/>
          </p:nvSpPr>
          <p:spPr>
            <a:xfrm>
              <a:off x="1677486" y="3979085"/>
              <a:ext cx="68772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5. </a:t>
              </a:r>
              <a:r>
                <a:rPr lang="en-US" altLang="ja-JP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MVC Web </a:t>
              </a:r>
              <a:r>
                <a:rPr lang="ja-JP" altLang="en-US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フレームワーク デメリット②</a:t>
              </a:r>
              <a:endParaRPr lang="ko-KR" altLang="en-US" sz="3600" spc="-150" dirty="0">
                <a:solidFill>
                  <a:schemeClr val="bg1"/>
                </a:solidFill>
                <a:latin typeface="Yu Gothic UI" panose="020B0500000000000000" pitchFamily="50" charset="-128"/>
              </a:endParaRPr>
            </a:p>
          </p:txBody>
        </p:sp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E95D0D87-EAE2-46BA-BBB6-414AC54629EA}"/>
                </a:ext>
              </a:extLst>
            </p:cNvPr>
            <p:cNvSpPr txBox="1"/>
            <p:nvPr/>
          </p:nvSpPr>
          <p:spPr>
            <a:xfrm>
              <a:off x="1686451" y="4699565"/>
              <a:ext cx="5908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6. </a:t>
              </a:r>
              <a:r>
                <a:rPr lang="en-US" altLang="ja-JP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SPA </a:t>
              </a:r>
              <a:r>
                <a:rPr lang="ja-JP" altLang="en-US" sz="3600" spc="-150" dirty="0">
                  <a:solidFill>
                    <a:schemeClr val="bg1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フロントエンド フレームワーク</a:t>
              </a:r>
              <a:endParaRPr lang="ko-KR" altLang="en-US" sz="3600" spc="-150" dirty="0">
                <a:solidFill>
                  <a:schemeClr val="bg1"/>
                </a:solidFill>
                <a:latin typeface="Yu Gothic UI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68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60BFDE3-F547-4048-A43B-B9840C205474}"/>
              </a:ext>
            </a:extLst>
          </p:cNvPr>
          <p:cNvGrpSpPr/>
          <p:nvPr/>
        </p:nvGrpSpPr>
        <p:grpSpPr>
          <a:xfrm>
            <a:off x="4277069" y="4481297"/>
            <a:ext cx="1978274" cy="1872616"/>
            <a:chOff x="4092845" y="2782217"/>
            <a:chExt cx="3167785" cy="2902179"/>
          </a:xfrm>
        </p:grpSpPr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A5D1C435-E57B-42C7-84A2-CCA0275CC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2845" y="2782217"/>
              <a:ext cx="3167785" cy="2902179"/>
            </a:xfrm>
            <a:prstGeom prst="rect">
              <a:avLst/>
            </a:prstGeom>
          </p:spPr>
        </p:pic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0BFE1CEB-D32E-48B0-A205-7BA5CD8BB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4467" y="3711709"/>
              <a:ext cx="981521" cy="981521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8DD4DBC-8971-4667-96A3-E74907F36FE9}"/>
              </a:ext>
            </a:extLst>
          </p:cNvPr>
          <p:cNvGrpSpPr/>
          <p:nvPr/>
        </p:nvGrpSpPr>
        <p:grpSpPr>
          <a:xfrm>
            <a:off x="4906069" y="4597502"/>
            <a:ext cx="730518" cy="1631848"/>
            <a:chOff x="541547" y="3334131"/>
            <a:chExt cx="788264" cy="1136200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43B4D128-1185-46AF-B6EE-3E606BECA608}"/>
                </a:ext>
              </a:extLst>
            </p:cNvPr>
            <p:cNvSpPr/>
            <p:nvPr/>
          </p:nvSpPr>
          <p:spPr>
            <a:xfrm>
              <a:off x="541547" y="3334131"/>
              <a:ext cx="788264" cy="113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03490164-5EC0-4AFA-844D-E5616E22C444}"/>
                </a:ext>
              </a:extLst>
            </p:cNvPr>
            <p:cNvSpPr/>
            <p:nvPr/>
          </p:nvSpPr>
          <p:spPr>
            <a:xfrm>
              <a:off x="576207" y="4102128"/>
              <a:ext cx="722769" cy="20342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FE71B7CC-1E3A-499B-8671-633B2B8E4C7D}"/>
                </a:ext>
              </a:extLst>
            </p:cNvPr>
            <p:cNvSpPr/>
            <p:nvPr/>
          </p:nvSpPr>
          <p:spPr>
            <a:xfrm>
              <a:off x="586486" y="4341839"/>
              <a:ext cx="722768" cy="58975"/>
            </a:xfrm>
            <a:prstGeom prst="rect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A9BB7D2D-E87D-4FBD-9107-1B1583C59987}"/>
                </a:ext>
              </a:extLst>
            </p:cNvPr>
            <p:cNvSpPr/>
            <p:nvPr/>
          </p:nvSpPr>
          <p:spPr>
            <a:xfrm>
              <a:off x="575184" y="3372160"/>
              <a:ext cx="661410" cy="20342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8654ACD2-5967-4937-BF85-51871BF2F393}"/>
                </a:ext>
              </a:extLst>
            </p:cNvPr>
            <p:cNvSpPr/>
            <p:nvPr/>
          </p:nvSpPr>
          <p:spPr>
            <a:xfrm>
              <a:off x="616296" y="3600647"/>
              <a:ext cx="503870" cy="44886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90D41427-457A-442F-9F52-E921359065CC}"/>
                </a:ext>
              </a:extLst>
            </p:cNvPr>
            <p:cNvSpPr/>
            <p:nvPr/>
          </p:nvSpPr>
          <p:spPr>
            <a:xfrm>
              <a:off x="616296" y="3696096"/>
              <a:ext cx="646429" cy="2019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2D6391D8-5F1F-4B21-B69B-9B689EA19304}"/>
                </a:ext>
              </a:extLst>
            </p:cNvPr>
            <p:cNvSpPr/>
            <p:nvPr/>
          </p:nvSpPr>
          <p:spPr>
            <a:xfrm>
              <a:off x="616296" y="3742385"/>
              <a:ext cx="646429" cy="2019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D23F2D62-AD78-4CE8-9A35-AFDE3B7C4705}"/>
                </a:ext>
              </a:extLst>
            </p:cNvPr>
            <p:cNvSpPr/>
            <p:nvPr/>
          </p:nvSpPr>
          <p:spPr>
            <a:xfrm>
              <a:off x="616296" y="3792883"/>
              <a:ext cx="646429" cy="2019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EEB99221-9104-4037-838A-C03C51C98412}"/>
                </a:ext>
              </a:extLst>
            </p:cNvPr>
            <p:cNvSpPr/>
            <p:nvPr/>
          </p:nvSpPr>
          <p:spPr>
            <a:xfrm>
              <a:off x="616296" y="3847589"/>
              <a:ext cx="646429" cy="2019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20834C86-1DB6-40EB-9706-D9F374742DC2}"/>
                </a:ext>
              </a:extLst>
            </p:cNvPr>
            <p:cNvSpPr/>
            <p:nvPr/>
          </p:nvSpPr>
          <p:spPr>
            <a:xfrm>
              <a:off x="665496" y="3933259"/>
              <a:ext cx="521979" cy="119712"/>
            </a:xfrm>
            <a:prstGeom prst="roundRect">
              <a:avLst/>
            </a:prstGeom>
            <a:solidFill>
              <a:srgbClr val="0000FF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600" dirty="0"/>
                <a:t>いいね</a:t>
              </a:r>
              <a:r>
                <a:rPr kumimoji="1" lang="en-US" altLang="ja-JP" sz="600" dirty="0"/>
                <a:t>4</a:t>
              </a:r>
              <a:endParaRPr kumimoji="1" lang="ja-JP" altLang="en-US" sz="6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5-2.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058" y="277661"/>
            <a:ext cx="5719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MVC Web 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 デメリット②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4"/>
          <a:srcRect l="62080" t="82031" r="20915" b="11636"/>
          <a:stretch/>
        </p:blipFill>
        <p:spPr>
          <a:xfrm>
            <a:off x="9816280" y="6466500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A2AF1A9-D614-4076-9A92-A53F110196B9}"/>
              </a:ext>
            </a:extLst>
          </p:cNvPr>
          <p:cNvGrpSpPr/>
          <p:nvPr/>
        </p:nvGrpSpPr>
        <p:grpSpPr>
          <a:xfrm>
            <a:off x="1397141" y="4483291"/>
            <a:ext cx="2111605" cy="1983209"/>
            <a:chOff x="834383" y="2762318"/>
            <a:chExt cx="3085673" cy="3085673"/>
          </a:xfrm>
        </p:grpSpPr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C288F769-376E-414C-9DBC-82CDA9EEE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383" y="2762318"/>
              <a:ext cx="3085673" cy="3085673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76AC162-6E4B-489C-84BD-AC062F665372}"/>
                </a:ext>
              </a:extLst>
            </p:cNvPr>
            <p:cNvSpPr/>
            <p:nvPr/>
          </p:nvSpPr>
          <p:spPr>
            <a:xfrm>
              <a:off x="1063735" y="3062201"/>
              <a:ext cx="2669279" cy="1547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A0F50B83-1168-4049-AD8C-A8D09E15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3763" y="3277694"/>
              <a:ext cx="1116517" cy="1116517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1A9FA0A-138D-4FBF-B0AC-64D9AA63ABCA}"/>
              </a:ext>
            </a:extLst>
          </p:cNvPr>
          <p:cNvGrpSpPr/>
          <p:nvPr/>
        </p:nvGrpSpPr>
        <p:grpSpPr>
          <a:xfrm>
            <a:off x="6609468" y="4481296"/>
            <a:ext cx="1978273" cy="1872615"/>
            <a:chOff x="6215448" y="2762317"/>
            <a:chExt cx="3167785" cy="2902179"/>
          </a:xfrm>
        </p:grpSpPr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456E75AC-A82C-4BD0-BCB6-3B9AAE70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5448" y="2762317"/>
              <a:ext cx="3167785" cy="2902179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1B381681-87E8-42A5-A893-5980FA89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2425" y="3572382"/>
              <a:ext cx="1282045" cy="1282045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85ABE9F-A459-48EE-9601-5B5B8C0F2FF5}"/>
              </a:ext>
            </a:extLst>
          </p:cNvPr>
          <p:cNvGrpSpPr/>
          <p:nvPr/>
        </p:nvGrpSpPr>
        <p:grpSpPr>
          <a:xfrm>
            <a:off x="8941866" y="4481296"/>
            <a:ext cx="1887410" cy="1872614"/>
            <a:chOff x="8540578" y="2762317"/>
            <a:chExt cx="3167785" cy="2902179"/>
          </a:xfrm>
        </p:grpSpPr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1CA628CE-2B82-4BAD-A5CE-D6C80C6C7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0578" y="2762317"/>
              <a:ext cx="3167785" cy="2902179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D7B23251-0F5B-4CA9-BBBB-E9E83CC0A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5760" y="3572382"/>
              <a:ext cx="1073713" cy="1073713"/>
            </a:xfrm>
            <a:prstGeom prst="rect">
              <a:avLst/>
            </a:prstGeom>
          </p:spPr>
        </p:pic>
      </p:grpSp>
      <p:pic>
        <p:nvPicPr>
          <p:cNvPr id="37" name="図 36">
            <a:extLst>
              <a:ext uri="{FF2B5EF4-FFF2-40B4-BE49-F238E27FC236}">
                <a16:creationId xmlns:a16="http://schemas.microsoft.com/office/drawing/2014/main" id="{DD05A071-C49F-4508-B0DC-3DBD7CCB2E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3476" y="1594864"/>
            <a:ext cx="1396442" cy="1396442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16A421B-F5EA-45AE-AFD7-9BC47CB30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5885" y="1253081"/>
            <a:ext cx="2061437" cy="2061437"/>
          </a:xfrm>
          <a:prstGeom prst="rect">
            <a:avLst/>
          </a:prstGeom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42E5858-1B7F-48D4-8685-F1B6522FDBA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452944" y="2762054"/>
            <a:ext cx="2544909" cy="1721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6F6FB30-8F61-44F0-BFC3-943E809DA97B}"/>
              </a:ext>
            </a:extLst>
          </p:cNvPr>
          <p:cNvCxnSpPr>
            <a:cxnSpLocks/>
          </p:cNvCxnSpPr>
          <p:nvPr/>
        </p:nvCxnSpPr>
        <p:spPr>
          <a:xfrm>
            <a:off x="6714746" y="2215218"/>
            <a:ext cx="1478730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A6DE2D4-799D-4CFE-8171-768C82FAEA9B}"/>
              </a:ext>
            </a:extLst>
          </p:cNvPr>
          <p:cNvCxnSpPr>
            <a:cxnSpLocks/>
          </p:cNvCxnSpPr>
          <p:nvPr/>
        </p:nvCxnSpPr>
        <p:spPr>
          <a:xfrm flipH="1">
            <a:off x="6628682" y="2368454"/>
            <a:ext cx="1564795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EE5DB35-88DC-43FE-8FCD-F35A70B5C17F}"/>
              </a:ext>
            </a:extLst>
          </p:cNvPr>
          <p:cNvCxnSpPr>
            <a:cxnSpLocks/>
          </p:cNvCxnSpPr>
          <p:nvPr/>
        </p:nvCxnSpPr>
        <p:spPr>
          <a:xfrm flipH="1" flipV="1">
            <a:off x="6430830" y="2998292"/>
            <a:ext cx="1265732" cy="129212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55C4907-2E63-4F22-865E-685BC7075556}"/>
              </a:ext>
            </a:extLst>
          </p:cNvPr>
          <p:cNvCxnSpPr>
            <a:cxnSpLocks/>
          </p:cNvCxnSpPr>
          <p:nvPr/>
        </p:nvCxnSpPr>
        <p:spPr>
          <a:xfrm flipH="1" flipV="1">
            <a:off x="6628682" y="2694307"/>
            <a:ext cx="3313449" cy="155855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7E5A63F-4842-4240-BAF4-3D746087C4B1}"/>
              </a:ext>
            </a:extLst>
          </p:cNvPr>
          <p:cNvCxnSpPr>
            <a:cxnSpLocks/>
          </p:cNvCxnSpPr>
          <p:nvPr/>
        </p:nvCxnSpPr>
        <p:spPr>
          <a:xfrm>
            <a:off x="6255343" y="3066675"/>
            <a:ext cx="1198768" cy="129504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1B7074C-2010-48EF-9E50-64E9AB6C9BF6}"/>
              </a:ext>
            </a:extLst>
          </p:cNvPr>
          <p:cNvCxnSpPr>
            <a:cxnSpLocks/>
          </p:cNvCxnSpPr>
          <p:nvPr/>
        </p:nvCxnSpPr>
        <p:spPr>
          <a:xfrm>
            <a:off x="6656600" y="2913439"/>
            <a:ext cx="2933318" cy="141201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3C1DEEB-CB5E-48D1-8253-36A5304A26EF}"/>
              </a:ext>
            </a:extLst>
          </p:cNvPr>
          <p:cNvSpPr/>
          <p:nvPr/>
        </p:nvSpPr>
        <p:spPr>
          <a:xfrm>
            <a:off x="6887647" y="4399277"/>
            <a:ext cx="3670373" cy="2057795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289E5CD-08C5-4FB7-8CA9-83171C6B0D22}"/>
              </a:ext>
            </a:extLst>
          </p:cNvPr>
          <p:cNvCxnSpPr>
            <a:cxnSpLocks/>
          </p:cNvCxnSpPr>
          <p:nvPr/>
        </p:nvCxnSpPr>
        <p:spPr>
          <a:xfrm flipV="1">
            <a:off x="5299860" y="3227144"/>
            <a:ext cx="176243" cy="114529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D78625FE-4F34-4A9A-A0A3-67489EBFB190}"/>
              </a:ext>
            </a:extLst>
          </p:cNvPr>
          <p:cNvCxnSpPr>
            <a:cxnSpLocks/>
          </p:cNvCxnSpPr>
          <p:nvPr/>
        </p:nvCxnSpPr>
        <p:spPr>
          <a:xfrm flipH="1">
            <a:off x="2395196" y="2656516"/>
            <a:ext cx="2506820" cy="1668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8EE7B94-0FC9-4540-AA12-28D688A2BE51}"/>
              </a:ext>
            </a:extLst>
          </p:cNvPr>
          <p:cNvCxnSpPr>
            <a:cxnSpLocks/>
          </p:cNvCxnSpPr>
          <p:nvPr/>
        </p:nvCxnSpPr>
        <p:spPr>
          <a:xfrm flipH="1">
            <a:off x="5112314" y="3227106"/>
            <a:ext cx="227812" cy="10983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51D1DB7-A569-42A7-957A-E543A8408B16}"/>
              </a:ext>
            </a:extLst>
          </p:cNvPr>
          <p:cNvGrpSpPr/>
          <p:nvPr/>
        </p:nvGrpSpPr>
        <p:grpSpPr>
          <a:xfrm>
            <a:off x="1505209" y="4676030"/>
            <a:ext cx="1875539" cy="1066336"/>
            <a:chOff x="4804481" y="3023529"/>
            <a:chExt cx="2039855" cy="1283770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DC81BDEB-D8D0-4962-AFC5-FEE5DEAA6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04481" y="3023529"/>
              <a:ext cx="2039855" cy="1283770"/>
            </a:xfrm>
            <a:prstGeom prst="rect">
              <a:avLst/>
            </a:prstGeom>
          </p:spPr>
        </p:pic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819BEE77-838B-4759-BC88-A080E1F60CD3}"/>
                </a:ext>
              </a:extLst>
            </p:cNvPr>
            <p:cNvSpPr/>
            <p:nvPr/>
          </p:nvSpPr>
          <p:spPr>
            <a:xfrm>
              <a:off x="6441496" y="3194014"/>
              <a:ext cx="335642" cy="52738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C35B6B47-9067-4E92-9C8C-98354034CC11}"/>
                </a:ext>
              </a:extLst>
            </p:cNvPr>
            <p:cNvSpPr/>
            <p:nvPr/>
          </p:nvSpPr>
          <p:spPr>
            <a:xfrm>
              <a:off x="6441496" y="3774880"/>
              <a:ext cx="335642" cy="276129"/>
            </a:xfrm>
            <a:prstGeom prst="rect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A01A13CE-BD90-457F-B308-09EEEF367E22}"/>
                </a:ext>
              </a:extLst>
            </p:cNvPr>
            <p:cNvSpPr/>
            <p:nvPr/>
          </p:nvSpPr>
          <p:spPr>
            <a:xfrm>
              <a:off x="4894866" y="3208035"/>
              <a:ext cx="335642" cy="4163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95353932-1CAF-459D-9980-C2A97A279FBB}"/>
                </a:ext>
              </a:extLst>
            </p:cNvPr>
            <p:cNvSpPr/>
            <p:nvPr/>
          </p:nvSpPr>
          <p:spPr>
            <a:xfrm>
              <a:off x="5320891" y="3219754"/>
              <a:ext cx="907381" cy="3666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99DD424E-18B3-4D0E-8BF4-FC8B673287B8}"/>
                </a:ext>
              </a:extLst>
            </p:cNvPr>
            <p:cNvSpPr/>
            <p:nvPr/>
          </p:nvSpPr>
          <p:spPr>
            <a:xfrm>
              <a:off x="5320891" y="3334069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F5C12EFC-3C46-405B-9C84-85FCBA8EA7C1}"/>
                </a:ext>
              </a:extLst>
            </p:cNvPr>
            <p:cNvSpPr/>
            <p:nvPr/>
          </p:nvSpPr>
          <p:spPr>
            <a:xfrm>
              <a:off x="5320891" y="3436441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EBD93CF7-8EA4-4E48-8C2A-51819F9C343C}"/>
                </a:ext>
              </a:extLst>
            </p:cNvPr>
            <p:cNvSpPr/>
            <p:nvPr/>
          </p:nvSpPr>
          <p:spPr>
            <a:xfrm>
              <a:off x="5320891" y="3532542"/>
              <a:ext cx="1053405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4E8843D-B56E-4FF6-9E79-6B5674FE0EA5}"/>
                </a:ext>
              </a:extLst>
            </p:cNvPr>
            <p:cNvSpPr/>
            <p:nvPr/>
          </p:nvSpPr>
          <p:spPr>
            <a:xfrm>
              <a:off x="5320891" y="3625858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四角形: 角を丸くする 85">
              <a:extLst>
                <a:ext uri="{FF2B5EF4-FFF2-40B4-BE49-F238E27FC236}">
                  <a16:creationId xmlns:a16="http://schemas.microsoft.com/office/drawing/2014/main" id="{D7C04ADD-B2B8-4223-96AB-08BA239BC3EB}"/>
                </a:ext>
              </a:extLst>
            </p:cNvPr>
            <p:cNvSpPr/>
            <p:nvPr/>
          </p:nvSpPr>
          <p:spPr>
            <a:xfrm>
              <a:off x="5317853" y="3719174"/>
              <a:ext cx="755871" cy="129944"/>
            </a:xfrm>
            <a:prstGeom prst="roundRect">
              <a:avLst/>
            </a:prstGeom>
            <a:solidFill>
              <a:srgbClr val="0000FF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600" dirty="0"/>
                <a:t>いいね</a:t>
              </a:r>
              <a:r>
                <a:rPr kumimoji="1" lang="en-US" altLang="ja-JP" sz="600" dirty="0"/>
                <a:t>4</a:t>
              </a:r>
              <a:endParaRPr kumimoji="1" lang="ja-JP" altLang="en-US" sz="600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6307F7E4-48C3-4D53-94E4-2F2126098012}"/>
                </a:ext>
              </a:extLst>
            </p:cNvPr>
            <p:cNvSpPr/>
            <p:nvPr/>
          </p:nvSpPr>
          <p:spPr>
            <a:xfrm>
              <a:off x="5317853" y="3931451"/>
              <a:ext cx="46349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008B6EAD-4D7A-47FA-8B69-5A13CBCDF79A}"/>
                </a:ext>
              </a:extLst>
            </p:cNvPr>
            <p:cNvSpPr/>
            <p:nvPr/>
          </p:nvSpPr>
          <p:spPr>
            <a:xfrm>
              <a:off x="5320891" y="3973569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B85FFFFA-1676-4A68-ACE7-875D845A30D4}"/>
                </a:ext>
              </a:extLst>
            </p:cNvPr>
            <p:cNvSpPr/>
            <p:nvPr/>
          </p:nvSpPr>
          <p:spPr>
            <a:xfrm>
              <a:off x="5314814" y="4069121"/>
              <a:ext cx="46349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6DC73062-4C62-48C2-B280-9C1183EDFC4B}"/>
                </a:ext>
              </a:extLst>
            </p:cNvPr>
            <p:cNvSpPr/>
            <p:nvPr/>
          </p:nvSpPr>
          <p:spPr>
            <a:xfrm>
              <a:off x="5317853" y="4111240"/>
              <a:ext cx="907381" cy="20612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71948472-597B-40A3-AD99-D40AF12436E3}"/>
              </a:ext>
            </a:extLst>
          </p:cNvPr>
          <p:cNvGrpSpPr/>
          <p:nvPr/>
        </p:nvGrpSpPr>
        <p:grpSpPr>
          <a:xfrm>
            <a:off x="7252234" y="4612250"/>
            <a:ext cx="730518" cy="1631848"/>
            <a:chOff x="541547" y="3334131"/>
            <a:chExt cx="788264" cy="1136200"/>
          </a:xfrm>
        </p:grpSpPr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6B9908F4-D823-4119-A50D-8F311A4C408F}"/>
                </a:ext>
              </a:extLst>
            </p:cNvPr>
            <p:cNvSpPr/>
            <p:nvPr/>
          </p:nvSpPr>
          <p:spPr>
            <a:xfrm>
              <a:off x="541547" y="3334131"/>
              <a:ext cx="788264" cy="113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9F69FDA2-6718-403E-8617-21E618286B4C}"/>
                </a:ext>
              </a:extLst>
            </p:cNvPr>
            <p:cNvSpPr/>
            <p:nvPr/>
          </p:nvSpPr>
          <p:spPr>
            <a:xfrm>
              <a:off x="576207" y="4102128"/>
              <a:ext cx="722769" cy="20342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E35A1005-2037-48D3-8D3F-407C3EC99DCB}"/>
                </a:ext>
              </a:extLst>
            </p:cNvPr>
            <p:cNvSpPr/>
            <p:nvPr/>
          </p:nvSpPr>
          <p:spPr>
            <a:xfrm>
              <a:off x="586486" y="4341839"/>
              <a:ext cx="722768" cy="58975"/>
            </a:xfrm>
            <a:prstGeom prst="rect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60F5D818-A294-470F-B569-76C1DBD6FCE7}"/>
                </a:ext>
              </a:extLst>
            </p:cNvPr>
            <p:cNvSpPr/>
            <p:nvPr/>
          </p:nvSpPr>
          <p:spPr>
            <a:xfrm>
              <a:off x="575184" y="3372160"/>
              <a:ext cx="661410" cy="20342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60A0D02D-0AD9-40F4-B829-2F04C17A4D18}"/>
                </a:ext>
              </a:extLst>
            </p:cNvPr>
            <p:cNvSpPr/>
            <p:nvPr/>
          </p:nvSpPr>
          <p:spPr>
            <a:xfrm>
              <a:off x="616296" y="3600647"/>
              <a:ext cx="503870" cy="44886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FADC83B3-5879-455E-8BD0-17AEF8F9DE0E}"/>
                </a:ext>
              </a:extLst>
            </p:cNvPr>
            <p:cNvSpPr/>
            <p:nvPr/>
          </p:nvSpPr>
          <p:spPr>
            <a:xfrm>
              <a:off x="616296" y="3696096"/>
              <a:ext cx="646429" cy="2019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C70D65E6-73CF-4ED2-B0B7-F4E4DF8582EC}"/>
                </a:ext>
              </a:extLst>
            </p:cNvPr>
            <p:cNvSpPr/>
            <p:nvPr/>
          </p:nvSpPr>
          <p:spPr>
            <a:xfrm>
              <a:off x="616296" y="3742385"/>
              <a:ext cx="646429" cy="2019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E4682498-383D-44F1-8539-8BB38B307D3C}"/>
                </a:ext>
              </a:extLst>
            </p:cNvPr>
            <p:cNvSpPr/>
            <p:nvPr/>
          </p:nvSpPr>
          <p:spPr>
            <a:xfrm>
              <a:off x="616296" y="3792883"/>
              <a:ext cx="646429" cy="2019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3909C214-FC95-44F6-9835-2BC1FE8F4001}"/>
                </a:ext>
              </a:extLst>
            </p:cNvPr>
            <p:cNvSpPr/>
            <p:nvPr/>
          </p:nvSpPr>
          <p:spPr>
            <a:xfrm>
              <a:off x="616296" y="3847589"/>
              <a:ext cx="646429" cy="2019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四角形: 角を丸くする 127">
              <a:extLst>
                <a:ext uri="{FF2B5EF4-FFF2-40B4-BE49-F238E27FC236}">
                  <a16:creationId xmlns:a16="http://schemas.microsoft.com/office/drawing/2014/main" id="{68F9E676-53B3-4862-A978-594567B8E463}"/>
                </a:ext>
              </a:extLst>
            </p:cNvPr>
            <p:cNvSpPr/>
            <p:nvPr/>
          </p:nvSpPr>
          <p:spPr>
            <a:xfrm>
              <a:off x="665496" y="3933259"/>
              <a:ext cx="521979" cy="119712"/>
            </a:xfrm>
            <a:prstGeom prst="roundRect">
              <a:avLst/>
            </a:prstGeom>
            <a:solidFill>
              <a:srgbClr val="0000FF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600" dirty="0"/>
                <a:t>いいね</a:t>
              </a:r>
              <a:r>
                <a:rPr kumimoji="1" lang="en-US" altLang="ja-JP" sz="600" dirty="0"/>
                <a:t>4</a:t>
              </a:r>
              <a:endParaRPr kumimoji="1" lang="ja-JP" altLang="en-US" sz="600" dirty="0"/>
            </a:p>
          </p:txBody>
        </p:sp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9AF1CD12-708B-4A72-A14C-D9D9383E1655}"/>
              </a:ext>
            </a:extLst>
          </p:cNvPr>
          <p:cNvGrpSpPr/>
          <p:nvPr/>
        </p:nvGrpSpPr>
        <p:grpSpPr>
          <a:xfrm>
            <a:off x="9576872" y="4612250"/>
            <a:ext cx="730518" cy="1631848"/>
            <a:chOff x="541547" y="3334131"/>
            <a:chExt cx="788264" cy="1136200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906C343E-8C5E-4F47-BEA9-45B62F436309}"/>
                </a:ext>
              </a:extLst>
            </p:cNvPr>
            <p:cNvSpPr/>
            <p:nvPr/>
          </p:nvSpPr>
          <p:spPr>
            <a:xfrm>
              <a:off x="541547" y="3334131"/>
              <a:ext cx="788264" cy="113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FA356D7E-707C-48EC-872C-DB4583B2F7DC}"/>
                </a:ext>
              </a:extLst>
            </p:cNvPr>
            <p:cNvSpPr/>
            <p:nvPr/>
          </p:nvSpPr>
          <p:spPr>
            <a:xfrm>
              <a:off x="576207" y="4102128"/>
              <a:ext cx="722769" cy="20342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89449B94-711E-4005-87AC-31C204C2C903}"/>
                </a:ext>
              </a:extLst>
            </p:cNvPr>
            <p:cNvSpPr/>
            <p:nvPr/>
          </p:nvSpPr>
          <p:spPr>
            <a:xfrm>
              <a:off x="586486" y="4341839"/>
              <a:ext cx="722768" cy="58975"/>
            </a:xfrm>
            <a:prstGeom prst="rect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797DA9D3-C6C1-4CC3-9367-A0A3D898CF50}"/>
                </a:ext>
              </a:extLst>
            </p:cNvPr>
            <p:cNvSpPr/>
            <p:nvPr/>
          </p:nvSpPr>
          <p:spPr>
            <a:xfrm>
              <a:off x="575184" y="3372160"/>
              <a:ext cx="661410" cy="20342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8782BA12-9F58-445E-93F4-02CF2374A817}"/>
                </a:ext>
              </a:extLst>
            </p:cNvPr>
            <p:cNvSpPr/>
            <p:nvPr/>
          </p:nvSpPr>
          <p:spPr>
            <a:xfrm>
              <a:off x="616296" y="3600647"/>
              <a:ext cx="503870" cy="44886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74D5CDDF-2B47-40CA-A2B1-1A6E21E89CDA}"/>
                </a:ext>
              </a:extLst>
            </p:cNvPr>
            <p:cNvSpPr/>
            <p:nvPr/>
          </p:nvSpPr>
          <p:spPr>
            <a:xfrm>
              <a:off x="616296" y="3696096"/>
              <a:ext cx="646429" cy="2019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24DCBCD0-1EF0-4A63-BD0A-C76E17C0F906}"/>
                </a:ext>
              </a:extLst>
            </p:cNvPr>
            <p:cNvSpPr/>
            <p:nvPr/>
          </p:nvSpPr>
          <p:spPr>
            <a:xfrm>
              <a:off x="616296" y="3742385"/>
              <a:ext cx="646429" cy="2019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6D8BA8AB-B16E-49F9-BFAA-E622AF3184C6}"/>
                </a:ext>
              </a:extLst>
            </p:cNvPr>
            <p:cNvSpPr/>
            <p:nvPr/>
          </p:nvSpPr>
          <p:spPr>
            <a:xfrm>
              <a:off x="616296" y="3792883"/>
              <a:ext cx="646429" cy="2019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18D0796F-0224-41B0-9CB0-6896AA2BE684}"/>
                </a:ext>
              </a:extLst>
            </p:cNvPr>
            <p:cNvSpPr/>
            <p:nvPr/>
          </p:nvSpPr>
          <p:spPr>
            <a:xfrm>
              <a:off x="616296" y="3847589"/>
              <a:ext cx="646429" cy="20199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四角形: 角を丸くする 138">
              <a:extLst>
                <a:ext uri="{FF2B5EF4-FFF2-40B4-BE49-F238E27FC236}">
                  <a16:creationId xmlns:a16="http://schemas.microsoft.com/office/drawing/2014/main" id="{73948CAC-0368-4D5B-A5FE-2787BA4050F7}"/>
                </a:ext>
              </a:extLst>
            </p:cNvPr>
            <p:cNvSpPr/>
            <p:nvPr/>
          </p:nvSpPr>
          <p:spPr>
            <a:xfrm>
              <a:off x="665496" y="3933259"/>
              <a:ext cx="521979" cy="119712"/>
            </a:xfrm>
            <a:prstGeom prst="roundRect">
              <a:avLst/>
            </a:prstGeom>
            <a:solidFill>
              <a:srgbClr val="0000FF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600" dirty="0"/>
                <a:t>いいね</a:t>
              </a:r>
              <a:r>
                <a:rPr kumimoji="1" lang="en-US" altLang="ja-JP" sz="600" dirty="0"/>
                <a:t>4</a:t>
              </a:r>
              <a:endParaRPr kumimoji="1" lang="ja-JP" alt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03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	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5-3.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6684" y="259098"/>
            <a:ext cx="5719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MVC Web 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 デメリット②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16280" y="6466500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A2AF1A9-D614-4076-9A92-A53F110196B9}"/>
              </a:ext>
            </a:extLst>
          </p:cNvPr>
          <p:cNvGrpSpPr/>
          <p:nvPr/>
        </p:nvGrpSpPr>
        <p:grpSpPr>
          <a:xfrm>
            <a:off x="1397141" y="4483291"/>
            <a:ext cx="2111605" cy="1983209"/>
            <a:chOff x="834383" y="2762318"/>
            <a:chExt cx="3085673" cy="3085673"/>
          </a:xfrm>
        </p:grpSpPr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C288F769-376E-414C-9DBC-82CDA9EEE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383" y="2762318"/>
              <a:ext cx="3085673" cy="3085673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76AC162-6E4B-489C-84BD-AC062F665372}"/>
                </a:ext>
              </a:extLst>
            </p:cNvPr>
            <p:cNvSpPr/>
            <p:nvPr/>
          </p:nvSpPr>
          <p:spPr>
            <a:xfrm>
              <a:off x="1063735" y="3062201"/>
              <a:ext cx="2669279" cy="1547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A0F50B83-1168-4049-AD8C-A8D09E15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3763" y="3277694"/>
              <a:ext cx="1116517" cy="1116517"/>
            </a:xfrm>
            <a:prstGeom prst="rect">
              <a:avLst/>
            </a:prstGeom>
          </p:spPr>
        </p:pic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60BFDE3-F547-4048-A43B-B9840C205474}"/>
              </a:ext>
            </a:extLst>
          </p:cNvPr>
          <p:cNvGrpSpPr/>
          <p:nvPr/>
        </p:nvGrpSpPr>
        <p:grpSpPr>
          <a:xfrm>
            <a:off x="4277069" y="4481297"/>
            <a:ext cx="1978274" cy="1872616"/>
            <a:chOff x="4092845" y="2782217"/>
            <a:chExt cx="3167785" cy="2902179"/>
          </a:xfrm>
        </p:grpSpPr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A5D1C435-E57B-42C7-84A2-CCA0275CC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2845" y="2782217"/>
              <a:ext cx="3167785" cy="2902179"/>
            </a:xfrm>
            <a:prstGeom prst="rect">
              <a:avLst/>
            </a:prstGeom>
          </p:spPr>
        </p:pic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0BFE1CEB-D32E-48B0-A205-7BA5CD8BB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4467" y="3711709"/>
              <a:ext cx="981521" cy="981521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1A9FA0A-138D-4FBF-B0AC-64D9AA63ABCA}"/>
              </a:ext>
            </a:extLst>
          </p:cNvPr>
          <p:cNvGrpSpPr/>
          <p:nvPr/>
        </p:nvGrpSpPr>
        <p:grpSpPr>
          <a:xfrm>
            <a:off x="6609468" y="4481296"/>
            <a:ext cx="1978273" cy="1872615"/>
            <a:chOff x="6215448" y="2762317"/>
            <a:chExt cx="3167785" cy="2902179"/>
          </a:xfrm>
        </p:grpSpPr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456E75AC-A82C-4BD0-BCB6-3B9AAE70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5448" y="2762317"/>
              <a:ext cx="3167785" cy="2902179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1B381681-87E8-42A5-A893-5980FA89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2425" y="3572382"/>
              <a:ext cx="1282045" cy="1282045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85ABE9F-A459-48EE-9601-5B5B8C0F2FF5}"/>
              </a:ext>
            </a:extLst>
          </p:cNvPr>
          <p:cNvGrpSpPr/>
          <p:nvPr/>
        </p:nvGrpSpPr>
        <p:grpSpPr>
          <a:xfrm>
            <a:off x="8941866" y="4481296"/>
            <a:ext cx="1887410" cy="1872614"/>
            <a:chOff x="8540578" y="2762317"/>
            <a:chExt cx="3167785" cy="2902179"/>
          </a:xfrm>
        </p:grpSpPr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1CA628CE-2B82-4BAD-A5CE-D6C80C6C7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0578" y="2762317"/>
              <a:ext cx="3167785" cy="2902179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D7B23251-0F5B-4CA9-BBBB-E9E83CC0A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5760" y="3572382"/>
              <a:ext cx="1073713" cy="1073713"/>
            </a:xfrm>
            <a:prstGeom prst="rect">
              <a:avLst/>
            </a:prstGeom>
          </p:spPr>
        </p:pic>
      </p:grpSp>
      <p:pic>
        <p:nvPicPr>
          <p:cNvPr id="37" name="図 36">
            <a:extLst>
              <a:ext uri="{FF2B5EF4-FFF2-40B4-BE49-F238E27FC236}">
                <a16:creationId xmlns:a16="http://schemas.microsoft.com/office/drawing/2014/main" id="{DD05A071-C49F-4508-B0DC-3DBD7CCB2E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3476" y="1689134"/>
            <a:ext cx="1396442" cy="1396442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16A421B-F5EA-45AE-AFD7-9BC47CB30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5885" y="1347351"/>
            <a:ext cx="2061437" cy="2061437"/>
          </a:xfrm>
          <a:prstGeom prst="rect">
            <a:avLst/>
          </a:prstGeom>
        </p:spPr>
      </p:pic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3C1DEEB-CB5E-48D1-8253-36A5304A26EF}"/>
              </a:ext>
            </a:extLst>
          </p:cNvPr>
          <p:cNvSpPr/>
          <p:nvPr/>
        </p:nvSpPr>
        <p:spPr>
          <a:xfrm>
            <a:off x="3783738" y="1305997"/>
            <a:ext cx="7045538" cy="2408166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B41FBEB-811A-4B22-86F2-C6E36B0884A6}"/>
              </a:ext>
            </a:extLst>
          </p:cNvPr>
          <p:cNvSpPr/>
          <p:nvPr/>
        </p:nvSpPr>
        <p:spPr>
          <a:xfrm>
            <a:off x="791410" y="4153510"/>
            <a:ext cx="10037866" cy="2408166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7682BAD-4CEF-4DBD-BFDB-458B96F7E192}"/>
              </a:ext>
            </a:extLst>
          </p:cNvPr>
          <p:cNvGrpSpPr/>
          <p:nvPr/>
        </p:nvGrpSpPr>
        <p:grpSpPr>
          <a:xfrm>
            <a:off x="2516957" y="2309488"/>
            <a:ext cx="7368614" cy="2366542"/>
            <a:chOff x="2516957" y="2309488"/>
            <a:chExt cx="7368614" cy="2366542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A6F6FB30-8F61-44F0-BFC3-943E809DA97B}"/>
                </a:ext>
              </a:extLst>
            </p:cNvPr>
            <p:cNvCxnSpPr>
              <a:cxnSpLocks/>
            </p:cNvCxnSpPr>
            <p:nvPr/>
          </p:nvCxnSpPr>
          <p:spPr>
            <a:xfrm>
              <a:off x="6438507" y="2309488"/>
              <a:ext cx="1754969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75E5033-283C-40A9-8446-F6C383A20520}"/>
                </a:ext>
              </a:extLst>
            </p:cNvPr>
            <p:cNvGrpSpPr/>
            <p:nvPr/>
          </p:nvGrpSpPr>
          <p:grpSpPr>
            <a:xfrm>
              <a:off x="2516957" y="2507530"/>
              <a:ext cx="7368614" cy="2168500"/>
              <a:chOff x="2516957" y="2507530"/>
              <a:chExt cx="7368614" cy="2168500"/>
            </a:xfrm>
          </p:grpSpPr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8A6DE2D4-799D-4CFE-8171-768C82FAE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6957" y="2509858"/>
                <a:ext cx="3442367" cy="2166172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21DA51F-CFC5-4B96-B9AA-BB0896F6F727}"/>
                  </a:ext>
                </a:extLst>
              </p:cNvPr>
              <p:cNvCxnSpPr/>
              <p:nvPr/>
            </p:nvCxnSpPr>
            <p:spPr>
              <a:xfrm flipH="1">
                <a:off x="5949896" y="2507530"/>
                <a:ext cx="2234153" cy="0"/>
              </a:xfrm>
              <a:prstGeom prst="line">
                <a:avLst/>
              </a:prstGeom>
              <a:ln w="381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72C6E53F-826A-4AE0-B7B5-873CA0D34ECA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 flipH="1">
                <a:off x="5266206" y="2509858"/>
                <a:ext cx="693118" cy="1971439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矢印コネクタ 75">
                <a:extLst>
                  <a:ext uri="{FF2B5EF4-FFF2-40B4-BE49-F238E27FC236}">
                    <a16:creationId xmlns:a16="http://schemas.microsoft.com/office/drawing/2014/main" id="{BCA40258-5E89-465D-8A4E-B3378800DFD9}"/>
                  </a:ext>
                </a:extLst>
              </p:cNvPr>
              <p:cNvCxnSpPr>
                <a:cxnSpLocks/>
                <a:endCxn id="54" idx="0"/>
              </p:cNvCxnSpPr>
              <p:nvPr/>
            </p:nvCxnSpPr>
            <p:spPr>
              <a:xfrm>
                <a:off x="5959324" y="2509858"/>
                <a:ext cx="1639281" cy="1971438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0037DA7E-8347-42BF-8D51-464CA4C38891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>
                <a:off x="5951941" y="2509858"/>
                <a:ext cx="3933630" cy="1971438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A6B771A1-16E7-47D1-A9D9-009E889B5859}"/>
              </a:ext>
            </a:extLst>
          </p:cNvPr>
          <p:cNvSpPr/>
          <p:nvPr/>
        </p:nvSpPr>
        <p:spPr>
          <a:xfrm>
            <a:off x="-62985" y="3540876"/>
            <a:ext cx="2787674" cy="650603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600" b="1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フロントエンド</a:t>
            </a:r>
            <a:endParaRPr lang="ko-KR" altLang="en-US" sz="2600" b="1" kern="0" dirty="0">
              <a:solidFill>
                <a:srgbClr val="5D5B5B"/>
              </a:solidFill>
              <a:latin typeface="Yu Gothic UI" panose="020B0500000000000000" pitchFamily="50" charset="-128"/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EE794947-F255-4085-8570-CCB88D8478CA}"/>
              </a:ext>
            </a:extLst>
          </p:cNvPr>
          <p:cNvSpPr/>
          <p:nvPr/>
        </p:nvSpPr>
        <p:spPr>
          <a:xfrm>
            <a:off x="1386928" y="1248867"/>
            <a:ext cx="2787674" cy="650603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600" b="1" kern="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バックエンド</a:t>
            </a:r>
            <a:endParaRPr lang="ko-KR" altLang="en-US" sz="2600" b="1" kern="0" dirty="0">
              <a:solidFill>
                <a:srgbClr val="5D5B5B"/>
              </a:solidFill>
              <a:latin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55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8" grpId="0" animBg="1"/>
      <p:bldP spid="80" grpId="0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	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3255" y="26378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6.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6584" y="252276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SPA 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フロントエンド フレームワーク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25245" y="6469633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図 44">
            <a:extLst>
              <a:ext uri="{FF2B5EF4-FFF2-40B4-BE49-F238E27FC236}">
                <a16:creationId xmlns:a16="http://schemas.microsoft.com/office/drawing/2014/main" id="{58A0840E-20E4-4623-B28B-002C4F1F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9" y="1247428"/>
            <a:ext cx="2181572" cy="2181572"/>
          </a:xfrm>
          <a:prstGeom prst="rect">
            <a:avLst/>
          </a:prstGeom>
        </p:spPr>
      </p:pic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A16BF8D-9779-48CB-897E-1410F9B068C0}"/>
              </a:ext>
            </a:extLst>
          </p:cNvPr>
          <p:cNvSpPr/>
          <p:nvPr/>
        </p:nvSpPr>
        <p:spPr>
          <a:xfrm>
            <a:off x="2392051" y="1432317"/>
            <a:ext cx="5957741" cy="85878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kern="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ブラウザでも動作する</a:t>
            </a:r>
            <a:r>
              <a:rPr lang="ja-JP" altLang="en-US" b="1" kern="0" dirty="0">
                <a:solidFill>
                  <a:srgbClr val="FFC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「</a:t>
            </a:r>
            <a:r>
              <a:rPr lang="en-US" altLang="ja-JP" b="1" kern="0" dirty="0">
                <a:solidFill>
                  <a:srgbClr val="FFC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JavaScript </a:t>
            </a:r>
            <a:r>
              <a:rPr lang="ja-JP" altLang="en-US" b="1" kern="0" dirty="0">
                <a:solidFill>
                  <a:srgbClr val="FFC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」</a:t>
            </a:r>
            <a:r>
              <a:rPr lang="ja-JP" altLang="en-US" kern="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で</a:t>
            </a:r>
            <a:r>
              <a:rPr lang="en-US" altLang="ja-JP" kern="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,</a:t>
            </a:r>
          </a:p>
          <a:p>
            <a:r>
              <a:rPr lang="ja-JP" altLang="en-US" kern="0" dirty="0">
                <a:solidFill>
                  <a:schemeClr val="bg2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フレームワークを作成すれば、可能ではないでしょうか。</a:t>
            </a:r>
            <a:endParaRPr lang="en-US" altLang="ja-JP" kern="0" dirty="0">
              <a:solidFill>
                <a:schemeClr val="bg2">
                  <a:lumMod val="50000"/>
                </a:schemeClr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5" name="図 54">
            <a:extLst>
              <a:ext uri="{FF2B5EF4-FFF2-40B4-BE49-F238E27FC236}">
                <a16:creationId xmlns:a16="http://schemas.microsoft.com/office/drawing/2014/main" id="{A08C5AD1-F1DB-4FF2-A7E0-22F596BC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215" y="4046238"/>
            <a:ext cx="2260864" cy="2260864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74779E4D-0DC7-45C9-BEAF-0160B53B8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842" y="4046238"/>
            <a:ext cx="2191696" cy="2191696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0C715030-A1F2-4BAA-AE9F-87BB3A409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4663" y="4116119"/>
            <a:ext cx="1970595" cy="1970595"/>
          </a:xfrm>
          <a:prstGeom prst="rect">
            <a:avLst/>
          </a:prstGeom>
        </p:spPr>
      </p:pic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3EE0E5D3-933A-4BFC-9E87-A4919F41E88E}"/>
              </a:ext>
            </a:extLst>
          </p:cNvPr>
          <p:cNvSpPr/>
          <p:nvPr/>
        </p:nvSpPr>
        <p:spPr>
          <a:xfrm>
            <a:off x="2842405" y="2570534"/>
            <a:ext cx="6275110" cy="67257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40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SPA</a:t>
            </a:r>
            <a:r>
              <a:rPr lang="ja-JP" altLang="en-US" sz="40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</a:t>
            </a:r>
            <a:endParaRPr lang="en-US" altLang="ja-JP" sz="4000" i="1" kern="0" dirty="0">
              <a:solidFill>
                <a:srgbClr val="FFC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DB69D1C-2AAC-4F7C-A1DD-E66BC9A2B4A7}"/>
              </a:ext>
            </a:extLst>
          </p:cNvPr>
          <p:cNvSpPr/>
          <p:nvPr/>
        </p:nvSpPr>
        <p:spPr>
          <a:xfrm>
            <a:off x="2766205" y="3130313"/>
            <a:ext cx="6275110" cy="822920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4000" i="1" kern="0" dirty="0">
                <a:solidFill>
                  <a:srgbClr val="0000FF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single Page</a:t>
            </a:r>
            <a:r>
              <a:rPr lang="en-US" altLang="ja-JP" sz="4000" i="1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4000" i="1" kern="0" dirty="0">
                <a:solidFill>
                  <a:srgbClr val="FFC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</a:p>
        </p:txBody>
      </p:sp>
      <p:sp>
        <p:nvSpPr>
          <p:cNvPr id="27" name="TextBox 52">
            <a:extLst>
              <a:ext uri="{FF2B5EF4-FFF2-40B4-BE49-F238E27FC236}">
                <a16:creationId xmlns:a16="http://schemas.microsoft.com/office/drawing/2014/main" id="{7D426B27-D67E-460F-B886-D50F2597A576}"/>
              </a:ext>
            </a:extLst>
          </p:cNvPr>
          <p:cNvSpPr txBox="1"/>
          <p:nvPr/>
        </p:nvSpPr>
        <p:spPr>
          <a:xfrm>
            <a:off x="1895998" y="6082949"/>
            <a:ext cx="251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ko-KR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Angular.js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sp>
        <p:nvSpPr>
          <p:cNvPr id="28" name="TextBox 52">
            <a:extLst>
              <a:ext uri="{FF2B5EF4-FFF2-40B4-BE49-F238E27FC236}">
                <a16:creationId xmlns:a16="http://schemas.microsoft.com/office/drawing/2014/main" id="{20029F54-8C95-4905-9880-8C9CAC4A7FD5}"/>
              </a:ext>
            </a:extLst>
          </p:cNvPr>
          <p:cNvSpPr txBox="1"/>
          <p:nvPr/>
        </p:nvSpPr>
        <p:spPr>
          <a:xfrm>
            <a:off x="4724140" y="6082948"/>
            <a:ext cx="251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ko-KR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React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sp>
        <p:nvSpPr>
          <p:cNvPr id="29" name="TextBox 52">
            <a:extLst>
              <a:ext uri="{FF2B5EF4-FFF2-40B4-BE49-F238E27FC236}">
                <a16:creationId xmlns:a16="http://schemas.microsoft.com/office/drawing/2014/main" id="{F6FC320D-7E80-4BE1-ADC4-85426B182239}"/>
              </a:ext>
            </a:extLst>
          </p:cNvPr>
          <p:cNvSpPr txBox="1"/>
          <p:nvPr/>
        </p:nvSpPr>
        <p:spPr>
          <a:xfrm>
            <a:off x="7533199" y="6043828"/>
            <a:ext cx="251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ko-KR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Vue.js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02E5D4F-0FBD-4B6C-81E1-71918FAC1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207" y="857467"/>
            <a:ext cx="964812" cy="96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9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/>
      <p:bldP spid="26" grpId="0"/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	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7395" y="26378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7.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2746" y="263782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Vue.js 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 </a:t>
            </a:r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React </a:t>
            </a:r>
            <a:r>
              <a:rPr lang="ja-JP" altLang="en-US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 </a:t>
            </a:r>
            <a:r>
              <a:rPr lang="en-US" altLang="ja-JP" sz="3200" spc="-15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Angular.js</a:t>
            </a:r>
            <a:endParaRPr lang="ja-JP" altLang="en-US" sz="3200" spc="-150" dirty="0">
              <a:solidFill>
                <a:srgbClr val="5E5E5E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16280" y="6466500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74779E4D-0DC7-45C9-BEAF-0160B53B8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85" y="4227943"/>
            <a:ext cx="1756193" cy="1756193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0C715030-A1F2-4BAA-AE9F-87BB3A409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0" y="2241289"/>
            <a:ext cx="1330387" cy="1330387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DB69D1C-2AAC-4F7C-A1DD-E66BC9A2B4A7}"/>
              </a:ext>
            </a:extLst>
          </p:cNvPr>
          <p:cNvSpPr/>
          <p:nvPr/>
        </p:nvSpPr>
        <p:spPr>
          <a:xfrm>
            <a:off x="892439" y="1095338"/>
            <a:ext cx="9856243" cy="1041765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SPA</a:t>
            </a:r>
            <a:r>
              <a:rPr lang="ja-JP" altLang="en-US" sz="3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フレームワーク</a:t>
            </a:r>
            <a:r>
              <a:rPr lang="en-US" altLang="ja-JP" sz="3600" i="1" kern="0" dirty="0">
                <a:solidFill>
                  <a:srgbClr val="0000FF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4000" b="1" i="1" kern="0" dirty="0">
                <a:solidFill>
                  <a:srgbClr val="0000FF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single Page</a:t>
            </a:r>
            <a:r>
              <a:rPr lang="en-US" altLang="ja-JP" sz="4000" b="1" i="1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4000" b="1" i="1" kern="0" dirty="0">
                <a:solidFill>
                  <a:srgbClr val="FFC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4DF408-FEBF-4665-AD74-4D4ABDF51324}"/>
              </a:ext>
            </a:extLst>
          </p:cNvPr>
          <p:cNvGrpSpPr/>
          <p:nvPr/>
        </p:nvGrpSpPr>
        <p:grpSpPr>
          <a:xfrm>
            <a:off x="377079" y="3920944"/>
            <a:ext cx="1377566" cy="1829151"/>
            <a:chOff x="911934" y="3687162"/>
            <a:chExt cx="1716235" cy="2301262"/>
          </a:xfrm>
        </p:grpSpPr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A08C5AD1-F1DB-4FF2-A7E0-22F596BCE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934" y="4272189"/>
              <a:ext cx="1716235" cy="1716235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A1C4CFD3-0DF9-440A-BD2A-D7064FB76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1300" y="3687162"/>
              <a:ext cx="1163817" cy="1163817"/>
            </a:xfrm>
            <a:prstGeom prst="rect">
              <a:avLst/>
            </a:prstGeom>
          </p:spPr>
        </p:pic>
      </p:grpSp>
      <p:sp>
        <p:nvSpPr>
          <p:cNvPr id="38" name="TextBox 52">
            <a:extLst>
              <a:ext uri="{FF2B5EF4-FFF2-40B4-BE49-F238E27FC236}">
                <a16:creationId xmlns:a16="http://schemas.microsoft.com/office/drawing/2014/main" id="{DAFF1863-0690-4E5C-B6FA-D2B7397F8ED1}"/>
              </a:ext>
            </a:extLst>
          </p:cNvPr>
          <p:cNvSpPr txBox="1"/>
          <p:nvPr/>
        </p:nvSpPr>
        <p:spPr>
          <a:xfrm>
            <a:off x="113980" y="3503775"/>
            <a:ext cx="18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ko-KR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React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DFDD6E4-86B9-4C29-9902-1A6B8B4A99DF}"/>
              </a:ext>
            </a:extLst>
          </p:cNvPr>
          <p:cNvSpPr/>
          <p:nvPr/>
        </p:nvSpPr>
        <p:spPr>
          <a:xfrm>
            <a:off x="2048816" y="2575548"/>
            <a:ext cx="3912711" cy="829987"/>
          </a:xfrm>
          <a:prstGeom prst="roundRect">
            <a:avLst/>
          </a:prstGeom>
          <a:noFill/>
          <a:ln w="28575">
            <a:solidFill>
              <a:srgbClr val="37C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</a:t>
            </a:r>
            <a:r>
              <a:rPr lang="en-US" altLang="ja-JP" sz="160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Facebook</a:t>
            </a:r>
            <a:r>
              <a:rPr lang="ja-JP" altLang="en-US" sz="160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が主導しているので安心。</a:t>
            </a:r>
            <a:br>
              <a:rPr lang="en-US" altLang="ja-JP" sz="160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ja-JP" altLang="en-US" sz="160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・ライブラリであるので、利用しやすい。</a:t>
            </a:r>
            <a:endParaRPr kumimoji="1" lang="ja-JP" altLang="en-US" sz="1600" dirty="0">
              <a:solidFill>
                <a:srgbClr val="5E5E5E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BA536690-0425-456B-8915-5B442D97F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0431" y="2355161"/>
            <a:ext cx="437376" cy="456336"/>
          </a:xfrm>
          <a:prstGeom prst="rect">
            <a:avLst/>
          </a:prstGeom>
        </p:spPr>
      </p:pic>
      <p:sp>
        <p:nvSpPr>
          <p:cNvPr id="40" name="TextBox 52">
            <a:extLst>
              <a:ext uri="{FF2B5EF4-FFF2-40B4-BE49-F238E27FC236}">
                <a16:creationId xmlns:a16="http://schemas.microsoft.com/office/drawing/2014/main" id="{9A81E999-57ED-4FB9-9B18-D99A370E45FE}"/>
              </a:ext>
            </a:extLst>
          </p:cNvPr>
          <p:cNvSpPr txBox="1"/>
          <p:nvPr/>
        </p:nvSpPr>
        <p:spPr>
          <a:xfrm>
            <a:off x="84161" y="5734731"/>
            <a:ext cx="188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ko-KR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Angular</a:t>
            </a:r>
            <a:r>
              <a:rPr lang="en-US" altLang="ja-JP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.js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CC1FE48-25C6-48C2-ABD8-CF39A8BCC4F2}"/>
              </a:ext>
            </a:extLst>
          </p:cNvPr>
          <p:cNvSpPr/>
          <p:nvPr/>
        </p:nvSpPr>
        <p:spPr>
          <a:xfrm>
            <a:off x="2048817" y="4634842"/>
            <a:ext cx="3912712" cy="8663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160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TypeScript</a:t>
            </a:r>
            <a:r>
              <a:rPr lang="ja-JP" altLang="en-US" sz="160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を補完した言語で、非常に安定するフロントエンドアプリを作ることができる。</a:t>
            </a:r>
            <a:endParaRPr kumimoji="1" lang="ja-JP" altLang="en-US" sz="1600" dirty="0">
              <a:solidFill>
                <a:srgbClr val="5E5E5E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535E28A9-C05E-46D1-A72E-0C2D3E72C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5562" y="4385951"/>
            <a:ext cx="437376" cy="437376"/>
          </a:xfrm>
          <a:prstGeom prst="rect">
            <a:avLst/>
          </a:prstGeom>
        </p:spPr>
      </p:pic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D689196B-FEAC-48F6-B719-2000365C06B2}"/>
              </a:ext>
            </a:extLst>
          </p:cNvPr>
          <p:cNvSpPr/>
          <p:nvPr/>
        </p:nvSpPr>
        <p:spPr>
          <a:xfrm>
            <a:off x="8359115" y="4417846"/>
            <a:ext cx="3568136" cy="130035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・単一ファイルコンポーネント</a:t>
            </a:r>
            <a:endParaRPr lang="en-US" altLang="ja-JP" sz="1600" dirty="0">
              <a:solidFill>
                <a:srgbClr val="5E5E5E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・学習コストが低い</a:t>
            </a:r>
            <a:endParaRPr lang="en-US" altLang="ja-JP" sz="1600" dirty="0">
              <a:solidFill>
                <a:srgbClr val="5E5E5E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・データの同期</a:t>
            </a:r>
          </a:p>
        </p:txBody>
      </p:sp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E6F60EED-DD38-4A40-B0D7-C64CEF82B453}"/>
              </a:ext>
            </a:extLst>
          </p:cNvPr>
          <p:cNvSpPr/>
          <p:nvPr/>
        </p:nvSpPr>
        <p:spPr>
          <a:xfrm>
            <a:off x="6967728" y="2205007"/>
            <a:ext cx="4244720" cy="965472"/>
          </a:xfrm>
          <a:prstGeom prst="wedgeRoundRectCallout">
            <a:avLst>
              <a:gd name="adj1" fmla="val -30235"/>
              <a:gd name="adj2" fmla="val -75610"/>
              <a:gd name="adj3" fmla="val 16667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単一のページを部分的に更新することで、</a:t>
            </a:r>
          </a:p>
          <a:p>
            <a:r>
              <a:rPr kumimoji="1" lang="ja-JP" altLang="en-US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ページ遷移を行わずにコンテンツを完結する</a:t>
            </a:r>
            <a:r>
              <a:rPr kumimoji="1" lang="en-US" altLang="ja-JP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kumimoji="1" lang="ja-JP" altLang="en-US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ページのことです。</a:t>
            </a: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BA87D5A-1304-4AB3-9C73-9E33F31A24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6978" y="4164724"/>
            <a:ext cx="506244" cy="50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  <p:bldP spid="39" grpId="0" animBg="1"/>
      <p:bldP spid="40" grpId="0"/>
      <p:bldP spid="41" grpId="0" animBg="1"/>
      <p:bldP spid="43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문구이(가) 표시된 사진&#10;&#10;높은 신뢰도로 생성된 설명">
            <a:extLst>
              <a:ext uri="{FF2B5EF4-FFF2-40B4-BE49-F238E27FC236}">
                <a16:creationId xmlns:a16="http://schemas.microsoft.com/office/drawing/2014/main" id="{2FDA99FC-7CF5-4403-9B13-1DBA5D93A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89647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  <a:alpha val="40000"/>
                </a:schemeClr>
              </a:gs>
              <a:gs pos="23000">
                <a:schemeClr val="accent5">
                  <a:lumMod val="89000"/>
                  <a:alpha val="50000"/>
                </a:schemeClr>
              </a:gs>
              <a:gs pos="69000">
                <a:schemeClr val="accent5">
                  <a:lumMod val="75000"/>
                  <a:alpha val="60000"/>
                </a:schemeClr>
              </a:gs>
              <a:gs pos="97000">
                <a:schemeClr val="accent5">
                  <a:lumMod val="7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0748" y="2210353"/>
            <a:ext cx="58705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latinLnBrk="0"/>
            <a:r>
              <a:rPr lang="en-US" altLang="ko-KR" sz="8800" spc="-300" dirty="0">
                <a:solidFill>
                  <a:prstClr val="white"/>
                </a:solidFill>
                <a:latin typeface="나눔스퀘어"/>
                <a:ea typeface="+mj-ea"/>
              </a:rPr>
              <a:t>THANK YOU</a:t>
            </a:r>
            <a:endParaRPr lang="ko-KR" altLang="en-US" sz="8800" spc="-300" dirty="0">
              <a:solidFill>
                <a:prstClr val="white"/>
              </a:solidFill>
              <a:latin typeface="나눔스퀘어"/>
              <a:ea typeface="+mj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22648" y="3656903"/>
            <a:ext cx="599595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3EA9E38-E63A-4618-80C2-AD54DF96146B}"/>
              </a:ext>
            </a:extLst>
          </p:cNvPr>
          <p:cNvGrpSpPr/>
          <p:nvPr/>
        </p:nvGrpSpPr>
        <p:grpSpPr>
          <a:xfrm>
            <a:off x="3404469" y="1574317"/>
            <a:ext cx="4788767" cy="4400115"/>
            <a:chOff x="3404469" y="1574317"/>
            <a:chExt cx="4788767" cy="4400115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F8895EB6-0A53-4DD0-AB1F-46BEFE320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6901" y="3448039"/>
              <a:ext cx="1956335" cy="2095506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ADF02DEE-790A-4D99-99D3-0A8E66737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4469" y="3561790"/>
              <a:ext cx="1956335" cy="1963556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A8F9834C-2BE4-43F7-9ABF-79D34E1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636" y="2080022"/>
              <a:ext cx="2002478" cy="1963555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E28D9F40-AA8F-4FD3-902B-676D4FBB2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9797" y="4099345"/>
              <a:ext cx="901734" cy="965882"/>
            </a:xfrm>
            <a:prstGeom prst="rect">
              <a:avLst/>
            </a:prstGeom>
          </p:spPr>
        </p:pic>
        <p:sp>
          <p:nvSpPr>
            <p:cNvPr id="31" name="TextBox 52">
              <a:extLst>
                <a:ext uri="{FF2B5EF4-FFF2-40B4-BE49-F238E27FC236}">
                  <a16:creationId xmlns:a16="http://schemas.microsoft.com/office/drawing/2014/main" id="{982AFF7A-73D9-4D13-A90E-4E3879686FE9}"/>
                </a:ext>
              </a:extLst>
            </p:cNvPr>
            <p:cNvSpPr txBox="1"/>
            <p:nvPr/>
          </p:nvSpPr>
          <p:spPr>
            <a:xfrm>
              <a:off x="5299840" y="1574317"/>
              <a:ext cx="9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latinLnBrk="0">
                <a:defRPr/>
              </a:pPr>
              <a:r>
                <a:rPr lang="en-US" altLang="ja-JP" sz="2200" kern="0" dirty="0">
                  <a:solidFill>
                    <a:srgbClr val="5D5B5B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HTML</a:t>
              </a:r>
              <a:endPara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9BF895FE-7301-4609-AF4E-C67B7755451E}"/>
                </a:ext>
              </a:extLst>
            </p:cNvPr>
            <p:cNvSpPr txBox="1"/>
            <p:nvPr/>
          </p:nvSpPr>
          <p:spPr>
            <a:xfrm>
              <a:off x="4098964" y="5543545"/>
              <a:ext cx="6607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latinLnBrk="0">
                <a:defRPr/>
              </a:pPr>
              <a:r>
                <a:rPr lang="en-US" altLang="ja-JP" sz="2200" kern="0" dirty="0">
                  <a:solidFill>
                    <a:srgbClr val="5D5B5B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CSS</a:t>
              </a:r>
              <a:endPara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  <p:sp>
          <p:nvSpPr>
            <p:cNvPr id="35" name="TextBox 52">
              <a:extLst>
                <a:ext uri="{FF2B5EF4-FFF2-40B4-BE49-F238E27FC236}">
                  <a16:creationId xmlns:a16="http://schemas.microsoft.com/office/drawing/2014/main" id="{29E691E0-37A7-46CC-A3DE-85D1C4A0CF45}"/>
                </a:ext>
              </a:extLst>
            </p:cNvPr>
            <p:cNvSpPr txBox="1"/>
            <p:nvPr/>
          </p:nvSpPr>
          <p:spPr>
            <a:xfrm>
              <a:off x="6506380" y="5499749"/>
              <a:ext cx="14173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latinLnBrk="0">
                <a:defRPr/>
              </a:pPr>
              <a:r>
                <a:rPr lang="en-US" altLang="ja-JP" sz="2200" kern="0" dirty="0">
                  <a:solidFill>
                    <a:srgbClr val="5D5B5B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JavaScript</a:t>
              </a:r>
              <a:endPara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Yu Gothic UI" panose="020B0500000000000000" pitchFamily="50" charset="-128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1-1.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196" y="286366"/>
            <a:ext cx="3879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HTML </a:t>
            </a:r>
            <a:r>
              <a:rPr lang="ja-JP" altLang="en-US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 </a:t>
            </a:r>
            <a:r>
              <a:rPr lang="en-US" altLang="ko-KR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CSS </a:t>
            </a:r>
            <a:r>
              <a:rPr lang="ja-JP" altLang="en-US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 </a:t>
            </a:r>
            <a:r>
              <a:rPr lang="en-US" altLang="ko-KR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JavaScript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직선 연결선 64">
            <a:extLst>
              <a:ext uri="{FF2B5EF4-FFF2-40B4-BE49-F238E27FC236}">
                <a16:creationId xmlns:a16="http://schemas.microsoft.com/office/drawing/2014/main" id="{7E049AC8-67ED-49F0-AAD2-63D6A4ACBB19}"/>
              </a:ext>
            </a:extLst>
          </p:cNvPr>
          <p:cNvCxnSpPr>
            <a:cxnSpLocks/>
          </p:cNvCxnSpPr>
          <p:nvPr/>
        </p:nvCxnSpPr>
        <p:spPr>
          <a:xfrm>
            <a:off x="6096000" y="2405577"/>
            <a:ext cx="1332268" cy="0"/>
          </a:xfrm>
          <a:prstGeom prst="line">
            <a:avLst/>
          </a:prstGeom>
          <a:noFill/>
          <a:ln w="28575" cap="flat" cmpd="sng" algn="ctr">
            <a:solidFill>
              <a:srgbClr val="5D5B5B"/>
            </a:solidFill>
            <a:prstDash val="solid"/>
            <a:miter lim="800000"/>
          </a:ln>
          <a:effectLst/>
        </p:spPr>
      </p:cxnSp>
      <p:sp>
        <p:nvSpPr>
          <p:cNvPr id="72" name="TextBox 99">
            <a:extLst>
              <a:ext uri="{FF2B5EF4-FFF2-40B4-BE49-F238E27FC236}">
                <a16:creationId xmlns:a16="http://schemas.microsoft.com/office/drawing/2014/main" id="{D02CC985-2AAD-43B6-87BC-206E5F2C7D78}"/>
              </a:ext>
            </a:extLst>
          </p:cNvPr>
          <p:cNvSpPr txBox="1"/>
          <p:nvPr/>
        </p:nvSpPr>
        <p:spPr>
          <a:xfrm>
            <a:off x="7872992" y="2174814"/>
            <a:ext cx="3213131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ja-JP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Hypertext</a:t>
            </a: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Markup</a:t>
            </a: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kern="0" dirty="0" err="1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Lanuage</a:t>
            </a:r>
            <a:endParaRPr lang="en-US" altLang="ko-KR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3" name="자유형 185">
            <a:extLst>
              <a:ext uri="{FF2B5EF4-FFF2-40B4-BE49-F238E27FC236}">
                <a16:creationId xmlns:a16="http://schemas.microsoft.com/office/drawing/2014/main" id="{F6E0031F-9211-4414-BCFD-CA8D068C5522}"/>
              </a:ext>
            </a:extLst>
          </p:cNvPr>
          <p:cNvSpPr/>
          <p:nvPr/>
        </p:nvSpPr>
        <p:spPr>
          <a:xfrm rot="1800000">
            <a:off x="7512605" y="2175908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74" name="직선 연결선 64">
            <a:extLst>
              <a:ext uri="{FF2B5EF4-FFF2-40B4-BE49-F238E27FC236}">
                <a16:creationId xmlns:a16="http://schemas.microsoft.com/office/drawing/2014/main" id="{D5A609EA-090E-4E0E-8858-EF86FD14C3E8}"/>
              </a:ext>
            </a:extLst>
          </p:cNvPr>
          <p:cNvCxnSpPr>
            <a:cxnSpLocks/>
          </p:cNvCxnSpPr>
          <p:nvPr/>
        </p:nvCxnSpPr>
        <p:spPr>
          <a:xfrm>
            <a:off x="7499988" y="4175695"/>
            <a:ext cx="725870" cy="0"/>
          </a:xfrm>
          <a:prstGeom prst="line">
            <a:avLst/>
          </a:prstGeom>
          <a:noFill/>
          <a:ln w="28575" cap="flat" cmpd="sng" algn="ctr">
            <a:solidFill>
              <a:srgbClr val="5D5B5B"/>
            </a:solidFill>
            <a:prstDash val="solid"/>
            <a:miter lim="800000"/>
          </a:ln>
          <a:effectLst/>
        </p:spPr>
      </p:cxnSp>
      <p:sp>
        <p:nvSpPr>
          <p:cNvPr id="75" name="TextBox 99">
            <a:extLst>
              <a:ext uri="{FF2B5EF4-FFF2-40B4-BE49-F238E27FC236}">
                <a16:creationId xmlns:a16="http://schemas.microsoft.com/office/drawing/2014/main" id="{1BF475F4-4686-4D69-BB45-73AF637D03BF}"/>
              </a:ext>
            </a:extLst>
          </p:cNvPr>
          <p:cNvSpPr txBox="1"/>
          <p:nvPr/>
        </p:nvSpPr>
        <p:spPr>
          <a:xfrm>
            <a:off x="8584774" y="3916985"/>
            <a:ext cx="3521501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ブラウザにて、</a:t>
            </a:r>
            <a:r>
              <a:rPr lang="en-US" altLang="ja-JP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サイトを起動させるための、プログラミング言語</a:t>
            </a:r>
            <a:endParaRPr lang="en-US" altLang="ko-KR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6" name="자유형 185">
            <a:extLst>
              <a:ext uri="{FF2B5EF4-FFF2-40B4-BE49-F238E27FC236}">
                <a16:creationId xmlns:a16="http://schemas.microsoft.com/office/drawing/2014/main" id="{16C6C929-16FF-421F-8EAD-0410C0E21049}"/>
              </a:ext>
            </a:extLst>
          </p:cNvPr>
          <p:cNvSpPr/>
          <p:nvPr/>
        </p:nvSpPr>
        <p:spPr>
          <a:xfrm rot="1800000">
            <a:off x="8327764" y="3907749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TextBox 99">
            <a:extLst>
              <a:ext uri="{FF2B5EF4-FFF2-40B4-BE49-F238E27FC236}">
                <a16:creationId xmlns:a16="http://schemas.microsoft.com/office/drawing/2014/main" id="{B8BE702B-473F-420E-A08D-2FE5F5B38386}"/>
              </a:ext>
            </a:extLst>
          </p:cNvPr>
          <p:cNvSpPr txBox="1"/>
          <p:nvPr/>
        </p:nvSpPr>
        <p:spPr>
          <a:xfrm>
            <a:off x="552372" y="3834399"/>
            <a:ext cx="321313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Cascading Style Sheep</a:t>
            </a:r>
          </a:p>
        </p:txBody>
      </p:sp>
      <p:sp>
        <p:nvSpPr>
          <p:cNvPr id="79" name="자유형 185">
            <a:extLst>
              <a:ext uri="{FF2B5EF4-FFF2-40B4-BE49-F238E27FC236}">
                <a16:creationId xmlns:a16="http://schemas.microsoft.com/office/drawing/2014/main" id="{D70F42C4-D871-4FF6-8166-DC247E04B097}"/>
              </a:ext>
            </a:extLst>
          </p:cNvPr>
          <p:cNvSpPr/>
          <p:nvPr/>
        </p:nvSpPr>
        <p:spPr>
          <a:xfrm rot="1800000">
            <a:off x="265032" y="3820514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80" name="직선 연결선 64">
            <a:extLst>
              <a:ext uri="{FF2B5EF4-FFF2-40B4-BE49-F238E27FC236}">
                <a16:creationId xmlns:a16="http://schemas.microsoft.com/office/drawing/2014/main" id="{D29F8964-1F1C-4922-9A8E-69467E8505EA}"/>
              </a:ext>
            </a:extLst>
          </p:cNvPr>
          <p:cNvCxnSpPr>
            <a:cxnSpLocks/>
          </p:cNvCxnSpPr>
          <p:nvPr/>
        </p:nvCxnSpPr>
        <p:spPr>
          <a:xfrm>
            <a:off x="2814887" y="4101230"/>
            <a:ext cx="966052" cy="0"/>
          </a:xfrm>
          <a:prstGeom prst="line">
            <a:avLst/>
          </a:prstGeom>
          <a:noFill/>
          <a:ln w="28575" cap="flat" cmpd="sng" algn="ctr">
            <a:solidFill>
              <a:srgbClr val="5D5B5B"/>
            </a:solidFill>
            <a:prstDash val="solid"/>
            <a:miter lim="800000"/>
          </a:ln>
          <a:effectLst/>
        </p:spPr>
      </p:cxnSp>
      <p:sp>
        <p:nvSpPr>
          <p:cNvPr id="39" name="TextBox 99">
            <a:extLst>
              <a:ext uri="{FF2B5EF4-FFF2-40B4-BE49-F238E27FC236}">
                <a16:creationId xmlns:a16="http://schemas.microsoft.com/office/drawing/2014/main" id="{8A647E1B-51A0-4831-A86A-86F801F22BF7}"/>
              </a:ext>
            </a:extLst>
          </p:cNvPr>
          <p:cNvSpPr txBox="1"/>
          <p:nvPr/>
        </p:nvSpPr>
        <p:spPr>
          <a:xfrm>
            <a:off x="8120980" y="1655590"/>
            <a:ext cx="1614691" cy="61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2600" b="1" kern="0" dirty="0">
                <a:solidFill>
                  <a:srgbClr val="FD623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置いて！</a:t>
            </a:r>
            <a:endParaRPr lang="en-US" altLang="ko-KR" sz="2600" b="1" kern="0" dirty="0">
              <a:solidFill>
                <a:srgbClr val="FD623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0" name="TextBox 99">
            <a:extLst>
              <a:ext uri="{FF2B5EF4-FFF2-40B4-BE49-F238E27FC236}">
                <a16:creationId xmlns:a16="http://schemas.microsoft.com/office/drawing/2014/main" id="{D261EDB6-2F3A-41F9-81B1-BC182AB895AE}"/>
              </a:ext>
            </a:extLst>
          </p:cNvPr>
          <p:cNvSpPr txBox="1"/>
          <p:nvPr/>
        </p:nvSpPr>
        <p:spPr>
          <a:xfrm>
            <a:off x="892439" y="3299059"/>
            <a:ext cx="1998283" cy="61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2600" b="1" kern="0" dirty="0">
                <a:solidFill>
                  <a:srgbClr val="0066FF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飾って！</a:t>
            </a:r>
            <a:endParaRPr lang="en-US" altLang="ko-KR" sz="2600" b="1" kern="0" dirty="0">
              <a:solidFill>
                <a:srgbClr val="0066FF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1" name="TextBox 99">
            <a:extLst>
              <a:ext uri="{FF2B5EF4-FFF2-40B4-BE49-F238E27FC236}">
                <a16:creationId xmlns:a16="http://schemas.microsoft.com/office/drawing/2014/main" id="{F80C5D05-A8D5-495A-BC68-6C5C720CC48D}"/>
              </a:ext>
            </a:extLst>
          </p:cNvPr>
          <p:cNvSpPr txBox="1"/>
          <p:nvPr/>
        </p:nvSpPr>
        <p:spPr>
          <a:xfrm>
            <a:off x="8659249" y="3299059"/>
            <a:ext cx="1640616" cy="61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2600" b="1" kern="0" dirty="0">
                <a:solidFill>
                  <a:srgbClr val="5E5E5E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させる！</a:t>
            </a:r>
            <a:endParaRPr lang="en-US" altLang="ko-KR" sz="2600" b="1" kern="0" dirty="0">
              <a:solidFill>
                <a:srgbClr val="5E5E5E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8" name="그림 98">
            <a:extLst>
              <a:ext uri="{FF2B5EF4-FFF2-40B4-BE49-F238E27FC236}">
                <a16:creationId xmlns:a16="http://schemas.microsoft.com/office/drawing/2014/main" id="{E7311103-6724-4D98-8E1A-D37BF04380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animBg="1"/>
      <p:bldP spid="75" grpId="0"/>
      <p:bldP spid="76" grpId="0" animBg="1"/>
      <p:bldP spid="78" grpId="0"/>
      <p:bldP spid="79" grpId="0" animBg="1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D574216-F3AA-4494-A0D2-F99EB2BC0B06}"/>
              </a:ext>
            </a:extLst>
          </p:cNvPr>
          <p:cNvGrpSpPr/>
          <p:nvPr/>
        </p:nvGrpSpPr>
        <p:grpSpPr>
          <a:xfrm>
            <a:off x="6989647" y="2361380"/>
            <a:ext cx="2719904" cy="2719904"/>
            <a:chOff x="6989647" y="2361380"/>
            <a:chExt cx="2719904" cy="2719904"/>
          </a:xfrm>
        </p:grpSpPr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94BC1D7C-3770-49FF-ABB1-59E1D492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9647" y="2361380"/>
              <a:ext cx="2719904" cy="2719904"/>
            </a:xfrm>
            <a:prstGeom prst="rect">
              <a:avLst/>
            </a:prstGeom>
          </p:spPr>
        </p:pic>
        <p:pic>
          <p:nvPicPr>
            <p:cNvPr id="90" name="図 89">
              <a:extLst>
                <a:ext uri="{FF2B5EF4-FFF2-40B4-BE49-F238E27FC236}">
                  <a16:creationId xmlns:a16="http://schemas.microsoft.com/office/drawing/2014/main" id="{0262250B-F3B1-419C-8F81-5B3784BE1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8938" y="2629157"/>
              <a:ext cx="760127" cy="760127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1-2.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196" y="286366"/>
            <a:ext cx="7112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HTML </a:t>
            </a:r>
            <a:r>
              <a:rPr lang="ja-JP" altLang="en-US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 </a:t>
            </a:r>
            <a:r>
              <a:rPr lang="en-US" altLang="ko-KR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CSS </a:t>
            </a:r>
            <a:r>
              <a:rPr lang="ja-JP" altLang="en-US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 </a:t>
            </a:r>
            <a:r>
              <a:rPr lang="en-US" altLang="ko-KR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JavaScript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0A6527AF-CD34-4B9D-B96C-994182058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786" y="2446286"/>
            <a:ext cx="2719904" cy="2719904"/>
          </a:xfrm>
          <a:prstGeom prst="rect">
            <a:avLst/>
          </a:prstGeom>
        </p:spPr>
      </p:pic>
      <p:sp>
        <p:nvSpPr>
          <p:cNvPr id="45" name="矢印: 下カーブ 44">
            <a:extLst>
              <a:ext uri="{FF2B5EF4-FFF2-40B4-BE49-F238E27FC236}">
                <a16:creationId xmlns:a16="http://schemas.microsoft.com/office/drawing/2014/main" id="{7F7F9754-91F4-42D2-BD24-F9F05510B6D8}"/>
              </a:ext>
            </a:extLst>
          </p:cNvPr>
          <p:cNvSpPr/>
          <p:nvPr/>
        </p:nvSpPr>
        <p:spPr>
          <a:xfrm>
            <a:off x="3225399" y="1824307"/>
            <a:ext cx="5310938" cy="1499840"/>
          </a:xfrm>
          <a:prstGeom prst="curvedDownArrow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TextBox 99">
            <a:extLst>
              <a:ext uri="{FF2B5EF4-FFF2-40B4-BE49-F238E27FC236}">
                <a16:creationId xmlns:a16="http://schemas.microsoft.com/office/drawing/2014/main" id="{568E937B-54E6-4EAC-AC98-790579C4ED7D}"/>
              </a:ext>
            </a:extLst>
          </p:cNvPr>
          <p:cNvSpPr txBox="1"/>
          <p:nvPr/>
        </p:nvSpPr>
        <p:spPr>
          <a:xfrm>
            <a:off x="232060" y="5381344"/>
            <a:ext cx="6028956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1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ブラウザ上という制限された環境でしか動けなかった</a:t>
            </a:r>
            <a:r>
              <a:rPr lang="en-US" altLang="ja-JP" sz="1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JavaScript</a:t>
            </a:r>
            <a:r>
              <a:rPr lang="ja-JP" altLang="en-US" sz="1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を、</a:t>
            </a:r>
            <a:r>
              <a:rPr lang="en-US" altLang="ja-JP" sz="1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Java</a:t>
            </a:r>
            <a:r>
              <a:rPr lang="ja-JP" altLang="en-US" sz="1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や</a:t>
            </a:r>
            <a:r>
              <a:rPr lang="en-US" altLang="ja-JP" sz="1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Python</a:t>
            </a:r>
            <a:r>
              <a:rPr lang="ja-JP" altLang="en-US" sz="1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のように、パソコン上で動かせるようにしてくれるのが</a:t>
            </a:r>
            <a:r>
              <a:rPr lang="ja-JP" altLang="en-US" sz="1600" b="1" kern="0" dirty="0">
                <a:solidFill>
                  <a:srgbClr val="0000FF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「</a:t>
            </a:r>
            <a:r>
              <a:rPr lang="en-US" altLang="ja-JP" sz="1600" b="1" kern="0" dirty="0">
                <a:solidFill>
                  <a:srgbClr val="0000FF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Node.js</a:t>
            </a:r>
            <a:r>
              <a:rPr lang="ja-JP" altLang="en-US" sz="1600" b="1" kern="0" dirty="0">
                <a:solidFill>
                  <a:srgbClr val="0000FF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」</a:t>
            </a:r>
            <a:r>
              <a:rPr lang="ja-JP" altLang="en-US" sz="16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です。</a:t>
            </a:r>
            <a:endParaRPr lang="en-US" altLang="ko-KR" sz="1600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2D8A230-4B7E-4474-90EF-170A28277666}"/>
              </a:ext>
            </a:extLst>
          </p:cNvPr>
          <p:cNvSpPr/>
          <p:nvPr/>
        </p:nvSpPr>
        <p:spPr>
          <a:xfrm>
            <a:off x="402790" y="2139107"/>
            <a:ext cx="2760288" cy="713047"/>
          </a:xfrm>
          <a:prstGeom prst="wedgeRoundRectCallout">
            <a:avLst>
              <a:gd name="adj1" fmla="val 38327"/>
              <a:gd name="adj2" fmla="val 10286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ja-JP" sz="12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JavaScript</a:t>
            </a:r>
            <a:r>
              <a:rPr lang="ja-JP" altLang="en-US" sz="12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で作成されたプログラムを起動させる環境</a:t>
            </a:r>
            <a:endParaRPr lang="en-US" altLang="ko-KR" sz="1200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EC21CB4-7D87-4F00-B254-653C18AC193F}"/>
              </a:ext>
            </a:extLst>
          </p:cNvPr>
          <p:cNvGrpSpPr/>
          <p:nvPr/>
        </p:nvGrpSpPr>
        <p:grpSpPr>
          <a:xfrm>
            <a:off x="8877546" y="1310333"/>
            <a:ext cx="3093628" cy="1434983"/>
            <a:chOff x="8877546" y="1310333"/>
            <a:chExt cx="3093628" cy="1434983"/>
          </a:xfrm>
        </p:grpSpPr>
        <p:sp>
          <p:nvSpPr>
            <p:cNvPr id="11" name="矢印: 上 10">
              <a:extLst>
                <a:ext uri="{FF2B5EF4-FFF2-40B4-BE49-F238E27FC236}">
                  <a16:creationId xmlns:a16="http://schemas.microsoft.com/office/drawing/2014/main" id="{60D3DE4A-C92A-49F0-A6DE-59CC9B8470AE}"/>
                </a:ext>
              </a:extLst>
            </p:cNvPr>
            <p:cNvSpPr/>
            <p:nvPr/>
          </p:nvSpPr>
          <p:spPr>
            <a:xfrm>
              <a:off x="8877546" y="1702541"/>
              <a:ext cx="1259984" cy="1042775"/>
            </a:xfrm>
            <a:prstGeom prst="up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TextBox 99">
              <a:extLst>
                <a:ext uri="{FF2B5EF4-FFF2-40B4-BE49-F238E27FC236}">
                  <a16:creationId xmlns:a16="http://schemas.microsoft.com/office/drawing/2014/main" id="{C58D53D0-B91A-4837-B27C-516F2517D4DC}"/>
                </a:ext>
              </a:extLst>
            </p:cNvPr>
            <p:cNvSpPr txBox="1"/>
            <p:nvPr/>
          </p:nvSpPr>
          <p:spPr>
            <a:xfrm>
              <a:off x="9251270" y="1310333"/>
              <a:ext cx="2719904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ja-JP" sz="2000" kern="0" dirty="0">
                  <a:solidFill>
                    <a:srgbClr val="0000FF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JavaScript</a:t>
              </a:r>
              <a:r>
                <a:rPr lang="ja-JP" altLang="en-US" sz="2000" kern="0" dirty="0">
                  <a:solidFill>
                    <a:srgbClr val="0000FF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人気アップ！</a:t>
              </a:r>
              <a:endParaRPr lang="en-US" altLang="ko-KR" sz="2000" kern="0" dirty="0">
                <a:solidFill>
                  <a:srgbClr val="0000FF"/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70" name="TextBox 99">
            <a:extLst>
              <a:ext uri="{FF2B5EF4-FFF2-40B4-BE49-F238E27FC236}">
                <a16:creationId xmlns:a16="http://schemas.microsoft.com/office/drawing/2014/main" id="{D146388D-90C2-436A-A640-AD12ECE8147C}"/>
              </a:ext>
            </a:extLst>
          </p:cNvPr>
          <p:cNvSpPr txBox="1"/>
          <p:nvPr/>
        </p:nvSpPr>
        <p:spPr>
          <a:xfrm>
            <a:off x="6983698" y="5300733"/>
            <a:ext cx="2963268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ja-JP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HTML</a:t>
            </a: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に載せた要素を変形、ブラウザで様々なことを行う</a:t>
            </a:r>
            <a:endParaRPr lang="en-US" altLang="ko-KR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1" name="그림 98">
            <a:extLst>
              <a:ext uri="{FF2B5EF4-FFF2-40B4-BE49-F238E27FC236}">
                <a16:creationId xmlns:a16="http://schemas.microsoft.com/office/drawing/2014/main" id="{F58DE2B5-5DA0-4B86-A19A-848DF3E8FE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57ABDF-4C4B-4497-A12D-773184EAFC5A}"/>
              </a:ext>
            </a:extLst>
          </p:cNvPr>
          <p:cNvGrpSpPr/>
          <p:nvPr/>
        </p:nvGrpSpPr>
        <p:grpSpPr>
          <a:xfrm>
            <a:off x="5863541" y="3827240"/>
            <a:ext cx="2463635" cy="1554103"/>
            <a:chOff x="5863541" y="3827240"/>
            <a:chExt cx="2463635" cy="1554103"/>
          </a:xfrm>
        </p:grpSpPr>
        <p:sp>
          <p:nvSpPr>
            <p:cNvPr id="29" name="矢印: 上 28">
              <a:extLst>
                <a:ext uri="{FF2B5EF4-FFF2-40B4-BE49-F238E27FC236}">
                  <a16:creationId xmlns:a16="http://schemas.microsoft.com/office/drawing/2014/main" id="{33E3EEBE-2AD8-44FA-8ABF-AB774F2B8A7D}"/>
                </a:ext>
              </a:extLst>
            </p:cNvPr>
            <p:cNvSpPr/>
            <p:nvPr/>
          </p:nvSpPr>
          <p:spPr>
            <a:xfrm rot="10800000">
              <a:off x="6465368" y="4338568"/>
              <a:ext cx="1259984" cy="1042775"/>
            </a:xfrm>
            <a:prstGeom prst="upArrow">
              <a:avLst/>
            </a:prstGeom>
            <a:solidFill>
              <a:srgbClr val="FD6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TextBox 99">
              <a:extLst>
                <a:ext uri="{FF2B5EF4-FFF2-40B4-BE49-F238E27FC236}">
                  <a16:creationId xmlns:a16="http://schemas.microsoft.com/office/drawing/2014/main" id="{2F5BE4DD-827B-4276-B665-32F217C78733}"/>
                </a:ext>
              </a:extLst>
            </p:cNvPr>
            <p:cNvSpPr txBox="1"/>
            <p:nvPr/>
          </p:nvSpPr>
          <p:spPr>
            <a:xfrm>
              <a:off x="5863541" y="3827240"/>
              <a:ext cx="2463635" cy="456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ja-JP" kern="0" dirty="0">
                  <a:solidFill>
                    <a:srgbClr val="FF0000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JavaScript</a:t>
              </a:r>
              <a:r>
                <a:rPr lang="ja-JP" altLang="en-US" kern="0" dirty="0">
                  <a:solidFill>
                    <a:srgbClr val="FF0000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人気なし</a:t>
              </a:r>
              <a:endParaRPr lang="en-US" altLang="ko-KR" kern="0" dirty="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71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8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1-3.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196" y="286366"/>
            <a:ext cx="3879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HTML </a:t>
            </a:r>
            <a:r>
              <a:rPr lang="ja-JP" altLang="en-US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 </a:t>
            </a:r>
            <a:r>
              <a:rPr lang="en-US" altLang="ko-KR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CSS </a:t>
            </a:r>
            <a:r>
              <a:rPr lang="ja-JP" altLang="en-US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 </a:t>
            </a:r>
            <a:r>
              <a:rPr lang="en-US" altLang="ko-KR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JavaScript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12E8E6B4-1ADE-463F-B294-A3CF75BF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283810"/>
            <a:ext cx="10015106" cy="520421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DC16BFB6-CC05-4312-8BA3-5D2218BF9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194" y="2155421"/>
            <a:ext cx="925514" cy="90752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865F966-58C1-4AB5-893D-EF94D4D68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865" y="2112219"/>
            <a:ext cx="925514" cy="90752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C1974D1-9F63-4400-AEC5-0126485AC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7569" y="2082909"/>
            <a:ext cx="925514" cy="9913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E76172A-FFA5-4F45-9170-E137850C0A90}"/>
              </a:ext>
            </a:extLst>
          </p:cNvPr>
          <p:cNvSpPr/>
          <p:nvPr/>
        </p:nvSpPr>
        <p:spPr>
          <a:xfrm>
            <a:off x="1777986" y="1492062"/>
            <a:ext cx="527064" cy="28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A5C60A8-A3E2-4E7C-81E7-2C3F1B1F845F}"/>
              </a:ext>
            </a:extLst>
          </p:cNvPr>
          <p:cNvSpPr/>
          <p:nvPr/>
        </p:nvSpPr>
        <p:spPr>
          <a:xfrm>
            <a:off x="4968861" y="1504414"/>
            <a:ext cx="527064" cy="28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8580779-EF6D-4F80-8F15-6234F3B93616}"/>
              </a:ext>
            </a:extLst>
          </p:cNvPr>
          <p:cNvSpPr/>
          <p:nvPr/>
        </p:nvSpPr>
        <p:spPr>
          <a:xfrm>
            <a:off x="8159736" y="1504414"/>
            <a:ext cx="527064" cy="28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그림 98">
            <a:extLst>
              <a:ext uri="{FF2B5EF4-FFF2-40B4-BE49-F238E27FC236}">
                <a16:creationId xmlns:a16="http://schemas.microsoft.com/office/drawing/2014/main" id="{8730DB93-F855-4E57-9B04-DDA5D63616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  <p:sp>
        <p:nvSpPr>
          <p:cNvPr id="27" name="TextBox 99">
            <a:extLst>
              <a:ext uri="{FF2B5EF4-FFF2-40B4-BE49-F238E27FC236}">
                <a16:creationId xmlns:a16="http://schemas.microsoft.com/office/drawing/2014/main" id="{0E7E2F20-8B79-4830-A14D-E1A90AA2C6EF}"/>
              </a:ext>
            </a:extLst>
          </p:cNvPr>
          <p:cNvSpPr txBox="1"/>
          <p:nvPr/>
        </p:nvSpPr>
        <p:spPr>
          <a:xfrm>
            <a:off x="1650946" y="1780062"/>
            <a:ext cx="1986010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ja-JP" altLang="en-US" sz="1400" kern="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ファイル名</a:t>
            </a:r>
            <a:r>
              <a:rPr lang="en-US" altLang="ko-KR" sz="1400" kern="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.html</a:t>
            </a:r>
          </a:p>
        </p:txBody>
      </p:sp>
      <p:sp>
        <p:nvSpPr>
          <p:cNvPr id="28" name="TextBox 99">
            <a:extLst>
              <a:ext uri="{FF2B5EF4-FFF2-40B4-BE49-F238E27FC236}">
                <a16:creationId xmlns:a16="http://schemas.microsoft.com/office/drawing/2014/main" id="{A44214EC-B4D1-4B1E-A2E8-98013C29DEE0}"/>
              </a:ext>
            </a:extLst>
          </p:cNvPr>
          <p:cNvSpPr txBox="1"/>
          <p:nvPr/>
        </p:nvSpPr>
        <p:spPr>
          <a:xfrm>
            <a:off x="5232393" y="1722407"/>
            <a:ext cx="1725268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ja-JP" altLang="en-US" sz="1400" kern="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ファイル名</a:t>
            </a:r>
            <a:r>
              <a:rPr lang="en-US" altLang="ko-KR" sz="1400" kern="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.css</a:t>
            </a:r>
          </a:p>
        </p:txBody>
      </p:sp>
      <p:sp>
        <p:nvSpPr>
          <p:cNvPr id="33" name="TextBox 99">
            <a:extLst>
              <a:ext uri="{FF2B5EF4-FFF2-40B4-BE49-F238E27FC236}">
                <a16:creationId xmlns:a16="http://schemas.microsoft.com/office/drawing/2014/main" id="{919F0AAC-B317-4FD1-9F15-01ECA569154B}"/>
              </a:ext>
            </a:extLst>
          </p:cNvPr>
          <p:cNvSpPr txBox="1"/>
          <p:nvPr/>
        </p:nvSpPr>
        <p:spPr>
          <a:xfrm>
            <a:off x="8482288" y="1780561"/>
            <a:ext cx="1416076" cy="37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ja-JP" altLang="en-US" sz="1400" kern="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ファイル名</a:t>
            </a:r>
            <a:r>
              <a:rPr lang="en-US" altLang="ko-KR" sz="1400" kern="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.js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EFE0932-C6D7-49A7-A268-6DFD2B836F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8134" y="2724150"/>
            <a:ext cx="3025392" cy="227815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613EA91-0CB3-450F-BB41-6AED25F2BA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8807" y="2724150"/>
            <a:ext cx="3028447" cy="227815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D1A0CD6-683B-494E-B32E-BFF5AF7AB3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1556" y="2724150"/>
            <a:ext cx="3014717" cy="22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animBg="1"/>
      <p:bldP spid="35" grpId="0" animBg="1"/>
      <p:bldP spid="27" grpId="0"/>
      <p:bldP spid="28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1-4.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2060" y="275653"/>
            <a:ext cx="3879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HTML </a:t>
            </a:r>
            <a:r>
              <a:rPr lang="ja-JP" altLang="en-US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 </a:t>
            </a:r>
            <a:r>
              <a:rPr lang="en-US" altLang="ko-KR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CSS </a:t>
            </a:r>
            <a:r>
              <a:rPr lang="ja-JP" altLang="en-US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 </a:t>
            </a:r>
            <a:r>
              <a:rPr lang="en-US" altLang="ko-KR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JavaScript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9">
            <a:extLst>
              <a:ext uri="{FF2B5EF4-FFF2-40B4-BE49-F238E27FC236}">
                <a16:creationId xmlns:a16="http://schemas.microsoft.com/office/drawing/2014/main" id="{1110DC44-D73D-405C-85F7-0D754ACB4175}"/>
              </a:ext>
            </a:extLst>
          </p:cNvPr>
          <p:cNvSpPr txBox="1"/>
          <p:nvPr/>
        </p:nvSpPr>
        <p:spPr>
          <a:xfrm>
            <a:off x="1233159" y="2110374"/>
            <a:ext cx="321313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ja-JP" sz="1600" kern="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CSS, JavaScript</a:t>
            </a:r>
            <a:r>
              <a:rPr lang="ja-JP" altLang="en-US" sz="1600" kern="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の設定をしておく</a:t>
            </a:r>
            <a:endParaRPr lang="en-US" altLang="ko-KR" sz="1600" kern="0" dirty="0">
              <a:solidFill>
                <a:schemeClr val="bg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FDE899C-3775-482D-B12E-02E810DAA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05" y="1487756"/>
            <a:ext cx="1313763" cy="131376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FDECFD0-A698-4B53-B315-2E2DDC0E4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577" y="1429925"/>
            <a:ext cx="1262406" cy="126240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12346AF-CF5A-43DD-9331-947436487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859" y="1310602"/>
            <a:ext cx="1705681" cy="170568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FEE42D94-BFF3-4E7D-88AC-012090337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428" y="1468165"/>
            <a:ext cx="1262406" cy="126240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C2C1F63-3DE4-4147-943F-A886D3EF4883}"/>
              </a:ext>
            </a:extLst>
          </p:cNvPr>
          <p:cNvGrpSpPr/>
          <p:nvPr/>
        </p:nvGrpSpPr>
        <p:grpSpPr>
          <a:xfrm>
            <a:off x="5020235" y="4413191"/>
            <a:ext cx="2106106" cy="2005978"/>
            <a:chOff x="5020235" y="4413191"/>
            <a:chExt cx="2106106" cy="2005978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30728C88-7EC9-43E2-8325-AB42319DE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0235" y="4413191"/>
              <a:ext cx="1503070" cy="1468024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F30AFC70-AA07-4E7D-80BD-7289F05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13767" y="5406595"/>
              <a:ext cx="1012574" cy="1012574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AD0D7C1-5BCB-467E-99C9-9E5DCA2ECFA9}"/>
              </a:ext>
            </a:extLst>
          </p:cNvPr>
          <p:cNvGrpSpPr/>
          <p:nvPr/>
        </p:nvGrpSpPr>
        <p:grpSpPr>
          <a:xfrm>
            <a:off x="2376524" y="4429902"/>
            <a:ext cx="1955996" cy="1975827"/>
            <a:chOff x="2376524" y="4429902"/>
            <a:chExt cx="1955996" cy="1975827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02CB787D-5513-476D-9F44-1DD24564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76524" y="4429902"/>
              <a:ext cx="1591089" cy="1451314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A388C6F8-57D1-4BE1-B18C-70E4B0A9A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02689" y="5575898"/>
              <a:ext cx="829831" cy="829831"/>
            </a:xfrm>
            <a:prstGeom prst="rect">
              <a:avLst/>
            </a:prstGeom>
          </p:spPr>
        </p:pic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6CE6514-F429-4894-A425-324ABEC1DD99}"/>
              </a:ext>
            </a:extLst>
          </p:cNvPr>
          <p:cNvGrpSpPr/>
          <p:nvPr/>
        </p:nvGrpSpPr>
        <p:grpSpPr>
          <a:xfrm>
            <a:off x="7729378" y="4262541"/>
            <a:ext cx="2523368" cy="2260767"/>
            <a:chOff x="7729378" y="4262541"/>
            <a:chExt cx="2523368" cy="2260767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3F6DA220-1C2C-4EB1-AA8F-C73F34A19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29378" y="4262541"/>
              <a:ext cx="1591089" cy="1704277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CD70A8DD-56ED-4771-950C-76A442D06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67291" y="5337853"/>
              <a:ext cx="1185455" cy="1185455"/>
            </a:xfrm>
            <a:prstGeom prst="rect">
              <a:avLst/>
            </a:prstGeom>
          </p:spPr>
        </p:pic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903BEE8-213B-4304-B379-6C428847453D}"/>
              </a:ext>
            </a:extLst>
          </p:cNvPr>
          <p:cNvSpPr/>
          <p:nvPr/>
        </p:nvSpPr>
        <p:spPr>
          <a:xfrm>
            <a:off x="1461685" y="4144189"/>
            <a:ext cx="9144000" cy="2345046"/>
          </a:xfrm>
          <a:prstGeom prst="roundRect">
            <a:avLst/>
          </a:prstGeom>
          <a:noFill/>
          <a:ln w="34925">
            <a:solidFill>
              <a:srgbClr val="5E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A709CE0-684A-429D-B186-13BD0E5BA413}"/>
              </a:ext>
            </a:extLst>
          </p:cNvPr>
          <p:cNvCxnSpPr>
            <a:cxnSpLocks/>
            <a:stCxn id="5" idx="0"/>
            <a:endCxn id="25" idx="2"/>
          </p:cNvCxnSpPr>
          <p:nvPr/>
        </p:nvCxnSpPr>
        <p:spPr>
          <a:xfrm flipH="1" flipV="1">
            <a:off x="2199387" y="2801519"/>
            <a:ext cx="3834298" cy="1342670"/>
          </a:xfrm>
          <a:prstGeom prst="straightConnector1">
            <a:avLst/>
          </a:prstGeom>
          <a:ln w="34925">
            <a:solidFill>
              <a:srgbClr val="5E5E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D9F931D-4312-4B0D-A9DE-8CD35F0830C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624495" y="2821110"/>
            <a:ext cx="1409190" cy="1323079"/>
          </a:xfrm>
          <a:prstGeom prst="straightConnector1">
            <a:avLst/>
          </a:prstGeom>
          <a:ln w="34925">
            <a:solidFill>
              <a:srgbClr val="5E5E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DABB31C-7B5E-4C4E-8F86-87E7121A7DAD}"/>
              </a:ext>
            </a:extLst>
          </p:cNvPr>
          <p:cNvCxnSpPr>
            <a:cxnSpLocks/>
            <a:stCxn id="5" idx="0"/>
            <a:endCxn id="26" idx="2"/>
          </p:cNvCxnSpPr>
          <p:nvPr/>
        </p:nvCxnSpPr>
        <p:spPr>
          <a:xfrm flipV="1">
            <a:off x="6033685" y="2692331"/>
            <a:ext cx="3499095" cy="1451858"/>
          </a:xfrm>
          <a:prstGeom prst="straightConnector1">
            <a:avLst/>
          </a:prstGeom>
          <a:ln w="34925">
            <a:solidFill>
              <a:srgbClr val="5E5E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462D3BC-53A0-4476-A6D3-6E9CF39891FA}"/>
              </a:ext>
            </a:extLst>
          </p:cNvPr>
          <p:cNvCxnSpPr>
            <a:cxnSpLocks/>
            <a:stCxn id="5" idx="0"/>
            <a:endCxn id="29" idx="2"/>
          </p:cNvCxnSpPr>
          <p:nvPr/>
        </p:nvCxnSpPr>
        <p:spPr>
          <a:xfrm flipV="1">
            <a:off x="6033685" y="2730571"/>
            <a:ext cx="1433946" cy="1413618"/>
          </a:xfrm>
          <a:prstGeom prst="straightConnector1">
            <a:avLst/>
          </a:prstGeom>
          <a:ln w="34925">
            <a:solidFill>
              <a:srgbClr val="5E5E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98">
            <a:extLst>
              <a:ext uri="{FF2B5EF4-FFF2-40B4-BE49-F238E27FC236}">
                <a16:creationId xmlns:a16="http://schemas.microsoft.com/office/drawing/2014/main" id="{B0B96F02-A95A-435C-9FD5-105F6764053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021" y="263783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2-1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196" y="286366"/>
            <a:ext cx="3583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静的サイト ・ 動的サイト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52">
            <a:extLst>
              <a:ext uri="{FF2B5EF4-FFF2-40B4-BE49-F238E27FC236}">
                <a16:creationId xmlns:a16="http://schemas.microsoft.com/office/drawing/2014/main" id="{AEC9EFF0-126A-4BDB-A72E-11C2ABEC15D6}"/>
              </a:ext>
            </a:extLst>
          </p:cNvPr>
          <p:cNvSpPr txBox="1"/>
          <p:nvPr/>
        </p:nvSpPr>
        <p:spPr>
          <a:xfrm>
            <a:off x="1734142" y="5063627"/>
            <a:ext cx="346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ko-KR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Static Web</a:t>
            </a:r>
            <a:r>
              <a:rPr lang="ja-JP" altLang="en-US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（</a:t>
            </a:r>
            <a:r>
              <a:rPr lang="ja-JP" altLang="en-US" sz="24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静的サイト</a:t>
            </a:r>
            <a:r>
              <a:rPr lang="ja-JP" altLang="en-US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439BB868-A2D0-4A02-B21F-212F237A579C}"/>
              </a:ext>
            </a:extLst>
          </p:cNvPr>
          <p:cNvSpPr>
            <a:spLocks noEditPoints="1"/>
          </p:cNvSpPr>
          <p:nvPr/>
        </p:nvSpPr>
        <p:spPr bwMode="auto">
          <a:xfrm>
            <a:off x="1345699" y="5063627"/>
            <a:ext cx="471600" cy="471600"/>
          </a:xfrm>
          <a:custGeom>
            <a:avLst/>
            <a:gdLst>
              <a:gd name="T0" fmla="*/ 2073 w 6292"/>
              <a:gd name="T1" fmla="*/ 5283 h 6291"/>
              <a:gd name="T2" fmla="*/ 2991 w 6292"/>
              <a:gd name="T3" fmla="*/ 5539 h 6291"/>
              <a:gd name="T4" fmla="*/ 3945 w 6292"/>
              <a:gd name="T5" fmla="*/ 5411 h 6291"/>
              <a:gd name="T6" fmla="*/ 4741 w 6292"/>
              <a:gd name="T7" fmla="*/ 4940 h 6291"/>
              <a:gd name="T8" fmla="*/ 3620 w 6292"/>
              <a:gd name="T9" fmla="*/ 4604 h 6291"/>
              <a:gd name="T10" fmla="*/ 2903 w 6292"/>
              <a:gd name="T11" fmla="*/ 4660 h 6291"/>
              <a:gd name="T12" fmla="*/ 2262 w 6292"/>
              <a:gd name="T13" fmla="*/ 4392 h 6291"/>
              <a:gd name="T14" fmla="*/ 2842 w 6292"/>
              <a:gd name="T15" fmla="*/ 2646 h 6291"/>
              <a:gd name="T16" fmla="*/ 2563 w 6292"/>
              <a:gd name="T17" fmla="*/ 3007 h 6291"/>
              <a:gd name="T18" fmla="*/ 2624 w 6292"/>
              <a:gd name="T19" fmla="*/ 3475 h 6291"/>
              <a:gd name="T20" fmla="*/ 2985 w 6292"/>
              <a:gd name="T21" fmla="*/ 3751 h 6291"/>
              <a:gd name="T22" fmla="*/ 3450 w 6292"/>
              <a:gd name="T23" fmla="*/ 3690 h 6291"/>
              <a:gd name="T24" fmla="*/ 3729 w 6292"/>
              <a:gd name="T25" fmla="*/ 3330 h 6291"/>
              <a:gd name="T26" fmla="*/ 3668 w 6292"/>
              <a:gd name="T27" fmla="*/ 2864 h 6291"/>
              <a:gd name="T28" fmla="*/ 3307 w 6292"/>
              <a:gd name="T29" fmla="*/ 2585 h 6291"/>
              <a:gd name="T30" fmla="*/ 1111 w 6292"/>
              <a:gd name="T31" fmla="*/ 1958 h 6291"/>
              <a:gd name="T32" fmla="*/ 802 w 6292"/>
              <a:gd name="T33" fmla="*/ 2843 h 6291"/>
              <a:gd name="T34" fmla="*/ 865 w 6292"/>
              <a:gd name="T35" fmla="*/ 3803 h 6291"/>
              <a:gd name="T36" fmla="*/ 1279 w 6292"/>
              <a:gd name="T37" fmla="*/ 4625 h 6291"/>
              <a:gd name="T38" fmla="*/ 1727 w 6292"/>
              <a:gd name="T39" fmla="*/ 3690 h 6291"/>
              <a:gd name="T40" fmla="*/ 1655 w 6292"/>
              <a:gd name="T41" fmla="*/ 2925 h 6291"/>
              <a:gd name="T42" fmla="*/ 1922 w 6292"/>
              <a:gd name="T43" fmla="*/ 2284 h 6291"/>
              <a:gd name="T44" fmla="*/ 4435 w 6292"/>
              <a:gd name="T45" fmla="*/ 2379 h 6291"/>
              <a:gd name="T46" fmla="*/ 4653 w 6292"/>
              <a:gd name="T47" fmla="*/ 3045 h 6291"/>
              <a:gd name="T48" fmla="*/ 4514 w 6292"/>
              <a:gd name="T49" fmla="*/ 3810 h 6291"/>
              <a:gd name="T50" fmla="*/ 5118 w 6292"/>
              <a:gd name="T51" fmla="*/ 4511 h 6291"/>
              <a:gd name="T52" fmla="*/ 5485 w 6292"/>
              <a:gd name="T53" fmla="*/ 3654 h 6291"/>
              <a:gd name="T54" fmla="*/ 5483 w 6292"/>
              <a:gd name="T55" fmla="*/ 2681 h 6291"/>
              <a:gd name="T56" fmla="*/ 5113 w 6292"/>
              <a:gd name="T57" fmla="*/ 1816 h 6291"/>
              <a:gd name="T58" fmla="*/ 2672 w 6292"/>
              <a:gd name="T59" fmla="*/ 841 h 6291"/>
              <a:gd name="T60" fmla="*/ 1813 w 6292"/>
              <a:gd name="T61" fmla="*/ 1208 h 6291"/>
              <a:gd name="T62" fmla="*/ 2504 w 6292"/>
              <a:gd name="T63" fmla="*/ 1801 h 6291"/>
              <a:gd name="T64" fmla="*/ 3283 w 6292"/>
              <a:gd name="T65" fmla="*/ 1664 h 6291"/>
              <a:gd name="T66" fmla="*/ 4010 w 6292"/>
              <a:gd name="T67" fmla="*/ 1929 h 6291"/>
              <a:gd name="T68" fmla="*/ 4225 w 6292"/>
              <a:gd name="T69" fmla="*/ 1045 h 6291"/>
              <a:gd name="T70" fmla="*/ 3321 w 6292"/>
              <a:gd name="T71" fmla="*/ 797 h 6291"/>
              <a:gd name="T72" fmla="*/ 3609 w 6292"/>
              <a:gd name="T73" fmla="*/ 317 h 6291"/>
              <a:gd name="T74" fmla="*/ 4305 w 6292"/>
              <a:gd name="T75" fmla="*/ 217 h 6291"/>
              <a:gd name="T76" fmla="*/ 5130 w 6292"/>
              <a:gd name="T77" fmla="*/ 700 h 6291"/>
              <a:gd name="T78" fmla="*/ 5397 w 6292"/>
              <a:gd name="T79" fmla="*/ 1347 h 6291"/>
              <a:gd name="T80" fmla="*/ 5794 w 6292"/>
              <a:gd name="T81" fmla="*/ 1994 h 6291"/>
              <a:gd name="T82" fmla="*/ 6010 w 6292"/>
              <a:gd name="T83" fmla="*/ 2725 h 6291"/>
              <a:gd name="T84" fmla="*/ 6288 w 6292"/>
              <a:gd name="T85" fmla="*/ 3360 h 6291"/>
              <a:gd name="T86" fmla="*/ 6078 w 6292"/>
              <a:gd name="T87" fmla="*/ 4293 h 6291"/>
              <a:gd name="T88" fmla="*/ 5567 w 6292"/>
              <a:gd name="T89" fmla="*/ 4757 h 6291"/>
              <a:gd name="T90" fmla="*/ 5063 w 6292"/>
              <a:gd name="T91" fmla="*/ 5335 h 6291"/>
              <a:gd name="T92" fmla="*/ 4426 w 6292"/>
              <a:gd name="T93" fmla="*/ 5762 h 6291"/>
              <a:gd name="T94" fmla="*/ 3897 w 6292"/>
              <a:gd name="T95" fmla="*/ 6201 h 6291"/>
              <a:gd name="T96" fmla="*/ 2943 w 6292"/>
              <a:gd name="T97" fmla="*/ 6287 h 6291"/>
              <a:gd name="T98" fmla="*/ 2345 w 6292"/>
              <a:gd name="T99" fmla="*/ 5940 h 6291"/>
              <a:gd name="T100" fmla="*/ 1645 w 6292"/>
              <a:gd name="T101" fmla="*/ 5629 h 6291"/>
              <a:gd name="T102" fmla="*/ 1053 w 6292"/>
              <a:gd name="T103" fmla="*/ 5146 h 6291"/>
              <a:gd name="T104" fmla="*/ 462 w 6292"/>
              <a:gd name="T105" fmla="*/ 4787 h 6291"/>
              <a:gd name="T106" fmla="*/ 92 w 6292"/>
              <a:gd name="T107" fmla="*/ 3906 h 6291"/>
              <a:gd name="T108" fmla="*/ 271 w 6292"/>
              <a:gd name="T109" fmla="*/ 3227 h 6291"/>
              <a:gd name="T110" fmla="*/ 321 w 6292"/>
              <a:gd name="T111" fmla="*/ 2625 h 6291"/>
              <a:gd name="T112" fmla="*/ 559 w 6292"/>
              <a:gd name="T113" fmla="*/ 1908 h 6291"/>
              <a:gd name="T114" fmla="*/ 973 w 6292"/>
              <a:gd name="T115" fmla="*/ 1280 h 6291"/>
              <a:gd name="T116" fmla="*/ 1250 w 6292"/>
              <a:gd name="T117" fmla="*/ 633 h 6291"/>
              <a:gd name="T118" fmla="*/ 2092 w 6292"/>
              <a:gd name="T119" fmla="*/ 179 h 6291"/>
              <a:gd name="T120" fmla="*/ 2786 w 6292"/>
              <a:gd name="T121" fmla="*/ 307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2" h="6291">
                <a:moveTo>
                  <a:pt x="2170" y="4322"/>
                </a:moveTo>
                <a:lnTo>
                  <a:pt x="1561" y="4930"/>
                </a:lnTo>
                <a:lnTo>
                  <a:pt x="1679" y="5032"/>
                </a:lnTo>
                <a:lnTo>
                  <a:pt x="1805" y="5123"/>
                </a:lnTo>
                <a:lnTo>
                  <a:pt x="1935" y="5209"/>
                </a:lnTo>
                <a:lnTo>
                  <a:pt x="2073" y="5283"/>
                </a:lnTo>
                <a:lnTo>
                  <a:pt x="2214" y="5350"/>
                </a:lnTo>
                <a:lnTo>
                  <a:pt x="2361" y="5409"/>
                </a:lnTo>
                <a:lnTo>
                  <a:pt x="2513" y="5457"/>
                </a:lnTo>
                <a:lnTo>
                  <a:pt x="2668" y="5495"/>
                </a:lnTo>
                <a:lnTo>
                  <a:pt x="2828" y="5522"/>
                </a:lnTo>
                <a:lnTo>
                  <a:pt x="2991" y="5539"/>
                </a:lnTo>
                <a:lnTo>
                  <a:pt x="3157" y="5545"/>
                </a:lnTo>
                <a:lnTo>
                  <a:pt x="3321" y="5539"/>
                </a:lnTo>
                <a:lnTo>
                  <a:pt x="3483" y="5524"/>
                </a:lnTo>
                <a:lnTo>
                  <a:pt x="3641" y="5495"/>
                </a:lnTo>
                <a:lnTo>
                  <a:pt x="3796" y="5459"/>
                </a:lnTo>
                <a:lnTo>
                  <a:pt x="3945" y="5411"/>
                </a:lnTo>
                <a:lnTo>
                  <a:pt x="4092" y="5354"/>
                </a:lnTo>
                <a:lnTo>
                  <a:pt x="4233" y="5289"/>
                </a:lnTo>
                <a:lnTo>
                  <a:pt x="4368" y="5213"/>
                </a:lnTo>
                <a:lnTo>
                  <a:pt x="4498" y="5131"/>
                </a:lnTo>
                <a:lnTo>
                  <a:pt x="4622" y="5039"/>
                </a:lnTo>
                <a:lnTo>
                  <a:pt x="4741" y="4940"/>
                </a:lnTo>
                <a:lnTo>
                  <a:pt x="4122" y="4322"/>
                </a:lnTo>
                <a:lnTo>
                  <a:pt x="4031" y="4392"/>
                </a:lnTo>
                <a:lnTo>
                  <a:pt x="3935" y="4457"/>
                </a:lnTo>
                <a:lnTo>
                  <a:pt x="3834" y="4515"/>
                </a:lnTo>
                <a:lnTo>
                  <a:pt x="3729" y="4562"/>
                </a:lnTo>
                <a:lnTo>
                  <a:pt x="3620" y="4604"/>
                </a:lnTo>
                <a:lnTo>
                  <a:pt x="3506" y="4637"/>
                </a:lnTo>
                <a:lnTo>
                  <a:pt x="3389" y="4660"/>
                </a:lnTo>
                <a:lnTo>
                  <a:pt x="3269" y="4675"/>
                </a:lnTo>
                <a:lnTo>
                  <a:pt x="3147" y="4679"/>
                </a:lnTo>
                <a:lnTo>
                  <a:pt x="3023" y="4675"/>
                </a:lnTo>
                <a:lnTo>
                  <a:pt x="2903" y="4660"/>
                </a:lnTo>
                <a:lnTo>
                  <a:pt x="2786" y="4637"/>
                </a:lnTo>
                <a:lnTo>
                  <a:pt x="2674" y="4604"/>
                </a:lnTo>
                <a:lnTo>
                  <a:pt x="2563" y="4562"/>
                </a:lnTo>
                <a:lnTo>
                  <a:pt x="2458" y="4515"/>
                </a:lnTo>
                <a:lnTo>
                  <a:pt x="2357" y="4457"/>
                </a:lnTo>
                <a:lnTo>
                  <a:pt x="2262" y="4392"/>
                </a:lnTo>
                <a:lnTo>
                  <a:pt x="2170" y="4322"/>
                </a:lnTo>
                <a:close/>
                <a:moveTo>
                  <a:pt x="3147" y="2564"/>
                </a:moveTo>
                <a:lnTo>
                  <a:pt x="3065" y="2570"/>
                </a:lnTo>
                <a:lnTo>
                  <a:pt x="2985" y="2585"/>
                </a:lnTo>
                <a:lnTo>
                  <a:pt x="2910" y="2612"/>
                </a:lnTo>
                <a:lnTo>
                  <a:pt x="2842" y="2646"/>
                </a:lnTo>
                <a:lnTo>
                  <a:pt x="2777" y="2690"/>
                </a:lnTo>
                <a:lnTo>
                  <a:pt x="2720" y="2742"/>
                </a:lnTo>
                <a:lnTo>
                  <a:pt x="2668" y="2799"/>
                </a:lnTo>
                <a:lnTo>
                  <a:pt x="2624" y="2864"/>
                </a:lnTo>
                <a:lnTo>
                  <a:pt x="2590" y="2933"/>
                </a:lnTo>
                <a:lnTo>
                  <a:pt x="2563" y="3007"/>
                </a:lnTo>
                <a:lnTo>
                  <a:pt x="2548" y="3087"/>
                </a:lnTo>
                <a:lnTo>
                  <a:pt x="2542" y="3169"/>
                </a:lnTo>
                <a:lnTo>
                  <a:pt x="2548" y="3251"/>
                </a:lnTo>
                <a:lnTo>
                  <a:pt x="2563" y="3330"/>
                </a:lnTo>
                <a:lnTo>
                  <a:pt x="2590" y="3404"/>
                </a:lnTo>
                <a:lnTo>
                  <a:pt x="2624" y="3475"/>
                </a:lnTo>
                <a:lnTo>
                  <a:pt x="2668" y="3538"/>
                </a:lnTo>
                <a:lnTo>
                  <a:pt x="2720" y="3597"/>
                </a:lnTo>
                <a:lnTo>
                  <a:pt x="2777" y="3646"/>
                </a:lnTo>
                <a:lnTo>
                  <a:pt x="2842" y="3690"/>
                </a:lnTo>
                <a:lnTo>
                  <a:pt x="2910" y="3726"/>
                </a:lnTo>
                <a:lnTo>
                  <a:pt x="2985" y="3751"/>
                </a:lnTo>
                <a:lnTo>
                  <a:pt x="3065" y="3768"/>
                </a:lnTo>
                <a:lnTo>
                  <a:pt x="3147" y="3772"/>
                </a:lnTo>
                <a:lnTo>
                  <a:pt x="3229" y="3768"/>
                </a:lnTo>
                <a:lnTo>
                  <a:pt x="3307" y="3751"/>
                </a:lnTo>
                <a:lnTo>
                  <a:pt x="3382" y="3726"/>
                </a:lnTo>
                <a:lnTo>
                  <a:pt x="3450" y="3690"/>
                </a:lnTo>
                <a:lnTo>
                  <a:pt x="3515" y="3646"/>
                </a:lnTo>
                <a:lnTo>
                  <a:pt x="3575" y="3597"/>
                </a:lnTo>
                <a:lnTo>
                  <a:pt x="3624" y="3538"/>
                </a:lnTo>
                <a:lnTo>
                  <a:pt x="3668" y="3475"/>
                </a:lnTo>
                <a:lnTo>
                  <a:pt x="3702" y="3404"/>
                </a:lnTo>
                <a:lnTo>
                  <a:pt x="3729" y="3330"/>
                </a:lnTo>
                <a:lnTo>
                  <a:pt x="3744" y="3251"/>
                </a:lnTo>
                <a:lnTo>
                  <a:pt x="3750" y="3169"/>
                </a:lnTo>
                <a:lnTo>
                  <a:pt x="3744" y="3087"/>
                </a:lnTo>
                <a:lnTo>
                  <a:pt x="3729" y="3007"/>
                </a:lnTo>
                <a:lnTo>
                  <a:pt x="3702" y="2933"/>
                </a:lnTo>
                <a:lnTo>
                  <a:pt x="3668" y="2864"/>
                </a:lnTo>
                <a:lnTo>
                  <a:pt x="3624" y="2799"/>
                </a:lnTo>
                <a:lnTo>
                  <a:pt x="3575" y="2742"/>
                </a:lnTo>
                <a:lnTo>
                  <a:pt x="3515" y="2690"/>
                </a:lnTo>
                <a:lnTo>
                  <a:pt x="3450" y="2646"/>
                </a:lnTo>
                <a:lnTo>
                  <a:pt x="3382" y="2612"/>
                </a:lnTo>
                <a:lnTo>
                  <a:pt x="3307" y="2585"/>
                </a:lnTo>
                <a:lnTo>
                  <a:pt x="3229" y="2570"/>
                </a:lnTo>
                <a:lnTo>
                  <a:pt x="3147" y="2564"/>
                </a:lnTo>
                <a:close/>
                <a:moveTo>
                  <a:pt x="1386" y="1585"/>
                </a:moveTo>
                <a:lnTo>
                  <a:pt x="1286" y="1704"/>
                </a:lnTo>
                <a:lnTo>
                  <a:pt x="1195" y="1828"/>
                </a:lnTo>
                <a:lnTo>
                  <a:pt x="1111" y="1958"/>
                </a:lnTo>
                <a:lnTo>
                  <a:pt x="1036" y="2093"/>
                </a:lnTo>
                <a:lnTo>
                  <a:pt x="971" y="2234"/>
                </a:lnTo>
                <a:lnTo>
                  <a:pt x="914" y="2379"/>
                </a:lnTo>
                <a:lnTo>
                  <a:pt x="866" y="2530"/>
                </a:lnTo>
                <a:lnTo>
                  <a:pt x="828" y="2685"/>
                </a:lnTo>
                <a:lnTo>
                  <a:pt x="802" y="2843"/>
                </a:lnTo>
                <a:lnTo>
                  <a:pt x="784" y="3003"/>
                </a:lnTo>
                <a:lnTo>
                  <a:pt x="779" y="3169"/>
                </a:lnTo>
                <a:lnTo>
                  <a:pt x="784" y="3331"/>
                </a:lnTo>
                <a:lnTo>
                  <a:pt x="802" y="3492"/>
                </a:lnTo>
                <a:lnTo>
                  <a:pt x="828" y="3648"/>
                </a:lnTo>
                <a:lnTo>
                  <a:pt x="865" y="3803"/>
                </a:lnTo>
                <a:lnTo>
                  <a:pt x="912" y="3952"/>
                </a:lnTo>
                <a:lnTo>
                  <a:pt x="968" y="4097"/>
                </a:lnTo>
                <a:lnTo>
                  <a:pt x="1032" y="4236"/>
                </a:lnTo>
                <a:lnTo>
                  <a:pt x="1107" y="4371"/>
                </a:lnTo>
                <a:lnTo>
                  <a:pt x="1189" y="4501"/>
                </a:lnTo>
                <a:lnTo>
                  <a:pt x="1279" y="4625"/>
                </a:lnTo>
                <a:lnTo>
                  <a:pt x="1376" y="4742"/>
                </a:lnTo>
                <a:lnTo>
                  <a:pt x="1985" y="4135"/>
                </a:lnTo>
                <a:lnTo>
                  <a:pt x="1907" y="4032"/>
                </a:lnTo>
                <a:lnTo>
                  <a:pt x="1838" y="3925"/>
                </a:lnTo>
                <a:lnTo>
                  <a:pt x="1779" y="3810"/>
                </a:lnTo>
                <a:lnTo>
                  <a:pt x="1727" y="3690"/>
                </a:lnTo>
                <a:lnTo>
                  <a:pt x="1689" y="3566"/>
                </a:lnTo>
                <a:lnTo>
                  <a:pt x="1658" y="3438"/>
                </a:lnTo>
                <a:lnTo>
                  <a:pt x="1641" y="3305"/>
                </a:lnTo>
                <a:lnTo>
                  <a:pt x="1636" y="3169"/>
                </a:lnTo>
                <a:lnTo>
                  <a:pt x="1639" y="3045"/>
                </a:lnTo>
                <a:lnTo>
                  <a:pt x="1655" y="2925"/>
                </a:lnTo>
                <a:lnTo>
                  <a:pt x="1678" y="2809"/>
                </a:lnTo>
                <a:lnTo>
                  <a:pt x="1710" y="2696"/>
                </a:lnTo>
                <a:lnTo>
                  <a:pt x="1752" y="2585"/>
                </a:lnTo>
                <a:lnTo>
                  <a:pt x="1802" y="2480"/>
                </a:lnTo>
                <a:lnTo>
                  <a:pt x="1857" y="2379"/>
                </a:lnTo>
                <a:lnTo>
                  <a:pt x="1922" y="2284"/>
                </a:lnTo>
                <a:lnTo>
                  <a:pt x="1992" y="2192"/>
                </a:lnTo>
                <a:lnTo>
                  <a:pt x="1386" y="1585"/>
                </a:lnTo>
                <a:close/>
                <a:moveTo>
                  <a:pt x="4920" y="1574"/>
                </a:moveTo>
                <a:lnTo>
                  <a:pt x="4300" y="2192"/>
                </a:lnTo>
                <a:lnTo>
                  <a:pt x="4370" y="2284"/>
                </a:lnTo>
                <a:lnTo>
                  <a:pt x="4435" y="2379"/>
                </a:lnTo>
                <a:lnTo>
                  <a:pt x="4491" y="2480"/>
                </a:lnTo>
                <a:lnTo>
                  <a:pt x="4540" y="2585"/>
                </a:lnTo>
                <a:lnTo>
                  <a:pt x="4582" y="2696"/>
                </a:lnTo>
                <a:lnTo>
                  <a:pt x="4615" y="2809"/>
                </a:lnTo>
                <a:lnTo>
                  <a:pt x="4638" y="2925"/>
                </a:lnTo>
                <a:lnTo>
                  <a:pt x="4653" y="3045"/>
                </a:lnTo>
                <a:lnTo>
                  <a:pt x="4657" y="3169"/>
                </a:lnTo>
                <a:lnTo>
                  <a:pt x="4651" y="3305"/>
                </a:lnTo>
                <a:lnTo>
                  <a:pt x="4634" y="3438"/>
                </a:lnTo>
                <a:lnTo>
                  <a:pt x="4605" y="3566"/>
                </a:lnTo>
                <a:lnTo>
                  <a:pt x="4565" y="3690"/>
                </a:lnTo>
                <a:lnTo>
                  <a:pt x="4514" y="3810"/>
                </a:lnTo>
                <a:lnTo>
                  <a:pt x="4454" y="3925"/>
                </a:lnTo>
                <a:lnTo>
                  <a:pt x="4386" y="4032"/>
                </a:lnTo>
                <a:lnTo>
                  <a:pt x="4309" y="4135"/>
                </a:lnTo>
                <a:lnTo>
                  <a:pt x="4928" y="4753"/>
                </a:lnTo>
                <a:lnTo>
                  <a:pt x="5027" y="4635"/>
                </a:lnTo>
                <a:lnTo>
                  <a:pt x="5118" y="4511"/>
                </a:lnTo>
                <a:lnTo>
                  <a:pt x="5202" y="4381"/>
                </a:lnTo>
                <a:lnTo>
                  <a:pt x="5277" y="4245"/>
                </a:lnTo>
                <a:lnTo>
                  <a:pt x="5342" y="4104"/>
                </a:lnTo>
                <a:lnTo>
                  <a:pt x="5399" y="3957"/>
                </a:lnTo>
                <a:lnTo>
                  <a:pt x="5447" y="3808"/>
                </a:lnTo>
                <a:lnTo>
                  <a:pt x="5485" y="3654"/>
                </a:lnTo>
                <a:lnTo>
                  <a:pt x="5512" y="3496"/>
                </a:lnTo>
                <a:lnTo>
                  <a:pt x="5529" y="3333"/>
                </a:lnTo>
                <a:lnTo>
                  <a:pt x="5535" y="3169"/>
                </a:lnTo>
                <a:lnTo>
                  <a:pt x="5529" y="3003"/>
                </a:lnTo>
                <a:lnTo>
                  <a:pt x="5512" y="2839"/>
                </a:lnTo>
                <a:lnTo>
                  <a:pt x="5483" y="2681"/>
                </a:lnTo>
                <a:lnTo>
                  <a:pt x="5445" y="2524"/>
                </a:lnTo>
                <a:lnTo>
                  <a:pt x="5397" y="2374"/>
                </a:lnTo>
                <a:lnTo>
                  <a:pt x="5340" y="2227"/>
                </a:lnTo>
                <a:lnTo>
                  <a:pt x="5273" y="2084"/>
                </a:lnTo>
                <a:lnTo>
                  <a:pt x="5197" y="1948"/>
                </a:lnTo>
                <a:lnTo>
                  <a:pt x="5113" y="1816"/>
                </a:lnTo>
                <a:lnTo>
                  <a:pt x="5019" y="1692"/>
                </a:lnTo>
                <a:lnTo>
                  <a:pt x="4920" y="1574"/>
                </a:lnTo>
                <a:close/>
                <a:moveTo>
                  <a:pt x="3157" y="792"/>
                </a:moveTo>
                <a:lnTo>
                  <a:pt x="2992" y="797"/>
                </a:lnTo>
                <a:lnTo>
                  <a:pt x="2830" y="815"/>
                </a:lnTo>
                <a:lnTo>
                  <a:pt x="2672" y="841"/>
                </a:lnTo>
                <a:lnTo>
                  <a:pt x="2517" y="879"/>
                </a:lnTo>
                <a:lnTo>
                  <a:pt x="2366" y="927"/>
                </a:lnTo>
                <a:lnTo>
                  <a:pt x="2221" y="983"/>
                </a:lnTo>
                <a:lnTo>
                  <a:pt x="2080" y="1049"/>
                </a:lnTo>
                <a:lnTo>
                  <a:pt x="1945" y="1124"/>
                </a:lnTo>
                <a:lnTo>
                  <a:pt x="1813" y="1208"/>
                </a:lnTo>
                <a:lnTo>
                  <a:pt x="1689" y="1299"/>
                </a:lnTo>
                <a:lnTo>
                  <a:pt x="1573" y="1398"/>
                </a:lnTo>
                <a:lnTo>
                  <a:pt x="2181" y="2007"/>
                </a:lnTo>
                <a:lnTo>
                  <a:pt x="2283" y="1929"/>
                </a:lnTo>
                <a:lnTo>
                  <a:pt x="2389" y="1860"/>
                </a:lnTo>
                <a:lnTo>
                  <a:pt x="2504" y="1801"/>
                </a:lnTo>
                <a:lnTo>
                  <a:pt x="2624" y="1750"/>
                </a:lnTo>
                <a:lnTo>
                  <a:pt x="2748" y="1711"/>
                </a:lnTo>
                <a:lnTo>
                  <a:pt x="2878" y="1681"/>
                </a:lnTo>
                <a:lnTo>
                  <a:pt x="3010" y="1664"/>
                </a:lnTo>
                <a:lnTo>
                  <a:pt x="3147" y="1658"/>
                </a:lnTo>
                <a:lnTo>
                  <a:pt x="3283" y="1664"/>
                </a:lnTo>
                <a:lnTo>
                  <a:pt x="3414" y="1681"/>
                </a:lnTo>
                <a:lnTo>
                  <a:pt x="3544" y="1711"/>
                </a:lnTo>
                <a:lnTo>
                  <a:pt x="3668" y="1750"/>
                </a:lnTo>
                <a:lnTo>
                  <a:pt x="3788" y="1801"/>
                </a:lnTo>
                <a:lnTo>
                  <a:pt x="3903" y="1860"/>
                </a:lnTo>
                <a:lnTo>
                  <a:pt x="4010" y="1929"/>
                </a:lnTo>
                <a:lnTo>
                  <a:pt x="4113" y="2007"/>
                </a:lnTo>
                <a:lnTo>
                  <a:pt x="4731" y="1387"/>
                </a:lnTo>
                <a:lnTo>
                  <a:pt x="4613" y="1290"/>
                </a:lnTo>
                <a:lnTo>
                  <a:pt x="4489" y="1200"/>
                </a:lnTo>
                <a:lnTo>
                  <a:pt x="4359" y="1118"/>
                </a:lnTo>
                <a:lnTo>
                  <a:pt x="4225" y="1045"/>
                </a:lnTo>
                <a:lnTo>
                  <a:pt x="4084" y="981"/>
                </a:lnTo>
                <a:lnTo>
                  <a:pt x="3939" y="923"/>
                </a:lnTo>
                <a:lnTo>
                  <a:pt x="3790" y="878"/>
                </a:lnTo>
                <a:lnTo>
                  <a:pt x="3638" y="841"/>
                </a:lnTo>
                <a:lnTo>
                  <a:pt x="3481" y="815"/>
                </a:lnTo>
                <a:lnTo>
                  <a:pt x="3321" y="797"/>
                </a:lnTo>
                <a:lnTo>
                  <a:pt x="3157" y="792"/>
                </a:lnTo>
                <a:close/>
                <a:moveTo>
                  <a:pt x="3008" y="0"/>
                </a:moveTo>
                <a:lnTo>
                  <a:pt x="3305" y="0"/>
                </a:lnTo>
                <a:lnTo>
                  <a:pt x="3305" y="286"/>
                </a:lnTo>
                <a:lnTo>
                  <a:pt x="3458" y="297"/>
                </a:lnTo>
                <a:lnTo>
                  <a:pt x="3609" y="317"/>
                </a:lnTo>
                <a:lnTo>
                  <a:pt x="3668" y="42"/>
                </a:lnTo>
                <a:lnTo>
                  <a:pt x="3958" y="103"/>
                </a:lnTo>
                <a:lnTo>
                  <a:pt x="3899" y="380"/>
                </a:lnTo>
                <a:lnTo>
                  <a:pt x="4046" y="422"/>
                </a:lnTo>
                <a:lnTo>
                  <a:pt x="4191" y="473"/>
                </a:lnTo>
                <a:lnTo>
                  <a:pt x="4305" y="217"/>
                </a:lnTo>
                <a:lnTo>
                  <a:pt x="4576" y="339"/>
                </a:lnTo>
                <a:lnTo>
                  <a:pt x="4462" y="593"/>
                </a:lnTo>
                <a:lnTo>
                  <a:pt x="4597" y="668"/>
                </a:lnTo>
                <a:lnTo>
                  <a:pt x="4727" y="748"/>
                </a:lnTo>
                <a:lnTo>
                  <a:pt x="4891" y="525"/>
                </a:lnTo>
                <a:lnTo>
                  <a:pt x="5130" y="700"/>
                </a:lnTo>
                <a:lnTo>
                  <a:pt x="4968" y="921"/>
                </a:lnTo>
                <a:lnTo>
                  <a:pt x="5086" y="1021"/>
                </a:lnTo>
                <a:lnTo>
                  <a:pt x="5197" y="1128"/>
                </a:lnTo>
                <a:lnTo>
                  <a:pt x="5399" y="946"/>
                </a:lnTo>
                <a:lnTo>
                  <a:pt x="5598" y="1168"/>
                </a:lnTo>
                <a:lnTo>
                  <a:pt x="5397" y="1347"/>
                </a:lnTo>
                <a:lnTo>
                  <a:pt x="5491" y="1469"/>
                </a:lnTo>
                <a:lnTo>
                  <a:pt x="5578" y="1597"/>
                </a:lnTo>
                <a:lnTo>
                  <a:pt x="5809" y="1465"/>
                </a:lnTo>
                <a:lnTo>
                  <a:pt x="5956" y="1723"/>
                </a:lnTo>
                <a:lnTo>
                  <a:pt x="5727" y="1855"/>
                </a:lnTo>
                <a:lnTo>
                  <a:pt x="5794" y="1994"/>
                </a:lnTo>
                <a:lnTo>
                  <a:pt x="5853" y="2137"/>
                </a:lnTo>
                <a:lnTo>
                  <a:pt x="6101" y="2059"/>
                </a:lnTo>
                <a:lnTo>
                  <a:pt x="6191" y="2341"/>
                </a:lnTo>
                <a:lnTo>
                  <a:pt x="5945" y="2419"/>
                </a:lnTo>
                <a:lnTo>
                  <a:pt x="5981" y="2570"/>
                </a:lnTo>
                <a:lnTo>
                  <a:pt x="6010" y="2725"/>
                </a:lnTo>
                <a:lnTo>
                  <a:pt x="6264" y="2698"/>
                </a:lnTo>
                <a:lnTo>
                  <a:pt x="6292" y="2996"/>
                </a:lnTo>
                <a:lnTo>
                  <a:pt x="6040" y="3020"/>
                </a:lnTo>
                <a:lnTo>
                  <a:pt x="6044" y="3169"/>
                </a:lnTo>
                <a:lnTo>
                  <a:pt x="6038" y="3331"/>
                </a:lnTo>
                <a:lnTo>
                  <a:pt x="6288" y="3360"/>
                </a:lnTo>
                <a:lnTo>
                  <a:pt x="6254" y="3654"/>
                </a:lnTo>
                <a:lnTo>
                  <a:pt x="6008" y="3627"/>
                </a:lnTo>
                <a:lnTo>
                  <a:pt x="5977" y="3782"/>
                </a:lnTo>
                <a:lnTo>
                  <a:pt x="5941" y="3933"/>
                </a:lnTo>
                <a:lnTo>
                  <a:pt x="6174" y="4011"/>
                </a:lnTo>
                <a:lnTo>
                  <a:pt x="6078" y="4293"/>
                </a:lnTo>
                <a:lnTo>
                  <a:pt x="5848" y="4215"/>
                </a:lnTo>
                <a:lnTo>
                  <a:pt x="5786" y="4360"/>
                </a:lnTo>
                <a:lnTo>
                  <a:pt x="5718" y="4501"/>
                </a:lnTo>
                <a:lnTo>
                  <a:pt x="5926" y="4623"/>
                </a:lnTo>
                <a:lnTo>
                  <a:pt x="5775" y="4879"/>
                </a:lnTo>
                <a:lnTo>
                  <a:pt x="5567" y="4757"/>
                </a:lnTo>
                <a:lnTo>
                  <a:pt x="5477" y="4887"/>
                </a:lnTo>
                <a:lnTo>
                  <a:pt x="5380" y="5009"/>
                </a:lnTo>
                <a:lnTo>
                  <a:pt x="5556" y="5171"/>
                </a:lnTo>
                <a:lnTo>
                  <a:pt x="5355" y="5390"/>
                </a:lnTo>
                <a:lnTo>
                  <a:pt x="5180" y="5228"/>
                </a:lnTo>
                <a:lnTo>
                  <a:pt x="5063" y="5335"/>
                </a:lnTo>
                <a:lnTo>
                  <a:pt x="4943" y="5436"/>
                </a:lnTo>
                <a:lnTo>
                  <a:pt x="5080" y="5629"/>
                </a:lnTo>
                <a:lnTo>
                  <a:pt x="4838" y="5801"/>
                </a:lnTo>
                <a:lnTo>
                  <a:pt x="4701" y="5608"/>
                </a:lnTo>
                <a:lnTo>
                  <a:pt x="4565" y="5688"/>
                </a:lnTo>
                <a:lnTo>
                  <a:pt x="4426" y="5762"/>
                </a:lnTo>
                <a:lnTo>
                  <a:pt x="4517" y="5978"/>
                </a:lnTo>
                <a:lnTo>
                  <a:pt x="4244" y="6096"/>
                </a:lnTo>
                <a:lnTo>
                  <a:pt x="4151" y="5879"/>
                </a:lnTo>
                <a:lnTo>
                  <a:pt x="4002" y="5928"/>
                </a:lnTo>
                <a:lnTo>
                  <a:pt x="3849" y="5970"/>
                </a:lnTo>
                <a:lnTo>
                  <a:pt x="3897" y="6201"/>
                </a:lnTo>
                <a:lnTo>
                  <a:pt x="3605" y="6260"/>
                </a:lnTo>
                <a:lnTo>
                  <a:pt x="3557" y="6028"/>
                </a:lnTo>
                <a:lnTo>
                  <a:pt x="3403" y="6045"/>
                </a:lnTo>
                <a:lnTo>
                  <a:pt x="3244" y="6052"/>
                </a:lnTo>
                <a:lnTo>
                  <a:pt x="3241" y="6291"/>
                </a:lnTo>
                <a:lnTo>
                  <a:pt x="2943" y="6287"/>
                </a:lnTo>
                <a:lnTo>
                  <a:pt x="2947" y="6047"/>
                </a:lnTo>
                <a:lnTo>
                  <a:pt x="2790" y="6031"/>
                </a:lnTo>
                <a:lnTo>
                  <a:pt x="2636" y="6007"/>
                </a:lnTo>
                <a:lnTo>
                  <a:pt x="2582" y="6241"/>
                </a:lnTo>
                <a:lnTo>
                  <a:pt x="2292" y="6175"/>
                </a:lnTo>
                <a:lnTo>
                  <a:pt x="2345" y="5940"/>
                </a:lnTo>
                <a:lnTo>
                  <a:pt x="2197" y="5890"/>
                </a:lnTo>
                <a:lnTo>
                  <a:pt x="2050" y="5835"/>
                </a:lnTo>
                <a:lnTo>
                  <a:pt x="1949" y="6054"/>
                </a:lnTo>
                <a:lnTo>
                  <a:pt x="1678" y="5930"/>
                </a:lnTo>
                <a:lnTo>
                  <a:pt x="1781" y="5707"/>
                </a:lnTo>
                <a:lnTo>
                  <a:pt x="1645" y="5629"/>
                </a:lnTo>
                <a:lnTo>
                  <a:pt x="1515" y="5543"/>
                </a:lnTo>
                <a:lnTo>
                  <a:pt x="1366" y="5740"/>
                </a:lnTo>
                <a:lnTo>
                  <a:pt x="1128" y="5562"/>
                </a:lnTo>
                <a:lnTo>
                  <a:pt x="1281" y="5362"/>
                </a:lnTo>
                <a:lnTo>
                  <a:pt x="1164" y="5257"/>
                </a:lnTo>
                <a:lnTo>
                  <a:pt x="1053" y="5146"/>
                </a:lnTo>
                <a:lnTo>
                  <a:pt x="863" y="5312"/>
                </a:lnTo>
                <a:lnTo>
                  <a:pt x="668" y="5087"/>
                </a:lnTo>
                <a:lnTo>
                  <a:pt x="861" y="4919"/>
                </a:lnTo>
                <a:lnTo>
                  <a:pt x="771" y="4793"/>
                </a:lnTo>
                <a:lnTo>
                  <a:pt x="685" y="4663"/>
                </a:lnTo>
                <a:lnTo>
                  <a:pt x="462" y="4787"/>
                </a:lnTo>
                <a:lnTo>
                  <a:pt x="317" y="4526"/>
                </a:lnTo>
                <a:lnTo>
                  <a:pt x="546" y="4400"/>
                </a:lnTo>
                <a:lnTo>
                  <a:pt x="483" y="4259"/>
                </a:lnTo>
                <a:lnTo>
                  <a:pt x="429" y="4114"/>
                </a:lnTo>
                <a:lnTo>
                  <a:pt x="177" y="4190"/>
                </a:lnTo>
                <a:lnTo>
                  <a:pt x="92" y="3906"/>
                </a:lnTo>
                <a:lnTo>
                  <a:pt x="345" y="3828"/>
                </a:lnTo>
                <a:lnTo>
                  <a:pt x="315" y="3677"/>
                </a:lnTo>
                <a:lnTo>
                  <a:pt x="292" y="3524"/>
                </a:lnTo>
                <a:lnTo>
                  <a:pt x="25" y="3547"/>
                </a:lnTo>
                <a:lnTo>
                  <a:pt x="0" y="3249"/>
                </a:lnTo>
                <a:lnTo>
                  <a:pt x="271" y="3227"/>
                </a:lnTo>
                <a:lnTo>
                  <a:pt x="269" y="3169"/>
                </a:lnTo>
                <a:lnTo>
                  <a:pt x="273" y="3043"/>
                </a:lnTo>
                <a:lnTo>
                  <a:pt x="281" y="2919"/>
                </a:lnTo>
                <a:lnTo>
                  <a:pt x="10" y="2885"/>
                </a:lnTo>
                <a:lnTo>
                  <a:pt x="48" y="2591"/>
                </a:lnTo>
                <a:lnTo>
                  <a:pt x="321" y="2625"/>
                </a:lnTo>
                <a:lnTo>
                  <a:pt x="355" y="2475"/>
                </a:lnTo>
                <a:lnTo>
                  <a:pt x="395" y="2328"/>
                </a:lnTo>
                <a:lnTo>
                  <a:pt x="134" y="2236"/>
                </a:lnTo>
                <a:lnTo>
                  <a:pt x="231" y="1956"/>
                </a:lnTo>
                <a:lnTo>
                  <a:pt x="496" y="2047"/>
                </a:lnTo>
                <a:lnTo>
                  <a:pt x="559" y="1908"/>
                </a:lnTo>
                <a:lnTo>
                  <a:pt x="630" y="1772"/>
                </a:lnTo>
                <a:lnTo>
                  <a:pt x="389" y="1627"/>
                </a:lnTo>
                <a:lnTo>
                  <a:pt x="544" y="1374"/>
                </a:lnTo>
                <a:lnTo>
                  <a:pt x="786" y="1521"/>
                </a:lnTo>
                <a:lnTo>
                  <a:pt x="878" y="1398"/>
                </a:lnTo>
                <a:lnTo>
                  <a:pt x="973" y="1280"/>
                </a:lnTo>
                <a:lnTo>
                  <a:pt x="767" y="1086"/>
                </a:lnTo>
                <a:lnTo>
                  <a:pt x="971" y="868"/>
                </a:lnTo>
                <a:lnTo>
                  <a:pt x="1179" y="1066"/>
                </a:lnTo>
                <a:lnTo>
                  <a:pt x="1294" y="963"/>
                </a:lnTo>
                <a:lnTo>
                  <a:pt x="1412" y="868"/>
                </a:lnTo>
                <a:lnTo>
                  <a:pt x="1250" y="633"/>
                </a:lnTo>
                <a:lnTo>
                  <a:pt x="1496" y="465"/>
                </a:lnTo>
                <a:lnTo>
                  <a:pt x="1658" y="700"/>
                </a:lnTo>
                <a:lnTo>
                  <a:pt x="1790" y="626"/>
                </a:lnTo>
                <a:lnTo>
                  <a:pt x="1926" y="557"/>
                </a:lnTo>
                <a:lnTo>
                  <a:pt x="1817" y="292"/>
                </a:lnTo>
                <a:lnTo>
                  <a:pt x="2092" y="179"/>
                </a:lnTo>
                <a:lnTo>
                  <a:pt x="2202" y="444"/>
                </a:lnTo>
                <a:lnTo>
                  <a:pt x="2345" y="399"/>
                </a:lnTo>
                <a:lnTo>
                  <a:pt x="2494" y="359"/>
                </a:lnTo>
                <a:lnTo>
                  <a:pt x="2441" y="78"/>
                </a:lnTo>
                <a:lnTo>
                  <a:pt x="2735" y="25"/>
                </a:lnTo>
                <a:lnTo>
                  <a:pt x="2786" y="307"/>
                </a:lnTo>
                <a:lnTo>
                  <a:pt x="2897" y="294"/>
                </a:lnTo>
                <a:lnTo>
                  <a:pt x="3008" y="286"/>
                </a:lnTo>
                <a:lnTo>
                  <a:pt x="3008" y="0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TextBox 52">
            <a:extLst>
              <a:ext uri="{FF2B5EF4-FFF2-40B4-BE49-F238E27FC236}">
                <a16:creationId xmlns:a16="http://schemas.microsoft.com/office/drawing/2014/main" id="{B6B8A207-E2DC-42D1-AA70-74F44356430B}"/>
              </a:ext>
            </a:extLst>
          </p:cNvPr>
          <p:cNvSpPr txBox="1"/>
          <p:nvPr/>
        </p:nvSpPr>
        <p:spPr>
          <a:xfrm>
            <a:off x="6996654" y="5036111"/>
            <a:ext cx="417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ja-JP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Dynamic</a:t>
            </a:r>
            <a:r>
              <a:rPr lang="en-US" altLang="ko-KR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Web</a:t>
            </a:r>
            <a:r>
              <a:rPr lang="ja-JP" altLang="en-US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（</a:t>
            </a:r>
            <a:r>
              <a:rPr lang="ja-JP" altLang="en-US" sz="2400" kern="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動的</a:t>
            </a:r>
            <a:r>
              <a:rPr lang="ja-JP" altLang="en-US" sz="24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サイト</a:t>
            </a:r>
            <a:r>
              <a:rPr lang="ja-JP" altLang="en-US" sz="24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Yu Gothic UI" panose="020B0500000000000000" pitchFamily="50" charset="-128"/>
            </a:endParaRPr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BEA50E38-F270-4855-AD88-BF008FFB4FAB}"/>
              </a:ext>
            </a:extLst>
          </p:cNvPr>
          <p:cNvSpPr>
            <a:spLocks noEditPoints="1"/>
          </p:cNvSpPr>
          <p:nvPr/>
        </p:nvSpPr>
        <p:spPr bwMode="auto">
          <a:xfrm>
            <a:off x="6730706" y="5054751"/>
            <a:ext cx="471600" cy="471600"/>
          </a:xfrm>
          <a:custGeom>
            <a:avLst/>
            <a:gdLst>
              <a:gd name="T0" fmla="*/ 2073 w 6292"/>
              <a:gd name="T1" fmla="*/ 5283 h 6291"/>
              <a:gd name="T2" fmla="*/ 2991 w 6292"/>
              <a:gd name="T3" fmla="*/ 5539 h 6291"/>
              <a:gd name="T4" fmla="*/ 3945 w 6292"/>
              <a:gd name="T5" fmla="*/ 5411 h 6291"/>
              <a:gd name="T6" fmla="*/ 4741 w 6292"/>
              <a:gd name="T7" fmla="*/ 4940 h 6291"/>
              <a:gd name="T8" fmla="*/ 3620 w 6292"/>
              <a:gd name="T9" fmla="*/ 4604 h 6291"/>
              <a:gd name="T10" fmla="*/ 2903 w 6292"/>
              <a:gd name="T11" fmla="*/ 4660 h 6291"/>
              <a:gd name="T12" fmla="*/ 2262 w 6292"/>
              <a:gd name="T13" fmla="*/ 4392 h 6291"/>
              <a:gd name="T14" fmla="*/ 2842 w 6292"/>
              <a:gd name="T15" fmla="*/ 2646 h 6291"/>
              <a:gd name="T16" fmla="*/ 2563 w 6292"/>
              <a:gd name="T17" fmla="*/ 3007 h 6291"/>
              <a:gd name="T18" fmla="*/ 2624 w 6292"/>
              <a:gd name="T19" fmla="*/ 3475 h 6291"/>
              <a:gd name="T20" fmla="*/ 2985 w 6292"/>
              <a:gd name="T21" fmla="*/ 3751 h 6291"/>
              <a:gd name="T22" fmla="*/ 3450 w 6292"/>
              <a:gd name="T23" fmla="*/ 3690 h 6291"/>
              <a:gd name="T24" fmla="*/ 3729 w 6292"/>
              <a:gd name="T25" fmla="*/ 3330 h 6291"/>
              <a:gd name="T26" fmla="*/ 3668 w 6292"/>
              <a:gd name="T27" fmla="*/ 2864 h 6291"/>
              <a:gd name="T28" fmla="*/ 3307 w 6292"/>
              <a:gd name="T29" fmla="*/ 2585 h 6291"/>
              <a:gd name="T30" fmla="*/ 1111 w 6292"/>
              <a:gd name="T31" fmla="*/ 1958 h 6291"/>
              <a:gd name="T32" fmla="*/ 802 w 6292"/>
              <a:gd name="T33" fmla="*/ 2843 h 6291"/>
              <a:gd name="T34" fmla="*/ 865 w 6292"/>
              <a:gd name="T35" fmla="*/ 3803 h 6291"/>
              <a:gd name="T36" fmla="*/ 1279 w 6292"/>
              <a:gd name="T37" fmla="*/ 4625 h 6291"/>
              <a:gd name="T38" fmla="*/ 1727 w 6292"/>
              <a:gd name="T39" fmla="*/ 3690 h 6291"/>
              <a:gd name="T40" fmla="*/ 1655 w 6292"/>
              <a:gd name="T41" fmla="*/ 2925 h 6291"/>
              <a:gd name="T42" fmla="*/ 1922 w 6292"/>
              <a:gd name="T43" fmla="*/ 2284 h 6291"/>
              <a:gd name="T44" fmla="*/ 4435 w 6292"/>
              <a:gd name="T45" fmla="*/ 2379 h 6291"/>
              <a:gd name="T46" fmla="*/ 4653 w 6292"/>
              <a:gd name="T47" fmla="*/ 3045 h 6291"/>
              <a:gd name="T48" fmla="*/ 4514 w 6292"/>
              <a:gd name="T49" fmla="*/ 3810 h 6291"/>
              <a:gd name="T50" fmla="*/ 5118 w 6292"/>
              <a:gd name="T51" fmla="*/ 4511 h 6291"/>
              <a:gd name="T52" fmla="*/ 5485 w 6292"/>
              <a:gd name="T53" fmla="*/ 3654 h 6291"/>
              <a:gd name="T54" fmla="*/ 5483 w 6292"/>
              <a:gd name="T55" fmla="*/ 2681 h 6291"/>
              <a:gd name="T56" fmla="*/ 5113 w 6292"/>
              <a:gd name="T57" fmla="*/ 1816 h 6291"/>
              <a:gd name="T58" fmla="*/ 2672 w 6292"/>
              <a:gd name="T59" fmla="*/ 841 h 6291"/>
              <a:gd name="T60" fmla="*/ 1813 w 6292"/>
              <a:gd name="T61" fmla="*/ 1208 h 6291"/>
              <a:gd name="T62" fmla="*/ 2504 w 6292"/>
              <a:gd name="T63" fmla="*/ 1801 h 6291"/>
              <a:gd name="T64" fmla="*/ 3283 w 6292"/>
              <a:gd name="T65" fmla="*/ 1664 h 6291"/>
              <a:gd name="T66" fmla="*/ 4010 w 6292"/>
              <a:gd name="T67" fmla="*/ 1929 h 6291"/>
              <a:gd name="T68" fmla="*/ 4225 w 6292"/>
              <a:gd name="T69" fmla="*/ 1045 h 6291"/>
              <a:gd name="T70" fmla="*/ 3321 w 6292"/>
              <a:gd name="T71" fmla="*/ 797 h 6291"/>
              <a:gd name="T72" fmla="*/ 3609 w 6292"/>
              <a:gd name="T73" fmla="*/ 317 h 6291"/>
              <a:gd name="T74" fmla="*/ 4305 w 6292"/>
              <a:gd name="T75" fmla="*/ 217 h 6291"/>
              <a:gd name="T76" fmla="*/ 5130 w 6292"/>
              <a:gd name="T77" fmla="*/ 700 h 6291"/>
              <a:gd name="T78" fmla="*/ 5397 w 6292"/>
              <a:gd name="T79" fmla="*/ 1347 h 6291"/>
              <a:gd name="T80" fmla="*/ 5794 w 6292"/>
              <a:gd name="T81" fmla="*/ 1994 h 6291"/>
              <a:gd name="T82" fmla="*/ 6010 w 6292"/>
              <a:gd name="T83" fmla="*/ 2725 h 6291"/>
              <a:gd name="T84" fmla="*/ 6288 w 6292"/>
              <a:gd name="T85" fmla="*/ 3360 h 6291"/>
              <a:gd name="T86" fmla="*/ 6078 w 6292"/>
              <a:gd name="T87" fmla="*/ 4293 h 6291"/>
              <a:gd name="T88" fmla="*/ 5567 w 6292"/>
              <a:gd name="T89" fmla="*/ 4757 h 6291"/>
              <a:gd name="T90" fmla="*/ 5063 w 6292"/>
              <a:gd name="T91" fmla="*/ 5335 h 6291"/>
              <a:gd name="T92" fmla="*/ 4426 w 6292"/>
              <a:gd name="T93" fmla="*/ 5762 h 6291"/>
              <a:gd name="T94" fmla="*/ 3897 w 6292"/>
              <a:gd name="T95" fmla="*/ 6201 h 6291"/>
              <a:gd name="T96" fmla="*/ 2943 w 6292"/>
              <a:gd name="T97" fmla="*/ 6287 h 6291"/>
              <a:gd name="T98" fmla="*/ 2345 w 6292"/>
              <a:gd name="T99" fmla="*/ 5940 h 6291"/>
              <a:gd name="T100" fmla="*/ 1645 w 6292"/>
              <a:gd name="T101" fmla="*/ 5629 h 6291"/>
              <a:gd name="T102" fmla="*/ 1053 w 6292"/>
              <a:gd name="T103" fmla="*/ 5146 h 6291"/>
              <a:gd name="T104" fmla="*/ 462 w 6292"/>
              <a:gd name="T105" fmla="*/ 4787 h 6291"/>
              <a:gd name="T106" fmla="*/ 92 w 6292"/>
              <a:gd name="T107" fmla="*/ 3906 h 6291"/>
              <a:gd name="T108" fmla="*/ 271 w 6292"/>
              <a:gd name="T109" fmla="*/ 3227 h 6291"/>
              <a:gd name="T110" fmla="*/ 321 w 6292"/>
              <a:gd name="T111" fmla="*/ 2625 h 6291"/>
              <a:gd name="T112" fmla="*/ 559 w 6292"/>
              <a:gd name="T113" fmla="*/ 1908 h 6291"/>
              <a:gd name="T114" fmla="*/ 973 w 6292"/>
              <a:gd name="T115" fmla="*/ 1280 h 6291"/>
              <a:gd name="T116" fmla="*/ 1250 w 6292"/>
              <a:gd name="T117" fmla="*/ 633 h 6291"/>
              <a:gd name="T118" fmla="*/ 2092 w 6292"/>
              <a:gd name="T119" fmla="*/ 179 h 6291"/>
              <a:gd name="T120" fmla="*/ 2786 w 6292"/>
              <a:gd name="T121" fmla="*/ 307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2" h="6291">
                <a:moveTo>
                  <a:pt x="2170" y="4322"/>
                </a:moveTo>
                <a:lnTo>
                  <a:pt x="1561" y="4930"/>
                </a:lnTo>
                <a:lnTo>
                  <a:pt x="1679" y="5032"/>
                </a:lnTo>
                <a:lnTo>
                  <a:pt x="1805" y="5123"/>
                </a:lnTo>
                <a:lnTo>
                  <a:pt x="1935" y="5209"/>
                </a:lnTo>
                <a:lnTo>
                  <a:pt x="2073" y="5283"/>
                </a:lnTo>
                <a:lnTo>
                  <a:pt x="2214" y="5350"/>
                </a:lnTo>
                <a:lnTo>
                  <a:pt x="2361" y="5409"/>
                </a:lnTo>
                <a:lnTo>
                  <a:pt x="2513" y="5457"/>
                </a:lnTo>
                <a:lnTo>
                  <a:pt x="2668" y="5495"/>
                </a:lnTo>
                <a:lnTo>
                  <a:pt x="2828" y="5522"/>
                </a:lnTo>
                <a:lnTo>
                  <a:pt x="2991" y="5539"/>
                </a:lnTo>
                <a:lnTo>
                  <a:pt x="3157" y="5545"/>
                </a:lnTo>
                <a:lnTo>
                  <a:pt x="3321" y="5539"/>
                </a:lnTo>
                <a:lnTo>
                  <a:pt x="3483" y="5524"/>
                </a:lnTo>
                <a:lnTo>
                  <a:pt x="3641" y="5495"/>
                </a:lnTo>
                <a:lnTo>
                  <a:pt x="3796" y="5459"/>
                </a:lnTo>
                <a:lnTo>
                  <a:pt x="3945" y="5411"/>
                </a:lnTo>
                <a:lnTo>
                  <a:pt x="4092" y="5354"/>
                </a:lnTo>
                <a:lnTo>
                  <a:pt x="4233" y="5289"/>
                </a:lnTo>
                <a:lnTo>
                  <a:pt x="4368" y="5213"/>
                </a:lnTo>
                <a:lnTo>
                  <a:pt x="4498" y="5131"/>
                </a:lnTo>
                <a:lnTo>
                  <a:pt x="4622" y="5039"/>
                </a:lnTo>
                <a:lnTo>
                  <a:pt x="4741" y="4940"/>
                </a:lnTo>
                <a:lnTo>
                  <a:pt x="4122" y="4322"/>
                </a:lnTo>
                <a:lnTo>
                  <a:pt x="4031" y="4392"/>
                </a:lnTo>
                <a:lnTo>
                  <a:pt x="3935" y="4457"/>
                </a:lnTo>
                <a:lnTo>
                  <a:pt x="3834" y="4515"/>
                </a:lnTo>
                <a:lnTo>
                  <a:pt x="3729" y="4562"/>
                </a:lnTo>
                <a:lnTo>
                  <a:pt x="3620" y="4604"/>
                </a:lnTo>
                <a:lnTo>
                  <a:pt x="3506" y="4637"/>
                </a:lnTo>
                <a:lnTo>
                  <a:pt x="3389" y="4660"/>
                </a:lnTo>
                <a:lnTo>
                  <a:pt x="3269" y="4675"/>
                </a:lnTo>
                <a:lnTo>
                  <a:pt x="3147" y="4679"/>
                </a:lnTo>
                <a:lnTo>
                  <a:pt x="3023" y="4675"/>
                </a:lnTo>
                <a:lnTo>
                  <a:pt x="2903" y="4660"/>
                </a:lnTo>
                <a:lnTo>
                  <a:pt x="2786" y="4637"/>
                </a:lnTo>
                <a:lnTo>
                  <a:pt x="2674" y="4604"/>
                </a:lnTo>
                <a:lnTo>
                  <a:pt x="2563" y="4562"/>
                </a:lnTo>
                <a:lnTo>
                  <a:pt x="2458" y="4515"/>
                </a:lnTo>
                <a:lnTo>
                  <a:pt x="2357" y="4457"/>
                </a:lnTo>
                <a:lnTo>
                  <a:pt x="2262" y="4392"/>
                </a:lnTo>
                <a:lnTo>
                  <a:pt x="2170" y="4322"/>
                </a:lnTo>
                <a:close/>
                <a:moveTo>
                  <a:pt x="3147" y="2564"/>
                </a:moveTo>
                <a:lnTo>
                  <a:pt x="3065" y="2570"/>
                </a:lnTo>
                <a:lnTo>
                  <a:pt x="2985" y="2585"/>
                </a:lnTo>
                <a:lnTo>
                  <a:pt x="2910" y="2612"/>
                </a:lnTo>
                <a:lnTo>
                  <a:pt x="2842" y="2646"/>
                </a:lnTo>
                <a:lnTo>
                  <a:pt x="2777" y="2690"/>
                </a:lnTo>
                <a:lnTo>
                  <a:pt x="2720" y="2742"/>
                </a:lnTo>
                <a:lnTo>
                  <a:pt x="2668" y="2799"/>
                </a:lnTo>
                <a:lnTo>
                  <a:pt x="2624" y="2864"/>
                </a:lnTo>
                <a:lnTo>
                  <a:pt x="2590" y="2933"/>
                </a:lnTo>
                <a:lnTo>
                  <a:pt x="2563" y="3007"/>
                </a:lnTo>
                <a:lnTo>
                  <a:pt x="2548" y="3087"/>
                </a:lnTo>
                <a:lnTo>
                  <a:pt x="2542" y="3169"/>
                </a:lnTo>
                <a:lnTo>
                  <a:pt x="2548" y="3251"/>
                </a:lnTo>
                <a:lnTo>
                  <a:pt x="2563" y="3330"/>
                </a:lnTo>
                <a:lnTo>
                  <a:pt x="2590" y="3404"/>
                </a:lnTo>
                <a:lnTo>
                  <a:pt x="2624" y="3475"/>
                </a:lnTo>
                <a:lnTo>
                  <a:pt x="2668" y="3538"/>
                </a:lnTo>
                <a:lnTo>
                  <a:pt x="2720" y="3597"/>
                </a:lnTo>
                <a:lnTo>
                  <a:pt x="2777" y="3646"/>
                </a:lnTo>
                <a:lnTo>
                  <a:pt x="2842" y="3690"/>
                </a:lnTo>
                <a:lnTo>
                  <a:pt x="2910" y="3726"/>
                </a:lnTo>
                <a:lnTo>
                  <a:pt x="2985" y="3751"/>
                </a:lnTo>
                <a:lnTo>
                  <a:pt x="3065" y="3768"/>
                </a:lnTo>
                <a:lnTo>
                  <a:pt x="3147" y="3772"/>
                </a:lnTo>
                <a:lnTo>
                  <a:pt x="3229" y="3768"/>
                </a:lnTo>
                <a:lnTo>
                  <a:pt x="3307" y="3751"/>
                </a:lnTo>
                <a:lnTo>
                  <a:pt x="3382" y="3726"/>
                </a:lnTo>
                <a:lnTo>
                  <a:pt x="3450" y="3690"/>
                </a:lnTo>
                <a:lnTo>
                  <a:pt x="3515" y="3646"/>
                </a:lnTo>
                <a:lnTo>
                  <a:pt x="3575" y="3597"/>
                </a:lnTo>
                <a:lnTo>
                  <a:pt x="3624" y="3538"/>
                </a:lnTo>
                <a:lnTo>
                  <a:pt x="3668" y="3475"/>
                </a:lnTo>
                <a:lnTo>
                  <a:pt x="3702" y="3404"/>
                </a:lnTo>
                <a:lnTo>
                  <a:pt x="3729" y="3330"/>
                </a:lnTo>
                <a:lnTo>
                  <a:pt x="3744" y="3251"/>
                </a:lnTo>
                <a:lnTo>
                  <a:pt x="3750" y="3169"/>
                </a:lnTo>
                <a:lnTo>
                  <a:pt x="3744" y="3087"/>
                </a:lnTo>
                <a:lnTo>
                  <a:pt x="3729" y="3007"/>
                </a:lnTo>
                <a:lnTo>
                  <a:pt x="3702" y="2933"/>
                </a:lnTo>
                <a:lnTo>
                  <a:pt x="3668" y="2864"/>
                </a:lnTo>
                <a:lnTo>
                  <a:pt x="3624" y="2799"/>
                </a:lnTo>
                <a:lnTo>
                  <a:pt x="3575" y="2742"/>
                </a:lnTo>
                <a:lnTo>
                  <a:pt x="3515" y="2690"/>
                </a:lnTo>
                <a:lnTo>
                  <a:pt x="3450" y="2646"/>
                </a:lnTo>
                <a:lnTo>
                  <a:pt x="3382" y="2612"/>
                </a:lnTo>
                <a:lnTo>
                  <a:pt x="3307" y="2585"/>
                </a:lnTo>
                <a:lnTo>
                  <a:pt x="3229" y="2570"/>
                </a:lnTo>
                <a:lnTo>
                  <a:pt x="3147" y="2564"/>
                </a:lnTo>
                <a:close/>
                <a:moveTo>
                  <a:pt x="1386" y="1585"/>
                </a:moveTo>
                <a:lnTo>
                  <a:pt x="1286" y="1704"/>
                </a:lnTo>
                <a:lnTo>
                  <a:pt x="1195" y="1828"/>
                </a:lnTo>
                <a:lnTo>
                  <a:pt x="1111" y="1958"/>
                </a:lnTo>
                <a:lnTo>
                  <a:pt x="1036" y="2093"/>
                </a:lnTo>
                <a:lnTo>
                  <a:pt x="971" y="2234"/>
                </a:lnTo>
                <a:lnTo>
                  <a:pt x="914" y="2379"/>
                </a:lnTo>
                <a:lnTo>
                  <a:pt x="866" y="2530"/>
                </a:lnTo>
                <a:lnTo>
                  <a:pt x="828" y="2685"/>
                </a:lnTo>
                <a:lnTo>
                  <a:pt x="802" y="2843"/>
                </a:lnTo>
                <a:lnTo>
                  <a:pt x="784" y="3003"/>
                </a:lnTo>
                <a:lnTo>
                  <a:pt x="779" y="3169"/>
                </a:lnTo>
                <a:lnTo>
                  <a:pt x="784" y="3331"/>
                </a:lnTo>
                <a:lnTo>
                  <a:pt x="802" y="3492"/>
                </a:lnTo>
                <a:lnTo>
                  <a:pt x="828" y="3648"/>
                </a:lnTo>
                <a:lnTo>
                  <a:pt x="865" y="3803"/>
                </a:lnTo>
                <a:lnTo>
                  <a:pt x="912" y="3952"/>
                </a:lnTo>
                <a:lnTo>
                  <a:pt x="968" y="4097"/>
                </a:lnTo>
                <a:lnTo>
                  <a:pt x="1032" y="4236"/>
                </a:lnTo>
                <a:lnTo>
                  <a:pt x="1107" y="4371"/>
                </a:lnTo>
                <a:lnTo>
                  <a:pt x="1189" y="4501"/>
                </a:lnTo>
                <a:lnTo>
                  <a:pt x="1279" y="4625"/>
                </a:lnTo>
                <a:lnTo>
                  <a:pt x="1376" y="4742"/>
                </a:lnTo>
                <a:lnTo>
                  <a:pt x="1985" y="4135"/>
                </a:lnTo>
                <a:lnTo>
                  <a:pt x="1907" y="4032"/>
                </a:lnTo>
                <a:lnTo>
                  <a:pt x="1838" y="3925"/>
                </a:lnTo>
                <a:lnTo>
                  <a:pt x="1779" y="3810"/>
                </a:lnTo>
                <a:lnTo>
                  <a:pt x="1727" y="3690"/>
                </a:lnTo>
                <a:lnTo>
                  <a:pt x="1689" y="3566"/>
                </a:lnTo>
                <a:lnTo>
                  <a:pt x="1658" y="3438"/>
                </a:lnTo>
                <a:lnTo>
                  <a:pt x="1641" y="3305"/>
                </a:lnTo>
                <a:lnTo>
                  <a:pt x="1636" y="3169"/>
                </a:lnTo>
                <a:lnTo>
                  <a:pt x="1639" y="3045"/>
                </a:lnTo>
                <a:lnTo>
                  <a:pt x="1655" y="2925"/>
                </a:lnTo>
                <a:lnTo>
                  <a:pt x="1678" y="2809"/>
                </a:lnTo>
                <a:lnTo>
                  <a:pt x="1710" y="2696"/>
                </a:lnTo>
                <a:lnTo>
                  <a:pt x="1752" y="2585"/>
                </a:lnTo>
                <a:lnTo>
                  <a:pt x="1802" y="2480"/>
                </a:lnTo>
                <a:lnTo>
                  <a:pt x="1857" y="2379"/>
                </a:lnTo>
                <a:lnTo>
                  <a:pt x="1922" y="2284"/>
                </a:lnTo>
                <a:lnTo>
                  <a:pt x="1992" y="2192"/>
                </a:lnTo>
                <a:lnTo>
                  <a:pt x="1386" y="1585"/>
                </a:lnTo>
                <a:close/>
                <a:moveTo>
                  <a:pt x="4920" y="1574"/>
                </a:moveTo>
                <a:lnTo>
                  <a:pt x="4300" y="2192"/>
                </a:lnTo>
                <a:lnTo>
                  <a:pt x="4370" y="2284"/>
                </a:lnTo>
                <a:lnTo>
                  <a:pt x="4435" y="2379"/>
                </a:lnTo>
                <a:lnTo>
                  <a:pt x="4491" y="2480"/>
                </a:lnTo>
                <a:lnTo>
                  <a:pt x="4540" y="2585"/>
                </a:lnTo>
                <a:lnTo>
                  <a:pt x="4582" y="2696"/>
                </a:lnTo>
                <a:lnTo>
                  <a:pt x="4615" y="2809"/>
                </a:lnTo>
                <a:lnTo>
                  <a:pt x="4638" y="2925"/>
                </a:lnTo>
                <a:lnTo>
                  <a:pt x="4653" y="3045"/>
                </a:lnTo>
                <a:lnTo>
                  <a:pt x="4657" y="3169"/>
                </a:lnTo>
                <a:lnTo>
                  <a:pt x="4651" y="3305"/>
                </a:lnTo>
                <a:lnTo>
                  <a:pt x="4634" y="3438"/>
                </a:lnTo>
                <a:lnTo>
                  <a:pt x="4605" y="3566"/>
                </a:lnTo>
                <a:lnTo>
                  <a:pt x="4565" y="3690"/>
                </a:lnTo>
                <a:lnTo>
                  <a:pt x="4514" y="3810"/>
                </a:lnTo>
                <a:lnTo>
                  <a:pt x="4454" y="3925"/>
                </a:lnTo>
                <a:lnTo>
                  <a:pt x="4386" y="4032"/>
                </a:lnTo>
                <a:lnTo>
                  <a:pt x="4309" y="4135"/>
                </a:lnTo>
                <a:lnTo>
                  <a:pt x="4928" y="4753"/>
                </a:lnTo>
                <a:lnTo>
                  <a:pt x="5027" y="4635"/>
                </a:lnTo>
                <a:lnTo>
                  <a:pt x="5118" y="4511"/>
                </a:lnTo>
                <a:lnTo>
                  <a:pt x="5202" y="4381"/>
                </a:lnTo>
                <a:lnTo>
                  <a:pt x="5277" y="4245"/>
                </a:lnTo>
                <a:lnTo>
                  <a:pt x="5342" y="4104"/>
                </a:lnTo>
                <a:lnTo>
                  <a:pt x="5399" y="3957"/>
                </a:lnTo>
                <a:lnTo>
                  <a:pt x="5447" y="3808"/>
                </a:lnTo>
                <a:lnTo>
                  <a:pt x="5485" y="3654"/>
                </a:lnTo>
                <a:lnTo>
                  <a:pt x="5512" y="3496"/>
                </a:lnTo>
                <a:lnTo>
                  <a:pt x="5529" y="3333"/>
                </a:lnTo>
                <a:lnTo>
                  <a:pt x="5535" y="3169"/>
                </a:lnTo>
                <a:lnTo>
                  <a:pt x="5529" y="3003"/>
                </a:lnTo>
                <a:lnTo>
                  <a:pt x="5512" y="2839"/>
                </a:lnTo>
                <a:lnTo>
                  <a:pt x="5483" y="2681"/>
                </a:lnTo>
                <a:lnTo>
                  <a:pt x="5445" y="2524"/>
                </a:lnTo>
                <a:lnTo>
                  <a:pt x="5397" y="2374"/>
                </a:lnTo>
                <a:lnTo>
                  <a:pt x="5340" y="2227"/>
                </a:lnTo>
                <a:lnTo>
                  <a:pt x="5273" y="2084"/>
                </a:lnTo>
                <a:lnTo>
                  <a:pt x="5197" y="1948"/>
                </a:lnTo>
                <a:lnTo>
                  <a:pt x="5113" y="1816"/>
                </a:lnTo>
                <a:lnTo>
                  <a:pt x="5019" y="1692"/>
                </a:lnTo>
                <a:lnTo>
                  <a:pt x="4920" y="1574"/>
                </a:lnTo>
                <a:close/>
                <a:moveTo>
                  <a:pt x="3157" y="792"/>
                </a:moveTo>
                <a:lnTo>
                  <a:pt x="2992" y="797"/>
                </a:lnTo>
                <a:lnTo>
                  <a:pt x="2830" y="815"/>
                </a:lnTo>
                <a:lnTo>
                  <a:pt x="2672" y="841"/>
                </a:lnTo>
                <a:lnTo>
                  <a:pt x="2517" y="879"/>
                </a:lnTo>
                <a:lnTo>
                  <a:pt x="2366" y="927"/>
                </a:lnTo>
                <a:lnTo>
                  <a:pt x="2221" y="983"/>
                </a:lnTo>
                <a:lnTo>
                  <a:pt x="2080" y="1049"/>
                </a:lnTo>
                <a:lnTo>
                  <a:pt x="1945" y="1124"/>
                </a:lnTo>
                <a:lnTo>
                  <a:pt x="1813" y="1208"/>
                </a:lnTo>
                <a:lnTo>
                  <a:pt x="1689" y="1299"/>
                </a:lnTo>
                <a:lnTo>
                  <a:pt x="1573" y="1398"/>
                </a:lnTo>
                <a:lnTo>
                  <a:pt x="2181" y="2007"/>
                </a:lnTo>
                <a:lnTo>
                  <a:pt x="2283" y="1929"/>
                </a:lnTo>
                <a:lnTo>
                  <a:pt x="2389" y="1860"/>
                </a:lnTo>
                <a:lnTo>
                  <a:pt x="2504" y="1801"/>
                </a:lnTo>
                <a:lnTo>
                  <a:pt x="2624" y="1750"/>
                </a:lnTo>
                <a:lnTo>
                  <a:pt x="2748" y="1711"/>
                </a:lnTo>
                <a:lnTo>
                  <a:pt x="2878" y="1681"/>
                </a:lnTo>
                <a:lnTo>
                  <a:pt x="3010" y="1664"/>
                </a:lnTo>
                <a:lnTo>
                  <a:pt x="3147" y="1658"/>
                </a:lnTo>
                <a:lnTo>
                  <a:pt x="3283" y="1664"/>
                </a:lnTo>
                <a:lnTo>
                  <a:pt x="3414" y="1681"/>
                </a:lnTo>
                <a:lnTo>
                  <a:pt x="3544" y="1711"/>
                </a:lnTo>
                <a:lnTo>
                  <a:pt x="3668" y="1750"/>
                </a:lnTo>
                <a:lnTo>
                  <a:pt x="3788" y="1801"/>
                </a:lnTo>
                <a:lnTo>
                  <a:pt x="3903" y="1860"/>
                </a:lnTo>
                <a:lnTo>
                  <a:pt x="4010" y="1929"/>
                </a:lnTo>
                <a:lnTo>
                  <a:pt x="4113" y="2007"/>
                </a:lnTo>
                <a:lnTo>
                  <a:pt x="4731" y="1387"/>
                </a:lnTo>
                <a:lnTo>
                  <a:pt x="4613" y="1290"/>
                </a:lnTo>
                <a:lnTo>
                  <a:pt x="4489" y="1200"/>
                </a:lnTo>
                <a:lnTo>
                  <a:pt x="4359" y="1118"/>
                </a:lnTo>
                <a:lnTo>
                  <a:pt x="4225" y="1045"/>
                </a:lnTo>
                <a:lnTo>
                  <a:pt x="4084" y="981"/>
                </a:lnTo>
                <a:lnTo>
                  <a:pt x="3939" y="923"/>
                </a:lnTo>
                <a:lnTo>
                  <a:pt x="3790" y="878"/>
                </a:lnTo>
                <a:lnTo>
                  <a:pt x="3638" y="841"/>
                </a:lnTo>
                <a:lnTo>
                  <a:pt x="3481" y="815"/>
                </a:lnTo>
                <a:lnTo>
                  <a:pt x="3321" y="797"/>
                </a:lnTo>
                <a:lnTo>
                  <a:pt x="3157" y="792"/>
                </a:lnTo>
                <a:close/>
                <a:moveTo>
                  <a:pt x="3008" y="0"/>
                </a:moveTo>
                <a:lnTo>
                  <a:pt x="3305" y="0"/>
                </a:lnTo>
                <a:lnTo>
                  <a:pt x="3305" y="286"/>
                </a:lnTo>
                <a:lnTo>
                  <a:pt x="3458" y="297"/>
                </a:lnTo>
                <a:lnTo>
                  <a:pt x="3609" y="317"/>
                </a:lnTo>
                <a:lnTo>
                  <a:pt x="3668" y="42"/>
                </a:lnTo>
                <a:lnTo>
                  <a:pt x="3958" y="103"/>
                </a:lnTo>
                <a:lnTo>
                  <a:pt x="3899" y="380"/>
                </a:lnTo>
                <a:lnTo>
                  <a:pt x="4046" y="422"/>
                </a:lnTo>
                <a:lnTo>
                  <a:pt x="4191" y="473"/>
                </a:lnTo>
                <a:lnTo>
                  <a:pt x="4305" y="217"/>
                </a:lnTo>
                <a:lnTo>
                  <a:pt x="4576" y="339"/>
                </a:lnTo>
                <a:lnTo>
                  <a:pt x="4462" y="593"/>
                </a:lnTo>
                <a:lnTo>
                  <a:pt x="4597" y="668"/>
                </a:lnTo>
                <a:lnTo>
                  <a:pt x="4727" y="748"/>
                </a:lnTo>
                <a:lnTo>
                  <a:pt x="4891" y="525"/>
                </a:lnTo>
                <a:lnTo>
                  <a:pt x="5130" y="700"/>
                </a:lnTo>
                <a:lnTo>
                  <a:pt x="4968" y="921"/>
                </a:lnTo>
                <a:lnTo>
                  <a:pt x="5086" y="1021"/>
                </a:lnTo>
                <a:lnTo>
                  <a:pt x="5197" y="1128"/>
                </a:lnTo>
                <a:lnTo>
                  <a:pt x="5399" y="946"/>
                </a:lnTo>
                <a:lnTo>
                  <a:pt x="5598" y="1168"/>
                </a:lnTo>
                <a:lnTo>
                  <a:pt x="5397" y="1347"/>
                </a:lnTo>
                <a:lnTo>
                  <a:pt x="5491" y="1469"/>
                </a:lnTo>
                <a:lnTo>
                  <a:pt x="5578" y="1597"/>
                </a:lnTo>
                <a:lnTo>
                  <a:pt x="5809" y="1465"/>
                </a:lnTo>
                <a:lnTo>
                  <a:pt x="5956" y="1723"/>
                </a:lnTo>
                <a:lnTo>
                  <a:pt x="5727" y="1855"/>
                </a:lnTo>
                <a:lnTo>
                  <a:pt x="5794" y="1994"/>
                </a:lnTo>
                <a:lnTo>
                  <a:pt x="5853" y="2137"/>
                </a:lnTo>
                <a:lnTo>
                  <a:pt x="6101" y="2059"/>
                </a:lnTo>
                <a:lnTo>
                  <a:pt x="6191" y="2341"/>
                </a:lnTo>
                <a:lnTo>
                  <a:pt x="5945" y="2419"/>
                </a:lnTo>
                <a:lnTo>
                  <a:pt x="5981" y="2570"/>
                </a:lnTo>
                <a:lnTo>
                  <a:pt x="6010" y="2725"/>
                </a:lnTo>
                <a:lnTo>
                  <a:pt x="6264" y="2698"/>
                </a:lnTo>
                <a:lnTo>
                  <a:pt x="6292" y="2996"/>
                </a:lnTo>
                <a:lnTo>
                  <a:pt x="6040" y="3020"/>
                </a:lnTo>
                <a:lnTo>
                  <a:pt x="6044" y="3169"/>
                </a:lnTo>
                <a:lnTo>
                  <a:pt x="6038" y="3331"/>
                </a:lnTo>
                <a:lnTo>
                  <a:pt x="6288" y="3360"/>
                </a:lnTo>
                <a:lnTo>
                  <a:pt x="6254" y="3654"/>
                </a:lnTo>
                <a:lnTo>
                  <a:pt x="6008" y="3627"/>
                </a:lnTo>
                <a:lnTo>
                  <a:pt x="5977" y="3782"/>
                </a:lnTo>
                <a:lnTo>
                  <a:pt x="5941" y="3933"/>
                </a:lnTo>
                <a:lnTo>
                  <a:pt x="6174" y="4011"/>
                </a:lnTo>
                <a:lnTo>
                  <a:pt x="6078" y="4293"/>
                </a:lnTo>
                <a:lnTo>
                  <a:pt x="5848" y="4215"/>
                </a:lnTo>
                <a:lnTo>
                  <a:pt x="5786" y="4360"/>
                </a:lnTo>
                <a:lnTo>
                  <a:pt x="5718" y="4501"/>
                </a:lnTo>
                <a:lnTo>
                  <a:pt x="5926" y="4623"/>
                </a:lnTo>
                <a:lnTo>
                  <a:pt x="5775" y="4879"/>
                </a:lnTo>
                <a:lnTo>
                  <a:pt x="5567" y="4757"/>
                </a:lnTo>
                <a:lnTo>
                  <a:pt x="5477" y="4887"/>
                </a:lnTo>
                <a:lnTo>
                  <a:pt x="5380" y="5009"/>
                </a:lnTo>
                <a:lnTo>
                  <a:pt x="5556" y="5171"/>
                </a:lnTo>
                <a:lnTo>
                  <a:pt x="5355" y="5390"/>
                </a:lnTo>
                <a:lnTo>
                  <a:pt x="5180" y="5228"/>
                </a:lnTo>
                <a:lnTo>
                  <a:pt x="5063" y="5335"/>
                </a:lnTo>
                <a:lnTo>
                  <a:pt x="4943" y="5436"/>
                </a:lnTo>
                <a:lnTo>
                  <a:pt x="5080" y="5629"/>
                </a:lnTo>
                <a:lnTo>
                  <a:pt x="4838" y="5801"/>
                </a:lnTo>
                <a:lnTo>
                  <a:pt x="4701" y="5608"/>
                </a:lnTo>
                <a:lnTo>
                  <a:pt x="4565" y="5688"/>
                </a:lnTo>
                <a:lnTo>
                  <a:pt x="4426" y="5762"/>
                </a:lnTo>
                <a:lnTo>
                  <a:pt x="4517" y="5978"/>
                </a:lnTo>
                <a:lnTo>
                  <a:pt x="4244" y="6096"/>
                </a:lnTo>
                <a:lnTo>
                  <a:pt x="4151" y="5879"/>
                </a:lnTo>
                <a:lnTo>
                  <a:pt x="4002" y="5928"/>
                </a:lnTo>
                <a:lnTo>
                  <a:pt x="3849" y="5970"/>
                </a:lnTo>
                <a:lnTo>
                  <a:pt x="3897" y="6201"/>
                </a:lnTo>
                <a:lnTo>
                  <a:pt x="3605" y="6260"/>
                </a:lnTo>
                <a:lnTo>
                  <a:pt x="3557" y="6028"/>
                </a:lnTo>
                <a:lnTo>
                  <a:pt x="3403" y="6045"/>
                </a:lnTo>
                <a:lnTo>
                  <a:pt x="3244" y="6052"/>
                </a:lnTo>
                <a:lnTo>
                  <a:pt x="3241" y="6291"/>
                </a:lnTo>
                <a:lnTo>
                  <a:pt x="2943" y="6287"/>
                </a:lnTo>
                <a:lnTo>
                  <a:pt x="2947" y="6047"/>
                </a:lnTo>
                <a:lnTo>
                  <a:pt x="2790" y="6031"/>
                </a:lnTo>
                <a:lnTo>
                  <a:pt x="2636" y="6007"/>
                </a:lnTo>
                <a:lnTo>
                  <a:pt x="2582" y="6241"/>
                </a:lnTo>
                <a:lnTo>
                  <a:pt x="2292" y="6175"/>
                </a:lnTo>
                <a:lnTo>
                  <a:pt x="2345" y="5940"/>
                </a:lnTo>
                <a:lnTo>
                  <a:pt x="2197" y="5890"/>
                </a:lnTo>
                <a:lnTo>
                  <a:pt x="2050" y="5835"/>
                </a:lnTo>
                <a:lnTo>
                  <a:pt x="1949" y="6054"/>
                </a:lnTo>
                <a:lnTo>
                  <a:pt x="1678" y="5930"/>
                </a:lnTo>
                <a:lnTo>
                  <a:pt x="1781" y="5707"/>
                </a:lnTo>
                <a:lnTo>
                  <a:pt x="1645" y="5629"/>
                </a:lnTo>
                <a:lnTo>
                  <a:pt x="1515" y="5543"/>
                </a:lnTo>
                <a:lnTo>
                  <a:pt x="1366" y="5740"/>
                </a:lnTo>
                <a:lnTo>
                  <a:pt x="1128" y="5562"/>
                </a:lnTo>
                <a:lnTo>
                  <a:pt x="1281" y="5362"/>
                </a:lnTo>
                <a:lnTo>
                  <a:pt x="1164" y="5257"/>
                </a:lnTo>
                <a:lnTo>
                  <a:pt x="1053" y="5146"/>
                </a:lnTo>
                <a:lnTo>
                  <a:pt x="863" y="5312"/>
                </a:lnTo>
                <a:lnTo>
                  <a:pt x="668" y="5087"/>
                </a:lnTo>
                <a:lnTo>
                  <a:pt x="861" y="4919"/>
                </a:lnTo>
                <a:lnTo>
                  <a:pt x="771" y="4793"/>
                </a:lnTo>
                <a:lnTo>
                  <a:pt x="685" y="4663"/>
                </a:lnTo>
                <a:lnTo>
                  <a:pt x="462" y="4787"/>
                </a:lnTo>
                <a:lnTo>
                  <a:pt x="317" y="4526"/>
                </a:lnTo>
                <a:lnTo>
                  <a:pt x="546" y="4400"/>
                </a:lnTo>
                <a:lnTo>
                  <a:pt x="483" y="4259"/>
                </a:lnTo>
                <a:lnTo>
                  <a:pt x="429" y="4114"/>
                </a:lnTo>
                <a:lnTo>
                  <a:pt x="177" y="4190"/>
                </a:lnTo>
                <a:lnTo>
                  <a:pt x="92" y="3906"/>
                </a:lnTo>
                <a:lnTo>
                  <a:pt x="345" y="3828"/>
                </a:lnTo>
                <a:lnTo>
                  <a:pt x="315" y="3677"/>
                </a:lnTo>
                <a:lnTo>
                  <a:pt x="292" y="3524"/>
                </a:lnTo>
                <a:lnTo>
                  <a:pt x="25" y="3547"/>
                </a:lnTo>
                <a:lnTo>
                  <a:pt x="0" y="3249"/>
                </a:lnTo>
                <a:lnTo>
                  <a:pt x="271" y="3227"/>
                </a:lnTo>
                <a:lnTo>
                  <a:pt x="269" y="3169"/>
                </a:lnTo>
                <a:lnTo>
                  <a:pt x="273" y="3043"/>
                </a:lnTo>
                <a:lnTo>
                  <a:pt x="281" y="2919"/>
                </a:lnTo>
                <a:lnTo>
                  <a:pt x="10" y="2885"/>
                </a:lnTo>
                <a:lnTo>
                  <a:pt x="48" y="2591"/>
                </a:lnTo>
                <a:lnTo>
                  <a:pt x="321" y="2625"/>
                </a:lnTo>
                <a:lnTo>
                  <a:pt x="355" y="2475"/>
                </a:lnTo>
                <a:lnTo>
                  <a:pt x="395" y="2328"/>
                </a:lnTo>
                <a:lnTo>
                  <a:pt x="134" y="2236"/>
                </a:lnTo>
                <a:lnTo>
                  <a:pt x="231" y="1956"/>
                </a:lnTo>
                <a:lnTo>
                  <a:pt x="496" y="2047"/>
                </a:lnTo>
                <a:lnTo>
                  <a:pt x="559" y="1908"/>
                </a:lnTo>
                <a:lnTo>
                  <a:pt x="630" y="1772"/>
                </a:lnTo>
                <a:lnTo>
                  <a:pt x="389" y="1627"/>
                </a:lnTo>
                <a:lnTo>
                  <a:pt x="544" y="1374"/>
                </a:lnTo>
                <a:lnTo>
                  <a:pt x="786" y="1521"/>
                </a:lnTo>
                <a:lnTo>
                  <a:pt x="878" y="1398"/>
                </a:lnTo>
                <a:lnTo>
                  <a:pt x="973" y="1280"/>
                </a:lnTo>
                <a:lnTo>
                  <a:pt x="767" y="1086"/>
                </a:lnTo>
                <a:lnTo>
                  <a:pt x="971" y="868"/>
                </a:lnTo>
                <a:lnTo>
                  <a:pt x="1179" y="1066"/>
                </a:lnTo>
                <a:lnTo>
                  <a:pt x="1294" y="963"/>
                </a:lnTo>
                <a:lnTo>
                  <a:pt x="1412" y="868"/>
                </a:lnTo>
                <a:lnTo>
                  <a:pt x="1250" y="633"/>
                </a:lnTo>
                <a:lnTo>
                  <a:pt x="1496" y="465"/>
                </a:lnTo>
                <a:lnTo>
                  <a:pt x="1658" y="700"/>
                </a:lnTo>
                <a:lnTo>
                  <a:pt x="1790" y="626"/>
                </a:lnTo>
                <a:lnTo>
                  <a:pt x="1926" y="557"/>
                </a:lnTo>
                <a:lnTo>
                  <a:pt x="1817" y="292"/>
                </a:lnTo>
                <a:lnTo>
                  <a:pt x="2092" y="179"/>
                </a:lnTo>
                <a:lnTo>
                  <a:pt x="2202" y="444"/>
                </a:lnTo>
                <a:lnTo>
                  <a:pt x="2345" y="399"/>
                </a:lnTo>
                <a:lnTo>
                  <a:pt x="2494" y="359"/>
                </a:lnTo>
                <a:lnTo>
                  <a:pt x="2441" y="78"/>
                </a:lnTo>
                <a:lnTo>
                  <a:pt x="2735" y="25"/>
                </a:lnTo>
                <a:lnTo>
                  <a:pt x="2786" y="307"/>
                </a:lnTo>
                <a:lnTo>
                  <a:pt x="2897" y="294"/>
                </a:lnTo>
                <a:lnTo>
                  <a:pt x="3008" y="286"/>
                </a:lnTo>
                <a:lnTo>
                  <a:pt x="3008" y="0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TextBox 99">
            <a:extLst>
              <a:ext uri="{FF2B5EF4-FFF2-40B4-BE49-F238E27FC236}">
                <a16:creationId xmlns:a16="http://schemas.microsoft.com/office/drawing/2014/main" id="{DF3AD73A-AC97-4AF2-AE3A-6DA76B7F4355}"/>
              </a:ext>
            </a:extLst>
          </p:cNvPr>
          <p:cNvSpPr txBox="1"/>
          <p:nvPr/>
        </p:nvSpPr>
        <p:spPr>
          <a:xfrm>
            <a:off x="1920125" y="5426124"/>
            <a:ext cx="3213131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内容の変化しない</a:t>
            </a:r>
            <a:r>
              <a:rPr lang="en-US" altLang="ja-JP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サイト</a:t>
            </a:r>
            <a:endParaRPr lang="en-US" altLang="ko-KR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5" name="TextBox 99">
            <a:extLst>
              <a:ext uri="{FF2B5EF4-FFF2-40B4-BE49-F238E27FC236}">
                <a16:creationId xmlns:a16="http://schemas.microsoft.com/office/drawing/2014/main" id="{533A2B2B-B04F-4BB5-9E5D-95B74C53EB1F}"/>
              </a:ext>
            </a:extLst>
          </p:cNvPr>
          <p:cNvSpPr txBox="1"/>
          <p:nvPr/>
        </p:nvSpPr>
        <p:spPr>
          <a:xfrm>
            <a:off x="7202306" y="5414356"/>
            <a:ext cx="4174782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アクセスごとに内容が変化する</a:t>
            </a:r>
            <a:r>
              <a:rPr lang="en-US" altLang="ja-JP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lang="ja-JP" altLang="en-US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サイト</a:t>
            </a:r>
            <a:endParaRPr lang="en-US" altLang="ko-KR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53A44BB8-AA32-423A-AC6D-9E4306FA4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25" y="2160859"/>
            <a:ext cx="2786600" cy="278660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0A3BFBEE-C66F-44D2-9F23-776ACA460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454" y="2080211"/>
            <a:ext cx="2857692" cy="28576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F805B99-A7E8-4C8A-B6E9-60C2F4FBF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137" y="1773671"/>
            <a:ext cx="1156738" cy="122287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F67EF82-B8F7-4BF7-BB1E-F6A307F1C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378" y="1695450"/>
            <a:ext cx="1293913" cy="13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animBg="1"/>
      <p:bldP spid="31" grpId="0"/>
      <p:bldP spid="32" grpId="0" animBg="1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>
            <a:extLst>
              <a:ext uri="{FF2B5EF4-FFF2-40B4-BE49-F238E27FC236}">
                <a16:creationId xmlns:a16="http://schemas.microsoft.com/office/drawing/2014/main" id="{260EF60E-CA24-4959-B70F-6E87A6BE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18" y="2814714"/>
            <a:ext cx="2324489" cy="232448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2-2.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196" y="286366"/>
            <a:ext cx="6390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静的サイト ・ 動的サイト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52">
            <a:extLst>
              <a:ext uri="{FF2B5EF4-FFF2-40B4-BE49-F238E27FC236}">
                <a16:creationId xmlns:a16="http://schemas.microsoft.com/office/drawing/2014/main" id="{9B43C39B-E2D1-45EF-BAA5-699FCF4F9F36}"/>
              </a:ext>
            </a:extLst>
          </p:cNvPr>
          <p:cNvSpPr txBox="1"/>
          <p:nvPr/>
        </p:nvSpPr>
        <p:spPr>
          <a:xfrm>
            <a:off x="2495056" y="5292123"/>
            <a:ext cx="8157348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2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静的サイトは、いつどこでアクセスしても毎回同じものが表示される</a:t>
            </a:r>
            <a:r>
              <a:rPr lang="en-US" altLang="ja-JP" sz="2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lang="ja-JP" altLang="en-US" sz="2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ページのこと。 </a:t>
            </a:r>
            <a:br>
              <a:rPr lang="en-US" altLang="ja-JP" sz="2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ja-JP" altLang="en-US" sz="2000" kern="0" dirty="0">
                <a:solidFill>
                  <a:srgbClr val="5D5B5B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会社、学校なのホームページ、コメント機能がないブログなどに使用される。</a:t>
            </a:r>
            <a:endParaRPr lang="en-US" altLang="ko-KR" sz="2000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0" name="TextBox 99">
            <a:extLst>
              <a:ext uri="{FF2B5EF4-FFF2-40B4-BE49-F238E27FC236}">
                <a16:creationId xmlns:a16="http://schemas.microsoft.com/office/drawing/2014/main" id="{79774DD7-FCD8-42C0-91A5-1C0109527E94}"/>
              </a:ext>
            </a:extLst>
          </p:cNvPr>
          <p:cNvSpPr txBox="1"/>
          <p:nvPr/>
        </p:nvSpPr>
        <p:spPr>
          <a:xfrm>
            <a:off x="1975704" y="1409734"/>
            <a:ext cx="3213131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16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静的サイト</a:t>
            </a:r>
            <a:r>
              <a:rPr lang="ja-JP" altLang="en-US" sz="1600" kern="0" dirty="0">
                <a:solidFill>
                  <a:srgbClr val="5D5B5B"/>
                </a:solidFill>
              </a:rPr>
              <a:t>が、作成できる！</a:t>
            </a:r>
            <a:endParaRPr lang="en-US" altLang="ja-JP" sz="1600" kern="0" dirty="0">
              <a:solidFill>
                <a:srgbClr val="5D5B5B"/>
              </a:solidFill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38BED58D-4EC2-4A17-AB38-2963A78DD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528" y="2763548"/>
            <a:ext cx="3055356" cy="2375655"/>
          </a:xfrm>
          <a:prstGeom prst="rect">
            <a:avLst/>
          </a:prstGeom>
        </p:spPr>
      </p:pic>
      <p:sp>
        <p:nvSpPr>
          <p:cNvPr id="17" name="矢印: 下カーブ 16">
            <a:extLst>
              <a:ext uri="{FF2B5EF4-FFF2-40B4-BE49-F238E27FC236}">
                <a16:creationId xmlns:a16="http://schemas.microsoft.com/office/drawing/2014/main" id="{5D2026E0-FD29-4644-A7C6-82891BCB9817}"/>
              </a:ext>
            </a:extLst>
          </p:cNvPr>
          <p:cNvSpPr/>
          <p:nvPr/>
        </p:nvSpPr>
        <p:spPr>
          <a:xfrm>
            <a:off x="3452881" y="1612314"/>
            <a:ext cx="5479165" cy="1684648"/>
          </a:xfrm>
          <a:prstGeom prst="curvedDownArrow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8B0E0E57-8D3C-47BA-9759-43235DD2E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04" y="1764355"/>
            <a:ext cx="865120" cy="92666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C8664BF-D455-453F-B88C-B01FE2AC4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3" y="1805196"/>
            <a:ext cx="865120" cy="86831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AFFC3E11-DB13-405D-A69B-A0D92E5A8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808" y="1359375"/>
            <a:ext cx="885524" cy="868312"/>
          </a:xfrm>
          <a:prstGeom prst="rect">
            <a:avLst/>
          </a:prstGeom>
        </p:spPr>
      </p:pic>
      <p:cxnSp>
        <p:nvCxnSpPr>
          <p:cNvPr id="29" name="직선 연결선 64">
            <a:extLst>
              <a:ext uri="{FF2B5EF4-FFF2-40B4-BE49-F238E27FC236}">
                <a16:creationId xmlns:a16="http://schemas.microsoft.com/office/drawing/2014/main" id="{BE767741-66C7-446F-B4C9-8D51FBEEDD59}"/>
              </a:ext>
            </a:extLst>
          </p:cNvPr>
          <p:cNvCxnSpPr>
            <a:cxnSpLocks/>
          </p:cNvCxnSpPr>
          <p:nvPr/>
        </p:nvCxnSpPr>
        <p:spPr>
          <a:xfrm>
            <a:off x="1171575" y="1638259"/>
            <a:ext cx="781050" cy="0"/>
          </a:xfrm>
          <a:prstGeom prst="line">
            <a:avLst/>
          </a:prstGeom>
          <a:noFill/>
          <a:ln w="28575" cap="flat" cmpd="sng" algn="ctr">
            <a:solidFill>
              <a:srgbClr val="5D5B5B"/>
            </a:solidFill>
            <a:prstDash val="solid"/>
            <a:miter lim="800000"/>
          </a:ln>
          <a:effectLst/>
        </p:spPr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1C76AC75-EDBC-4ED5-BD64-E390454FC1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2705" y="2239352"/>
            <a:ext cx="782356" cy="844310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71916E1-2CFE-49E8-936B-41E11E685810}"/>
              </a:ext>
            </a:extLst>
          </p:cNvPr>
          <p:cNvSpPr/>
          <p:nvPr/>
        </p:nvSpPr>
        <p:spPr>
          <a:xfrm>
            <a:off x="4382389" y="2301919"/>
            <a:ext cx="1046862" cy="844310"/>
          </a:xfrm>
          <a:prstGeom prst="rect">
            <a:avLst/>
          </a:prstGeom>
          <a:noFill/>
          <a:ln w="317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9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17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592"/>
            <a:ext cx="12192000" cy="114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209" y="26378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5F5E58"/>
                </a:solidFill>
              </a:rPr>
              <a:t>2-3.</a:t>
            </a:r>
            <a:endParaRPr lang="ko-KR" altLang="en-US" sz="3200" dirty="0">
              <a:solidFill>
                <a:srgbClr val="5F5E5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196" y="286366"/>
            <a:ext cx="360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静的サイト ・ 動的サイト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rcRect l="62080" t="82031" r="20915" b="11636"/>
          <a:stretch/>
        </p:blipFill>
        <p:spPr>
          <a:xfrm>
            <a:off x="9832062" y="6502474"/>
            <a:ext cx="2191696" cy="221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53473" y="41354"/>
            <a:ext cx="1477933" cy="500742"/>
            <a:chOff x="153473" y="41354"/>
            <a:chExt cx="1477933" cy="500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153473" y="41354"/>
              <a:ext cx="1477933" cy="500742"/>
              <a:chOff x="1405070" y="1356624"/>
              <a:chExt cx="2922629" cy="990223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1517800" y="1356624"/>
                <a:ext cx="800926" cy="898275"/>
                <a:chOff x="4287797" y="1639360"/>
                <a:chExt cx="2464982" cy="276459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4419142" y="2451413"/>
                  <a:ext cx="1830760" cy="183076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303494"/>
                    </a:gs>
                    <a:gs pos="0">
                      <a:srgbClr val="4472C4">
                        <a:lumMod val="60000"/>
                        <a:lumOff val="40000"/>
                      </a:srgbClr>
                    </a:gs>
                    <a:gs pos="55000">
                      <a:srgbClr val="4472C4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23499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 rot="2601482">
                  <a:off x="5842750" y="1782242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2601482">
                  <a:off x="6061627" y="1977882"/>
                  <a:ext cx="175012" cy="118972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2601482">
                  <a:off x="6281094" y="2181770"/>
                  <a:ext cx="175013" cy="118972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 rot="2601482">
                  <a:off x="6131627" y="1639360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 rot="2601482">
                  <a:off x="6381662" y="1796644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2601482">
                  <a:off x="6577766" y="2029797"/>
                  <a:ext cx="175013" cy="870806"/>
                </a:xfrm>
                <a:prstGeom prst="rect">
                  <a:avLst/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7" name="막힌 원호 66"/>
                <p:cNvSpPr/>
                <p:nvPr/>
              </p:nvSpPr>
              <p:spPr>
                <a:xfrm>
                  <a:off x="4287797" y="2289449"/>
                  <a:ext cx="2114501" cy="2114501"/>
                </a:xfrm>
                <a:prstGeom prst="blockArc">
                  <a:avLst>
                    <a:gd name="adj1" fmla="val 20759447"/>
                    <a:gd name="adj2" fmla="val 17312840"/>
                    <a:gd name="adj3" fmla="val 8532"/>
                  </a:avLst>
                </a:prstGeom>
                <a:solidFill>
                  <a:srgbClr val="2F3B7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8" name="막힌 원호 67"/>
                <p:cNvSpPr/>
                <p:nvPr/>
              </p:nvSpPr>
              <p:spPr>
                <a:xfrm>
                  <a:off x="6143887" y="2460937"/>
                  <a:ext cx="318659" cy="462118"/>
                </a:xfrm>
                <a:prstGeom prst="blockArc">
                  <a:avLst>
                    <a:gd name="adj1" fmla="val 2825593"/>
                    <a:gd name="adj2" fmla="val 3867696"/>
                    <a:gd name="adj3" fmla="val 40071"/>
                  </a:avLst>
                </a:prstGeom>
                <a:solidFill>
                  <a:srgbClr val="2E38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>
              <a:xfrm>
                <a:off x="1405070" y="1441099"/>
                <a:ext cx="2922629" cy="90574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2A397C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PSS</a:t>
                </a: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65826" y="529033"/>
              <a:ext cx="1231315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52">
            <a:extLst>
              <a:ext uri="{FF2B5EF4-FFF2-40B4-BE49-F238E27FC236}">
                <a16:creationId xmlns:a16="http://schemas.microsoft.com/office/drawing/2014/main" id="{9B43C39B-E2D1-45EF-BAA5-699FCF4F9F36}"/>
              </a:ext>
            </a:extLst>
          </p:cNvPr>
          <p:cNvSpPr txBox="1"/>
          <p:nvPr/>
        </p:nvSpPr>
        <p:spPr>
          <a:xfrm>
            <a:off x="1310876" y="5627278"/>
            <a:ext cx="5209869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ja-JP" altLang="en-US" sz="2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動的サイトとは、アクセスしたときの状況に応じて異なる内容が表示される</a:t>
            </a:r>
            <a:r>
              <a:rPr lang="en-US" altLang="ja-JP" sz="2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lang="ja-JP" altLang="en-US" sz="2000" spc="-150" dirty="0">
                <a:solidFill>
                  <a:srgbClr val="5F5E5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ページのこと。</a:t>
            </a:r>
            <a:endParaRPr lang="en-US" altLang="ko-KR" sz="2000" kern="0" dirty="0">
              <a:solidFill>
                <a:srgbClr val="5D5B5B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583BEE88-27AC-4C0A-8450-08B4EB1E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358" y="3213704"/>
            <a:ext cx="3055356" cy="237565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00D2E98-B114-4E87-BFC0-F7749E83B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948" y="3264870"/>
            <a:ext cx="2324489" cy="2324489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50433EE-FE08-4F5A-9243-03FBD2513D12}"/>
              </a:ext>
            </a:extLst>
          </p:cNvPr>
          <p:cNvCxnSpPr>
            <a:cxnSpLocks/>
          </p:cNvCxnSpPr>
          <p:nvPr/>
        </p:nvCxnSpPr>
        <p:spPr>
          <a:xfrm>
            <a:off x="7809711" y="4513828"/>
            <a:ext cx="1635277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F30C316-AFAE-4275-969B-BEFCDAA3592E}"/>
              </a:ext>
            </a:extLst>
          </p:cNvPr>
          <p:cNvSpPr/>
          <p:nvPr/>
        </p:nvSpPr>
        <p:spPr>
          <a:xfrm>
            <a:off x="7691109" y="4351710"/>
            <a:ext cx="1865851" cy="314324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BAC381C-FC6B-4740-985C-5B216665CCFA}"/>
              </a:ext>
            </a:extLst>
          </p:cNvPr>
          <p:cNvGrpSpPr/>
          <p:nvPr/>
        </p:nvGrpSpPr>
        <p:grpSpPr>
          <a:xfrm>
            <a:off x="886131" y="2202299"/>
            <a:ext cx="2225169" cy="1071184"/>
            <a:chOff x="2966087" y="2238999"/>
            <a:chExt cx="2225169" cy="1071184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07237540-E669-4DB8-9E02-269E9105E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1583" y="2373076"/>
              <a:ext cx="785137" cy="830028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157B0D85-B9F7-45E8-8A36-E9C1E58FC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1544" y="2367436"/>
              <a:ext cx="1099611" cy="830029"/>
            </a:xfrm>
            <a:prstGeom prst="rect">
              <a:avLst/>
            </a:prstGeom>
          </p:spPr>
        </p:pic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EF7F587-8BC9-4781-98A5-FB067A6EBC1E}"/>
                </a:ext>
              </a:extLst>
            </p:cNvPr>
            <p:cNvSpPr/>
            <p:nvPr/>
          </p:nvSpPr>
          <p:spPr>
            <a:xfrm>
              <a:off x="2966087" y="2238999"/>
              <a:ext cx="2225169" cy="1071184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下カーブ 29">
            <a:extLst>
              <a:ext uri="{FF2B5EF4-FFF2-40B4-BE49-F238E27FC236}">
                <a16:creationId xmlns:a16="http://schemas.microsoft.com/office/drawing/2014/main" id="{87BE62B4-82FB-4E2A-8E29-3BA9F87434CF}"/>
              </a:ext>
            </a:extLst>
          </p:cNvPr>
          <p:cNvSpPr/>
          <p:nvPr/>
        </p:nvSpPr>
        <p:spPr>
          <a:xfrm>
            <a:off x="3387798" y="1244563"/>
            <a:ext cx="5724285" cy="2197203"/>
          </a:xfrm>
          <a:prstGeom prst="curvedDownArrow">
            <a:avLst/>
          </a:prstGeom>
          <a:solidFill>
            <a:srgbClr val="0070C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 animBg="1"/>
      <p:bldP spid="3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색상테마091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스퀘어">
      <a:majorFont>
        <a:latin typeface="Proxima Nova Rg"/>
        <a:ea typeface="나눔스퀘어"/>
        <a:cs typeface=""/>
      </a:majorFont>
      <a:minorFont>
        <a:latin typeface="Proxima Nova Rg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색상테마091" id="{B0C85AE2-1114-4E30-8B3F-E766AA3E5274}" vid="{DCDA81B5-5385-4663-A990-963F3F45AEA0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865</Words>
  <Application>Microsoft Office PowerPoint</Application>
  <PresentationFormat>ワイド画面</PresentationFormat>
  <Paragraphs>201</Paragraphs>
  <Slides>24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24</vt:i4>
      </vt:variant>
    </vt:vector>
  </HeadingPairs>
  <TitlesOfParts>
    <vt:vector size="36" baseType="lpstr">
      <vt:lpstr>맑은 고딕</vt:lpstr>
      <vt:lpstr>ＭＳ Ｐゴシック</vt:lpstr>
      <vt:lpstr>Proxima Nova Rg</vt:lpstr>
      <vt:lpstr>Yu Gothic UI</vt:lpstr>
      <vt:lpstr>나눔스퀘어</vt:lpstr>
      <vt:lpstr>나눔스퀘어라운드 Regular</vt:lpstr>
      <vt:lpstr>Arial</vt:lpstr>
      <vt:lpstr>Verdana</vt:lpstr>
      <vt:lpstr>Wingdings 3</vt:lpstr>
      <vt:lpstr>Office 테마</vt:lpstr>
      <vt:lpstr>1_Office 테마</vt:lpstr>
      <vt:lpstr>색상테마091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korea0707japan0628@gmail.com</dc:creator>
  <cp:lastModifiedBy>Kim Minwoong</cp:lastModifiedBy>
  <cp:revision>438</cp:revision>
  <dcterms:created xsi:type="dcterms:W3CDTF">2018-11-16T15:21:45Z</dcterms:created>
  <dcterms:modified xsi:type="dcterms:W3CDTF">2022-04-24T06:24:58Z</dcterms:modified>
</cp:coreProperties>
</file>