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1456" y="-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D4D2-76B4-4DF2-8B93-F36B4AF4D0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D7F3-98E8-408D-863D-B4BE7DCB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7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D4D2-76B4-4DF2-8B93-F36B4AF4D0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D7F3-98E8-408D-863D-B4BE7DCB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9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D4D2-76B4-4DF2-8B93-F36B4AF4D0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D7F3-98E8-408D-863D-B4BE7DCB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3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D4D2-76B4-4DF2-8B93-F36B4AF4D0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D7F3-98E8-408D-863D-B4BE7DCB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9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D4D2-76B4-4DF2-8B93-F36B4AF4D0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D7F3-98E8-408D-863D-B4BE7DCB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0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D4D2-76B4-4DF2-8B93-F36B4AF4D0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D7F3-98E8-408D-863D-B4BE7DCB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7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D4D2-76B4-4DF2-8B93-F36B4AF4D0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D7F3-98E8-408D-863D-B4BE7DCB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18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D4D2-76B4-4DF2-8B93-F36B4AF4D0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D7F3-98E8-408D-863D-B4BE7DCB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5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D4D2-76B4-4DF2-8B93-F36B4AF4D0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D7F3-98E8-408D-863D-B4BE7DCB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10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D4D2-76B4-4DF2-8B93-F36B4AF4D0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D7F3-98E8-408D-863D-B4BE7DCB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3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FD4D2-76B4-4DF2-8B93-F36B4AF4D0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9D7F3-98E8-408D-863D-B4BE7DCB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1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FD4D2-76B4-4DF2-8B93-F36B4AF4D03E}" type="datetimeFigureOut">
              <a:rPr lang="en-US" smtClean="0"/>
              <a:t>10/22/2020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9D7F3-98E8-408D-863D-B4BE7DCB5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1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10" Type="http://schemas.openxmlformats.org/officeDocument/2006/relationships/image" Target="../media/image25.pn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334" y="76200"/>
            <a:ext cx="8763000" cy="6858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Where did I grow up ?</a:t>
            </a:r>
            <a:r>
              <a:rPr lang="en-US" sz="2800" b="1" dirty="0">
                <a:solidFill>
                  <a:srgbClr val="00B050"/>
                </a:solidFill>
              </a:rPr>
              <a:t/>
            </a:r>
            <a:br>
              <a:rPr lang="en-US" sz="2800" b="1" dirty="0">
                <a:solidFill>
                  <a:srgbClr val="00B050"/>
                </a:solidFill>
              </a:rPr>
            </a:br>
            <a:r>
              <a:rPr lang="en-US" sz="2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Xinning</a:t>
            </a:r>
            <a:r>
              <a:rPr lang="en-US" sz="28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Hunan, China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C:\Users\Owner\Downloads\map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0912" y="1175745"/>
            <a:ext cx="3367509" cy="3206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4634255" y="2838102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2060"/>
                </a:solidFill>
              </a:rPr>
              <a:t>L</a:t>
            </a:r>
            <a:r>
              <a:rPr lang="en-US" b="1" dirty="0" err="1" smtClean="0">
                <a:solidFill>
                  <a:srgbClr val="002060"/>
                </a:solidFill>
              </a:rPr>
              <a:t>angshan</a:t>
            </a:r>
            <a:endParaRPr lang="en-US" b="1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8200"/>
            <a:ext cx="2924175" cy="1945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41306"/>
            <a:ext cx="292417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648200"/>
            <a:ext cx="3028950" cy="2191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332" y="895350"/>
            <a:ext cx="2695575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84106"/>
            <a:ext cx="2609850" cy="194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943799"/>
            <a:ext cx="284797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7475" y="4876801"/>
            <a:ext cx="26003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Oval 5"/>
          <p:cNvSpPr/>
          <p:nvPr/>
        </p:nvSpPr>
        <p:spPr>
          <a:xfrm>
            <a:off x="5029200" y="3241430"/>
            <a:ext cx="2286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05400" y="3418367"/>
            <a:ext cx="2286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9" name="Straight Arrow Connector 8"/>
          <p:cNvCxnSpPr>
            <a:stCxn id="6" idx="1"/>
          </p:cNvCxnSpPr>
          <p:nvPr/>
        </p:nvCxnSpPr>
        <p:spPr>
          <a:xfrm flipH="1" flipV="1">
            <a:off x="2819401" y="2250830"/>
            <a:ext cx="2243277" cy="101291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924175" y="3276601"/>
            <a:ext cx="2105026" cy="76199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3"/>
          </p:cNvCxnSpPr>
          <p:nvPr/>
        </p:nvCxnSpPr>
        <p:spPr>
          <a:xfrm flipH="1">
            <a:off x="2362200" y="3371512"/>
            <a:ext cx="2700478" cy="1546319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7328218" y="621268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Guilin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824255" y="545068"/>
            <a:ext cx="1080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rgbClr val="002060"/>
                </a:solidFill>
              </a:rPr>
              <a:t>L</a:t>
            </a:r>
            <a:r>
              <a:rPr lang="en-US" b="1" dirty="0" err="1" smtClean="0">
                <a:solidFill>
                  <a:srgbClr val="002060"/>
                </a:solidFill>
              </a:rPr>
              <a:t>angshan</a:t>
            </a:r>
            <a:endParaRPr lang="en-US" b="1" dirty="0">
              <a:solidFill>
                <a:srgbClr val="002060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5257801" y="2514600"/>
            <a:ext cx="1523999" cy="914402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257800" y="3505200"/>
            <a:ext cx="1523999" cy="30479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5219700" y="3505200"/>
            <a:ext cx="1562100" cy="1534633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5" idx="4"/>
          </p:cNvCxnSpPr>
          <p:nvPr/>
        </p:nvCxnSpPr>
        <p:spPr>
          <a:xfrm flipH="1">
            <a:off x="5062678" y="3570767"/>
            <a:ext cx="157022" cy="1534633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4767529" y="3516841"/>
            <a:ext cx="747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Guilin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3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0"/>
            <a:ext cx="7772400" cy="457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Where did I go for education?</a:t>
            </a:r>
            <a:br>
              <a:rPr lang="en-US" sz="2800" b="1" dirty="0" smtClean="0">
                <a:solidFill>
                  <a:srgbClr val="00B050"/>
                </a:solidFill>
              </a:rPr>
            </a:br>
            <a:endParaRPr lang="en-US" sz="2800" b="1" dirty="0">
              <a:solidFill>
                <a:srgbClr val="00B050"/>
              </a:solidFill>
            </a:endParaRPr>
          </a:p>
        </p:txBody>
      </p:sp>
      <p:pic>
        <p:nvPicPr>
          <p:cNvPr id="1026" name="Picture 2" descr="C:\Users\Owner\Documents\TCS-USAA\Project 1\Photos3\worldmap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00150"/>
            <a:ext cx="3660018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Owner\Documents\TCS-USAA\Project 1\Photos2\CS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176245"/>
            <a:ext cx="2959678" cy="159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Owner\Documents\TCS-USAA\Project 1\Photos2\CS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94552"/>
            <a:ext cx="2681068" cy="150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C:\Users\Owner\Documents\TCS-USAA\Project 1\Photos2\NJ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626811"/>
            <a:ext cx="2264164" cy="154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322179" y="819150"/>
            <a:ext cx="2898021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rgbClr val="00B0F0"/>
                </a:solidFill>
              </a:rPr>
              <a:t>Nanjing Agricultural </a:t>
            </a:r>
            <a:r>
              <a:rPr lang="en-US" sz="1600" b="1" dirty="0" smtClean="0">
                <a:solidFill>
                  <a:srgbClr val="00B0F0"/>
                </a:solidFill>
              </a:rPr>
              <a:t>University</a:t>
            </a:r>
          </a:p>
          <a:p>
            <a:r>
              <a:rPr lang="en-US" sz="1600" b="1" dirty="0" smtClean="0">
                <a:solidFill>
                  <a:srgbClr val="00B0F0"/>
                </a:solidFill>
              </a:rPr>
              <a:t>Nanjing, China</a:t>
            </a:r>
            <a:endParaRPr lang="en-US" sz="1600" b="1" dirty="0">
              <a:solidFill>
                <a:srgbClr val="00B0F0"/>
              </a:solidFill>
            </a:endParaRPr>
          </a:p>
        </p:txBody>
      </p:sp>
      <p:pic>
        <p:nvPicPr>
          <p:cNvPr id="1030" name="Picture 6" descr="C:\Users\Owner\Documents\TCS-USAA\Project 1\Photos3\njau3.jpe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68" y="1276349"/>
            <a:ext cx="2250096" cy="1428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119358" y="6000750"/>
            <a:ext cx="3586242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rgbClr val="00B0F0"/>
                </a:solidFill>
              </a:rPr>
              <a:t>Hunan Agricultural University</a:t>
            </a:r>
          </a:p>
          <a:p>
            <a:r>
              <a:rPr lang="en-US" sz="1600" b="1" dirty="0" smtClean="0">
                <a:solidFill>
                  <a:srgbClr val="00B0F0"/>
                </a:solidFill>
              </a:rPr>
              <a:t>Changsha, China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6200" y="742950"/>
            <a:ext cx="2745621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 smtClean="0">
                <a:solidFill>
                  <a:srgbClr val="00B0F0"/>
                </a:solidFill>
              </a:rPr>
              <a:t>University of Saskatchewan</a:t>
            </a:r>
          </a:p>
          <a:p>
            <a:r>
              <a:rPr lang="en-US" sz="1600" b="1" dirty="0" smtClean="0">
                <a:solidFill>
                  <a:srgbClr val="00B0F0"/>
                </a:solidFill>
              </a:rPr>
              <a:t>Saskatoon, Canada</a:t>
            </a:r>
            <a:endParaRPr lang="en-US" sz="1600" b="1" dirty="0">
              <a:solidFill>
                <a:srgbClr val="00B0F0"/>
              </a:solidFill>
            </a:endParaRPr>
          </a:p>
        </p:txBody>
      </p:sp>
      <p:pic>
        <p:nvPicPr>
          <p:cNvPr id="1031" name="Picture 7" descr="C:\Users\Owner\Documents\TCS-USAA\Project 1\Photos2\usask4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07" y="1200150"/>
            <a:ext cx="25622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Owner\Documents\TCS-USAA\Project 1\Photos3\usask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07" y="3028950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Owner\Documents\TCS-USAA\Project 1\Photos3\saskatoon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79" y="4857750"/>
            <a:ext cx="2593221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/>
          <p:cNvSpPr/>
          <p:nvPr/>
        </p:nvSpPr>
        <p:spPr>
          <a:xfrm>
            <a:off x="3352800" y="2038350"/>
            <a:ext cx="228600" cy="1524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5600700" y="2559261"/>
            <a:ext cx="114300" cy="76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5681790" y="2495550"/>
            <a:ext cx="114300" cy="762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cxnSp>
        <p:nvCxnSpPr>
          <p:cNvPr id="18" name="Straight Arrow Connector 17"/>
          <p:cNvCxnSpPr>
            <a:endCxn id="1031" idx="3"/>
          </p:cNvCxnSpPr>
          <p:nvPr/>
        </p:nvCxnSpPr>
        <p:spPr>
          <a:xfrm flipH="1" flipV="1">
            <a:off x="2729432" y="2090738"/>
            <a:ext cx="737668" cy="23813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2552700" y="2114550"/>
            <a:ext cx="876300" cy="129540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667000" y="2114550"/>
            <a:ext cx="772838" cy="289560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4800600" y="2647950"/>
            <a:ext cx="838200" cy="167640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6" idx="3"/>
          </p:cNvCxnSpPr>
          <p:nvPr/>
        </p:nvCxnSpPr>
        <p:spPr>
          <a:xfrm>
            <a:off x="5617439" y="2624302"/>
            <a:ext cx="630961" cy="1700048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5766451" y="2426384"/>
            <a:ext cx="994247" cy="86166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760190" y="2560614"/>
            <a:ext cx="1000508" cy="399609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509983" y="1759921"/>
            <a:ext cx="340158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3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617439" y="2009555"/>
            <a:ext cx="340158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2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334000" y="2343150"/>
            <a:ext cx="340158" cy="461665"/>
          </a:xfrm>
          <a:prstGeom prst="rect">
            <a:avLst/>
          </a:prstGeom>
          <a:noFill/>
          <a:ln w="25400"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7030A0"/>
                </a:solidFill>
              </a:rPr>
              <a:t>1</a:t>
            </a:r>
            <a:endParaRPr lang="en-US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26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457200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00B050"/>
                </a:solidFill>
              </a:rPr>
              <a:t>Some of the places I have worked at</a:t>
            </a:r>
            <a:br>
              <a:rPr lang="en-US" sz="2800" b="1" dirty="0" smtClean="0">
                <a:solidFill>
                  <a:srgbClr val="00B050"/>
                </a:solidFill>
              </a:rPr>
            </a:b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676400" y="685800"/>
            <a:ext cx="5638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 smtClean="0">
                <a:solidFill>
                  <a:srgbClr val="00B0F0"/>
                </a:solidFill>
              </a:rPr>
              <a:t>Noble Research Institute, Ardmore, OK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2051" name="Picture 3" descr="C:\Users\Owner\Documents\TCS-USAA\Project 1\Photos3\NRI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94" y="949097"/>
            <a:ext cx="2364906" cy="157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Owner\Documents\TCS-USAA\Project 1\Photos3\NRI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949098"/>
            <a:ext cx="2590800" cy="160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Owner\Documents\TCS-USAA\Project 1\Photos1\018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477113"/>
            <a:ext cx="2223140" cy="148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:\Users\Owner\Documents\TCS-USAA\Project 1\Photos1\03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2286000" cy="1525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2667000" y="4572000"/>
            <a:ext cx="3886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b="1" dirty="0" smtClean="0">
              <a:solidFill>
                <a:srgbClr val="00B0F0"/>
              </a:solidFill>
            </a:endParaRPr>
          </a:p>
          <a:p>
            <a:r>
              <a:rPr lang="en-US" sz="2000" b="1" dirty="0" smtClean="0">
                <a:solidFill>
                  <a:srgbClr val="00B0F0"/>
                </a:solidFill>
              </a:rPr>
              <a:t>GCP/CIMMYT</a:t>
            </a:r>
            <a:r>
              <a:rPr lang="en-US" sz="2000" b="1" dirty="0" smtClean="0">
                <a:solidFill>
                  <a:srgbClr val="00B0F0"/>
                </a:solidFill>
              </a:rPr>
              <a:t>, </a:t>
            </a:r>
            <a:r>
              <a:rPr lang="en-US" sz="2000" b="1" dirty="0" err="1" smtClean="0">
                <a:solidFill>
                  <a:srgbClr val="00B0F0"/>
                </a:solidFill>
              </a:rPr>
              <a:t>Texcoco</a:t>
            </a:r>
            <a:r>
              <a:rPr lang="en-US" sz="2000" b="1" dirty="0" smtClean="0">
                <a:solidFill>
                  <a:srgbClr val="00B0F0"/>
                </a:solidFill>
              </a:rPr>
              <a:t>, </a:t>
            </a:r>
            <a:r>
              <a:rPr lang="en-US" sz="2000" b="1" dirty="0" smtClean="0">
                <a:solidFill>
                  <a:srgbClr val="00B0F0"/>
                </a:solidFill>
              </a:rPr>
              <a:t>Mexico</a:t>
            </a:r>
          </a:p>
          <a:p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2055" name="Picture 7" descr="C:\Users\Owner\Documents\TCS-USAA\Project 1\Photos2\LM4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50" y="937435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C:\Users\Owner\Documents\TCS-USAA\Project 1\Photos3\CM5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934" y="5136132"/>
            <a:ext cx="1958806" cy="164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9" name="Picture 11" descr="C:\Users\Owner\Documents\TCS-USAA\Project 1\Photos3\CM1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36132"/>
            <a:ext cx="2316126" cy="1645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C:\Users\Owner\Documents\TCS-USAA\Project 1\Photos2\MC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233" y="5127745"/>
            <a:ext cx="2462567" cy="165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469" y="5127745"/>
            <a:ext cx="2328069" cy="1654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4311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58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Where did I grow up ? Xinning, Hunan, China</vt:lpstr>
      <vt:lpstr>Where did I go for education? </vt:lpstr>
      <vt:lpstr>Some of the places I have worked at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Chunlin He</dc:creator>
  <cp:lastModifiedBy>Chunlin He</cp:lastModifiedBy>
  <cp:revision>51</cp:revision>
  <dcterms:created xsi:type="dcterms:W3CDTF">2020-10-19T04:14:21Z</dcterms:created>
  <dcterms:modified xsi:type="dcterms:W3CDTF">2020-10-22T16:48:45Z</dcterms:modified>
</cp:coreProperties>
</file>