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58" r:id="rId3"/>
    <p:sldId id="259" r:id="rId4"/>
    <p:sldId id="263" r:id="rId5"/>
    <p:sldId id="260" r:id="rId6"/>
  </p:sldIdLst>
  <p:sldSz cx="12192000" cy="6858000"/>
  <p:notesSz cx="6858000" cy="99472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9233E-80D0-43CF-AB6E-C7C361EEB569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1DB81-EDB9-4E4B-B07D-A35A1ABA4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758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1DB81-EDB9-4E4B-B07D-A35A1ABA4A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60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1DB81-EDB9-4E4B-B07D-A35A1ABA4A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2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BBED-FA2A-4033-91C8-FFBD457AC963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A526-743D-42B2-BE00-F5C103FC3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26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BBED-FA2A-4033-91C8-FFBD457AC963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A526-743D-42B2-BE00-F5C103FC3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34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BBED-FA2A-4033-91C8-FFBD457AC963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A526-743D-42B2-BE00-F5C103FC3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26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BBED-FA2A-4033-91C8-FFBD457AC963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A526-743D-42B2-BE00-F5C103FC3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22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BBED-FA2A-4033-91C8-FFBD457AC963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A526-743D-42B2-BE00-F5C103FC3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95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BBED-FA2A-4033-91C8-FFBD457AC963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A526-743D-42B2-BE00-F5C103FC3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51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BBED-FA2A-4033-91C8-FFBD457AC963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A526-743D-42B2-BE00-F5C103FC3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25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BBED-FA2A-4033-91C8-FFBD457AC963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A526-743D-42B2-BE00-F5C103FC3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31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BBED-FA2A-4033-91C8-FFBD457AC963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A526-743D-42B2-BE00-F5C103FC3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77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BBED-FA2A-4033-91C8-FFBD457AC963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A526-743D-42B2-BE00-F5C103FC3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49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BBED-FA2A-4033-91C8-FFBD457AC963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A526-743D-42B2-BE00-F5C103FC3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01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CBBED-FA2A-4033-91C8-FFBD457AC963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1A526-743D-42B2-BE00-F5C103FC3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96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odle.com/poll/qtb8prw6bvcdd5m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406" y="49395"/>
            <a:ext cx="10515600" cy="697321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原子物理研讨课 </a:t>
            </a:r>
            <a:endParaRPr lang="zh-CN" altLang="en-US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849" y="2005959"/>
            <a:ext cx="10874828" cy="485204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2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形式</a:t>
            </a:r>
            <a:r>
              <a:rPr lang="en-US" altLang="zh-CN" sz="2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ts val="3000"/>
              </a:lnSpc>
              <a:buNone/>
            </a:pP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由助教</a:t>
            </a: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老师提供参考题目和文献</a:t>
            </a: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每人选择其中一个题目</a:t>
            </a: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完成一篇小论文</a:t>
            </a: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并在研讨课做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ppt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展示</a:t>
            </a: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由老师打分</a:t>
            </a:r>
            <a:r>
              <a:rPr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计入最终课程成绩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(10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zh-CN" altLang="en-US" sz="2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补充</a:t>
            </a:r>
            <a:r>
              <a:rPr lang="en-US" altLang="zh-CN" sz="2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6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zh-CN" altLang="en-US" sz="19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允许自选题目</a:t>
            </a:r>
            <a:r>
              <a:rPr lang="en-US" altLang="zh-CN" sz="19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1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9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题目需跟原子物理相关</a:t>
            </a:r>
            <a:r>
              <a:rPr lang="en-US" altLang="zh-CN" sz="19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zh-CN" altLang="en-US" sz="19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19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zh-CN" altLang="en-US" sz="19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每次研讨课选出</a:t>
            </a:r>
            <a:r>
              <a:rPr lang="en-US" altLang="zh-CN" sz="1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19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名同学</a:t>
            </a:r>
            <a:r>
              <a:rPr lang="en-US" altLang="zh-CN" sz="19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19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这些同学需提前提交论文</a:t>
            </a:r>
            <a:r>
              <a:rPr lang="en-US" altLang="zh-CN" sz="19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19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并准备和展示</a:t>
            </a:r>
            <a:r>
              <a:rPr lang="en-US" altLang="zh-CN" sz="19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ppt</a:t>
            </a:r>
            <a:r>
              <a:rPr lang="zh-CN" altLang="en-US" sz="19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9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19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分钟展示</a:t>
            </a:r>
            <a:r>
              <a:rPr lang="en-US" altLang="zh-CN" sz="19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19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9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19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分钟讨论</a:t>
            </a:r>
            <a:r>
              <a:rPr lang="en-US" altLang="zh-CN" sz="19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19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19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zh-CN" altLang="en-US" sz="19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请同学们到</a:t>
            </a:r>
            <a:r>
              <a:rPr lang="en-US" altLang="zh-CN" sz="19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Doodle</a:t>
            </a:r>
            <a:r>
              <a:rPr lang="zh-CN" altLang="en-US" sz="19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上选择自己希望的论文提交和</a:t>
            </a:r>
            <a:r>
              <a:rPr lang="en-US" altLang="zh-CN" sz="19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ppt</a:t>
            </a:r>
            <a:r>
              <a:rPr lang="zh-CN" altLang="en-US" sz="19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展示时间 </a:t>
            </a:r>
            <a:r>
              <a:rPr lang="en-US" altLang="zh-CN" sz="19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19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每次最多可选</a:t>
            </a:r>
            <a:r>
              <a:rPr lang="en-US" altLang="zh-CN" sz="19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19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</a:t>
            </a:r>
            <a:r>
              <a:rPr lang="en-US" altLang="zh-CN" sz="19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19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人满后将无法选择</a:t>
            </a:r>
            <a:r>
              <a:rPr lang="en-US" altLang="zh-CN" sz="19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19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请大家及时选填</a:t>
            </a:r>
            <a:r>
              <a:rPr lang="en-US" altLang="zh-CN" sz="19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19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19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zh-CN" altLang="en-US" sz="19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请同学们加入</a:t>
            </a:r>
            <a:r>
              <a:rPr lang="en-US" altLang="zh-CN" sz="19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qq</a:t>
            </a:r>
            <a:r>
              <a:rPr lang="zh-CN" altLang="en-US" sz="19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群</a:t>
            </a:r>
            <a:r>
              <a:rPr lang="en-US" altLang="zh-CN" sz="19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19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方便讨论和联系 </a:t>
            </a:r>
            <a:endParaRPr lang="en-US" altLang="zh-CN" sz="19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Doodle: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3"/>
              </a:rPr>
              <a:t>doodle.com/poll/qtb8prw6bvcdd5mh</a:t>
            </a:r>
            <a:endParaRPr lang="en-US" altLang="zh-CN" sz="22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QQ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群号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905881793</a:t>
            </a:r>
            <a:endParaRPr lang="zh-CN" altLang="en-US" sz="22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2406" y="903523"/>
            <a:ext cx="9514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本学期计划设置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次研讨课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分别设在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周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第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周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第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周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第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周，第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周和第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周</a:t>
            </a:r>
            <a:endParaRPr lang="zh-CN" altLang="en-US" sz="2000" b="1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63638" y="1449042"/>
            <a:ext cx="417140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时间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周日下午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2:30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:00</a:t>
            </a: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22849" y="1449042"/>
            <a:ext cx="60020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参加对象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严班同学，其他同学可选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95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6912" y="26127"/>
            <a:ext cx="10515600" cy="653143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研讨主题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3068" y="1158241"/>
            <a:ext cx="10515600" cy="543673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布朗运动的现在测量方法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(science.1189403  “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of the Instantaneous Velocity of a Brownian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Particle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”)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阿伏加德罗常数测量方法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原子核结构的实验验证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卢瑟福散射实验中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大角度事例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~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180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度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的测量方法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总结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光子和物质的相互作用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l-GR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原子的观测实验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张文裕云室实验等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分子尺度双缝干涉实验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Science  318, 949 (2007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电子双棱镜实验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A.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Tonomura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et al, Am. J. Phys. 57(1989) 117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扫描隧道显微镜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(STM)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的发明和工作原理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隧道效应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00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6912" y="26127"/>
            <a:ext cx="10515600" cy="653143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研讨主题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3068" y="1158241"/>
            <a:ext cx="10515600" cy="543673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原子空间取向量子化的实验验证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(Stern-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Gerlach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实验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自旋磁矩的发现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(T.E.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Phipps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J.B.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Tayler,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1927)</a:t>
            </a:r>
          </a:p>
          <a:p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原子 兰姆移位实验观测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(Phys. Rev. 1947, 72: 241,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能级间距测量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电子反常磁矩的测量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库什，原子束磁共振法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电子反常磁矩的测量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德默尔特，离子阱技术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Muon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反常磁矩的测量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(Fermi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Lab)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原子超精细结构的测量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(N.F. Ramsey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分离振荡场法，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Nature, 1971,229: 110)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赛曼效应的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观测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(Nature, 1897, 55:347  The effect of magnetization on the nature of light emitted by a substance)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普朗克常数的实验测量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射线发射谱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普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朗克常数的实验测量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利用光电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效应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84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6912" y="26127"/>
            <a:ext cx="10515600" cy="653143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研讨主题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555" y="679270"/>
            <a:ext cx="11592140" cy="607995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计算氢原子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2p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1s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3p1s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的爱因斯坦自发辐射系数，给出这两个跃迁的跃迁概率比。已知爱因斯坦自发辐射系数为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原子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3p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3s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的自发辐射跃迁系数以及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3p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的能级寿命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康普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顿轮廓的原理及测量方法（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J. W. M.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DuMond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Rev. Mod. Phys. 5, 1(1933)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原子中电四极跃迁的选择定则是什么？以氢原子为例推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导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415893"/>
              </p:ext>
            </p:extLst>
          </p:nvPr>
        </p:nvGraphicFramePr>
        <p:xfrm>
          <a:off x="2895867" y="1415015"/>
          <a:ext cx="4966470" cy="9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4" imgW="2641320" imgH="507960" progId="Equation.DSMT4">
                  <p:embed/>
                </p:oleObj>
              </mc:Choice>
              <mc:Fallback>
                <p:oleObj name="Equation" r:id="rId4" imgW="2641320" imgH="5079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867" y="1415015"/>
                        <a:ext cx="4966470" cy="952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311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6912" y="26127"/>
            <a:ext cx="10515600" cy="653143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研讨主题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3068" y="1158241"/>
            <a:ext cx="10515600" cy="543673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双原子分子振动光谱测量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(Phys. Soc. A, 1950, 63:470-477)</a:t>
            </a:r>
          </a:p>
          <a:p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自旋和轨道相互作用中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电子自旋磁矩在磁场中的取向势能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U,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在相对电子静止的坐标系和实验室系下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形式相差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1/2,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请具体推导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(Thomas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 H. Motion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of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the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spinning electron. Nature, 1926m 117:514    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提示：需在三个坐标系中应用坐标变化， 关键词：托马斯进动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180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度附近的背散射实验，非晶和多晶薄铂的实验散射值比卢瑟福公式计算值大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1-2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倍，试用双原子模型解释（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Jackman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TE, et al.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Nucl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Instr. &amp; Meth., 1981.191:527;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Oen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OS.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Nucl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Instr. &amp; Meth., 1982, 194:87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 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9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7604</TotalTime>
  <Words>706</Words>
  <Application>Microsoft Office PowerPoint</Application>
  <PresentationFormat>宽屏</PresentationFormat>
  <Paragraphs>53</Paragraphs>
  <Slides>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楷体</vt:lpstr>
      <vt:lpstr>宋体</vt:lpstr>
      <vt:lpstr>Arial</vt:lpstr>
      <vt:lpstr>Calibri</vt:lpstr>
      <vt:lpstr>Calibri Light</vt:lpstr>
      <vt:lpstr>Symbol</vt:lpstr>
      <vt:lpstr>Times New Roman</vt:lpstr>
      <vt:lpstr>Wingdings</vt:lpstr>
      <vt:lpstr>Office 主题</vt:lpstr>
      <vt:lpstr>Equation</vt:lpstr>
      <vt:lpstr>原子物理研讨课 </vt:lpstr>
      <vt:lpstr>研讨主题</vt:lpstr>
      <vt:lpstr>研讨主题</vt:lpstr>
      <vt:lpstr>研讨主题</vt:lpstr>
      <vt:lpstr>研讨主题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liumh</dc:creator>
  <cp:lastModifiedBy>liumh</cp:lastModifiedBy>
  <cp:revision>39</cp:revision>
  <cp:lastPrinted>2019-02-25T09:08:32Z</cp:lastPrinted>
  <dcterms:created xsi:type="dcterms:W3CDTF">2019-02-22T08:03:32Z</dcterms:created>
  <dcterms:modified xsi:type="dcterms:W3CDTF">2020-02-12T04:15:22Z</dcterms:modified>
</cp:coreProperties>
</file>