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3" r:id="rId7"/>
    <p:sldId id="265" r:id="rId8"/>
    <p:sldId id="274" r:id="rId9"/>
    <p:sldId id="266" r:id="rId10"/>
    <p:sldId id="270" r:id="rId11"/>
    <p:sldId id="267" r:id="rId12"/>
    <p:sldId id="275" r:id="rId13"/>
    <p:sldId id="268" r:id="rId14"/>
    <p:sldId id="259" r:id="rId15"/>
    <p:sldId id="261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7B3"/>
    <a:srgbClr val="5E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21"/>
  </p:normalViewPr>
  <p:slideViewPr>
    <p:cSldViewPr snapToGrid="0" snapToObjects="1">
      <p:cViewPr>
        <p:scale>
          <a:sx n="78" d="100"/>
          <a:sy n="78" d="100"/>
        </p:scale>
        <p:origin x="-1584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C0B1F-32B1-C647-9750-678E9982A854}" type="doc">
      <dgm:prSet loTypeId="urn:microsoft.com/office/officeart/2005/8/layout/list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11C71634-DEA5-984A-9CF5-85259E611B10}">
      <dgm:prSet phldrT="[Текст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int – </a:t>
          </a:r>
          <a:r>
            <a:rPr lang="ru-RU" sz="1800" dirty="0">
              <a:latin typeface="Century Gothic" panose="020B0502020202020204" pitchFamily="34" charset="0"/>
            </a:rPr>
            <a:t>целые числа</a:t>
          </a:r>
        </a:p>
      </dgm:t>
    </dgm:pt>
    <dgm:pt modelId="{6ABC2572-1199-7745-BC5D-E775C269A703}" type="parTrans" cxnId="{24895D37-1969-274D-8882-A3714446124B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D46C01D3-69BA-7E43-827D-806F589C2392}" type="sibTrans" cxnId="{24895D37-1969-274D-8882-A3714446124B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73E17D62-50DB-FD42-837C-D943AE311E50}">
      <dgm:prSet phldrT="[Текст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float – </a:t>
          </a:r>
          <a:r>
            <a:rPr lang="ru-RU" sz="1800" dirty="0">
              <a:latin typeface="Century Gothic" panose="020B0502020202020204" pitchFamily="34" charset="0"/>
            </a:rPr>
            <a:t>числа</a:t>
          </a:r>
          <a:r>
            <a:rPr lang="en-US" sz="1800" dirty="0">
              <a:latin typeface="Century Gothic" panose="020B0502020202020204" pitchFamily="34" charset="0"/>
            </a:rPr>
            <a:t> c </a:t>
          </a:r>
          <a:r>
            <a:rPr lang="ru-RU" sz="1800" dirty="0">
              <a:latin typeface="Century Gothic" panose="020B0502020202020204" pitchFamily="34" charset="0"/>
            </a:rPr>
            <a:t>плавающей запятой (не целые числа)</a:t>
          </a:r>
        </a:p>
      </dgm:t>
    </dgm:pt>
    <dgm:pt modelId="{6DC84730-564A-2E4E-BC8C-BD543B138DA1}" type="parTrans" cxnId="{8888DC07-1326-5D42-8B2D-60C091A24AE8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10FAA174-38D7-0E40-A0E5-980C8E5FC8B4}" type="sibTrans" cxnId="{8888DC07-1326-5D42-8B2D-60C091A24AE8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204E97DE-60B0-F44E-9855-AC352E6E5E9A}">
      <dgm:prSet phldrT="[Текст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bool - </a:t>
          </a:r>
          <a:r>
            <a:rPr lang="en-US" sz="1800" b="0" i="0" dirty="0">
              <a:latin typeface="Century Gothic" panose="020B0502020202020204" pitchFamily="34" charset="0"/>
            </a:rPr>
            <a:t>True (</a:t>
          </a:r>
          <a:r>
            <a:rPr lang="ru-RU" sz="1800" b="0" i="0" dirty="0">
              <a:latin typeface="Century Gothic" panose="020B0502020202020204" pitchFamily="34" charset="0"/>
            </a:rPr>
            <a:t>истина) или </a:t>
          </a:r>
          <a:r>
            <a:rPr lang="en-US" sz="1800" b="0" i="0" dirty="0">
              <a:latin typeface="Century Gothic" panose="020B0502020202020204" pitchFamily="34" charset="0"/>
            </a:rPr>
            <a:t>False (</a:t>
          </a:r>
          <a:r>
            <a:rPr lang="ru-RU" sz="1800" b="0" i="0" dirty="0">
              <a:latin typeface="Century Gothic" panose="020B0502020202020204" pitchFamily="34" charset="0"/>
            </a:rPr>
            <a:t>ложь)</a:t>
          </a:r>
          <a:r>
            <a:rPr lang="en-US" sz="1800" dirty="0">
              <a:latin typeface="Century Gothic" panose="020B0502020202020204" pitchFamily="34" charset="0"/>
            </a:rPr>
            <a:t> </a:t>
          </a:r>
          <a:endParaRPr lang="ru-RU" sz="1800" dirty="0">
            <a:latin typeface="Century Gothic" panose="020B0502020202020204" pitchFamily="34" charset="0"/>
          </a:endParaRPr>
        </a:p>
      </dgm:t>
    </dgm:pt>
    <dgm:pt modelId="{F2640557-AF46-524A-A580-09FFDE10A906}" type="parTrans" cxnId="{C738A565-00F8-8249-9A44-16D17CC6E9D3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7D0877A8-0876-8440-AF71-E31F8E41C647}" type="sibTrans" cxnId="{C738A565-00F8-8249-9A44-16D17CC6E9D3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70F9239D-88F1-7F4C-951C-89512566FC76}">
      <dgm:prSet phldrT="[Текст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str – </a:t>
          </a:r>
          <a:r>
            <a:rPr lang="ru-RU" sz="1800" b="0" i="0" dirty="0">
              <a:latin typeface="Century Gothic" panose="020B0502020202020204" pitchFamily="34" charset="0"/>
            </a:rPr>
            <a:t>текстовый тип данных</a:t>
          </a:r>
          <a:r>
            <a:rPr lang="en-US" sz="1800" dirty="0">
              <a:latin typeface="Century Gothic" panose="020B0502020202020204" pitchFamily="34" charset="0"/>
            </a:rPr>
            <a:t> </a:t>
          </a:r>
          <a:endParaRPr lang="ru-RU" sz="1800" dirty="0">
            <a:latin typeface="Century Gothic" panose="020B0502020202020204" pitchFamily="34" charset="0"/>
          </a:endParaRPr>
        </a:p>
      </dgm:t>
    </dgm:pt>
    <dgm:pt modelId="{5AF2CD5D-2FAA-D74E-9605-B34A24D691D1}" type="parTrans" cxnId="{7C859055-128C-8346-8F8A-002CCC8E4E2F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DD9788A8-758D-B748-BF17-3201B90060BF}" type="sibTrans" cxnId="{7C859055-128C-8346-8F8A-002CCC8E4E2F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74D9DC3B-764D-E049-8784-C405F5F81153}">
      <dgm:prSet phldrT="[Текст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complex – </a:t>
          </a:r>
          <a:r>
            <a:rPr lang="ru-RU" sz="1800" dirty="0">
              <a:latin typeface="Century Gothic" panose="020B0502020202020204" pitchFamily="34" charset="0"/>
            </a:rPr>
            <a:t>комплексное число  </a:t>
          </a:r>
        </a:p>
      </dgm:t>
    </dgm:pt>
    <dgm:pt modelId="{0631E131-27CD-504C-A10A-24B15F126731}" type="parTrans" cxnId="{6A3BE8CD-06BE-444B-BA5A-0B2F4E7335D3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DD9BF5DC-3949-BC43-9B66-593393231DF8}" type="sibTrans" cxnId="{6A3BE8CD-06BE-444B-BA5A-0B2F4E7335D3}">
      <dgm:prSet/>
      <dgm:spPr/>
      <dgm:t>
        <a:bodyPr/>
        <a:lstStyle/>
        <a:p>
          <a:endParaRPr lang="ru-RU" sz="2000">
            <a:latin typeface="Century Gothic" panose="020B0502020202020204" pitchFamily="34" charset="0"/>
          </a:endParaRPr>
        </a:p>
      </dgm:t>
    </dgm:pt>
    <dgm:pt modelId="{D455C39A-8B84-8342-A624-C433B97A1A9B}" type="pres">
      <dgm:prSet presAssocID="{5E7C0B1F-32B1-C647-9750-678E9982A8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6EF0E4-E21C-BE45-9980-107B81BC7FA7}" type="pres">
      <dgm:prSet presAssocID="{11C71634-DEA5-984A-9CF5-85259E611B10}" presName="parentLin" presStyleCnt="0"/>
      <dgm:spPr/>
      <dgm:t>
        <a:bodyPr/>
        <a:lstStyle/>
        <a:p>
          <a:endParaRPr lang="ru-RU"/>
        </a:p>
      </dgm:t>
    </dgm:pt>
    <dgm:pt modelId="{8BC81B31-B41B-044C-A5C2-DEBCD8B5066C}" type="pres">
      <dgm:prSet presAssocID="{11C71634-DEA5-984A-9CF5-85259E611B10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9A1E2F5D-915C-B34D-AD01-C195872DBEBD}" type="pres">
      <dgm:prSet presAssocID="{11C71634-DEA5-984A-9CF5-85259E611B10}" presName="parentText" presStyleLbl="node1" presStyleIdx="0" presStyleCnt="5" custScaleX="1193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8BB91-6820-A549-A4E4-C46D50066C48}" type="pres">
      <dgm:prSet presAssocID="{11C71634-DEA5-984A-9CF5-85259E611B10}" presName="negativeSpace" presStyleCnt="0"/>
      <dgm:spPr/>
      <dgm:t>
        <a:bodyPr/>
        <a:lstStyle/>
        <a:p>
          <a:endParaRPr lang="ru-RU"/>
        </a:p>
      </dgm:t>
    </dgm:pt>
    <dgm:pt modelId="{DB689D2A-62C4-8A41-96C2-F46AF9C9A558}" type="pres">
      <dgm:prSet presAssocID="{11C71634-DEA5-984A-9CF5-85259E611B1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75744-3E47-2145-B712-AB4F4B9C7F54}" type="pres">
      <dgm:prSet presAssocID="{D46C01D3-69BA-7E43-827D-806F589C2392}" presName="spaceBetweenRectangles" presStyleCnt="0"/>
      <dgm:spPr/>
      <dgm:t>
        <a:bodyPr/>
        <a:lstStyle/>
        <a:p>
          <a:endParaRPr lang="ru-RU"/>
        </a:p>
      </dgm:t>
    </dgm:pt>
    <dgm:pt modelId="{8FFACD4A-034F-5A4F-A01C-043A70BD99F8}" type="pres">
      <dgm:prSet presAssocID="{73E17D62-50DB-FD42-837C-D943AE311E50}" presName="parentLin" presStyleCnt="0"/>
      <dgm:spPr/>
      <dgm:t>
        <a:bodyPr/>
        <a:lstStyle/>
        <a:p>
          <a:endParaRPr lang="ru-RU"/>
        </a:p>
      </dgm:t>
    </dgm:pt>
    <dgm:pt modelId="{64341BCE-0893-9048-9A4A-E23D6D8C2EA6}" type="pres">
      <dgm:prSet presAssocID="{73E17D62-50DB-FD42-837C-D943AE311E50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294A16DA-0FE9-674D-BFEF-2305B9E93566}" type="pres">
      <dgm:prSet presAssocID="{73E17D62-50DB-FD42-837C-D943AE311E50}" presName="parentText" presStyleLbl="node1" presStyleIdx="1" presStyleCnt="5" custScaleX="119384" custScaleY="967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275CE-5681-6C49-B754-A92DFF466478}" type="pres">
      <dgm:prSet presAssocID="{73E17D62-50DB-FD42-837C-D943AE311E50}" presName="negativeSpace" presStyleCnt="0"/>
      <dgm:spPr/>
      <dgm:t>
        <a:bodyPr/>
        <a:lstStyle/>
        <a:p>
          <a:endParaRPr lang="ru-RU"/>
        </a:p>
      </dgm:t>
    </dgm:pt>
    <dgm:pt modelId="{20DA5BBE-EBFC-2A45-8E9A-54E0561BC360}" type="pres">
      <dgm:prSet presAssocID="{73E17D62-50DB-FD42-837C-D943AE311E50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ED5C46-8316-0146-9B4C-EB3CFB8B81E3}" type="pres">
      <dgm:prSet presAssocID="{10FAA174-38D7-0E40-A0E5-980C8E5FC8B4}" presName="spaceBetweenRectangles" presStyleCnt="0"/>
      <dgm:spPr/>
      <dgm:t>
        <a:bodyPr/>
        <a:lstStyle/>
        <a:p>
          <a:endParaRPr lang="ru-RU"/>
        </a:p>
      </dgm:t>
    </dgm:pt>
    <dgm:pt modelId="{4990E782-462F-114B-B59E-21A5D6BB2A84}" type="pres">
      <dgm:prSet presAssocID="{74D9DC3B-764D-E049-8784-C405F5F81153}" presName="parentLin" presStyleCnt="0"/>
      <dgm:spPr/>
      <dgm:t>
        <a:bodyPr/>
        <a:lstStyle/>
        <a:p>
          <a:endParaRPr lang="ru-RU"/>
        </a:p>
      </dgm:t>
    </dgm:pt>
    <dgm:pt modelId="{EF3C49DF-77C5-BA45-9257-AD97398033D6}" type="pres">
      <dgm:prSet presAssocID="{74D9DC3B-764D-E049-8784-C405F5F81153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81858590-DC22-124D-B98E-E12702DF9B51}" type="pres">
      <dgm:prSet presAssocID="{74D9DC3B-764D-E049-8784-C405F5F81153}" presName="parentText" presStyleLbl="node1" presStyleIdx="2" presStyleCnt="5" custScaleX="1193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8C052-3E3A-E649-90DC-F8CD5D0B7B34}" type="pres">
      <dgm:prSet presAssocID="{74D9DC3B-764D-E049-8784-C405F5F81153}" presName="negativeSpace" presStyleCnt="0"/>
      <dgm:spPr/>
      <dgm:t>
        <a:bodyPr/>
        <a:lstStyle/>
        <a:p>
          <a:endParaRPr lang="ru-RU"/>
        </a:p>
      </dgm:t>
    </dgm:pt>
    <dgm:pt modelId="{31D30610-70A6-3549-A153-B2A4A610A071}" type="pres">
      <dgm:prSet presAssocID="{74D9DC3B-764D-E049-8784-C405F5F8115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A628E3-33CC-8F4B-BA58-F3F45A3767C6}" type="pres">
      <dgm:prSet presAssocID="{DD9BF5DC-3949-BC43-9B66-593393231DF8}" presName="spaceBetweenRectangles" presStyleCnt="0"/>
      <dgm:spPr/>
      <dgm:t>
        <a:bodyPr/>
        <a:lstStyle/>
        <a:p>
          <a:endParaRPr lang="ru-RU"/>
        </a:p>
      </dgm:t>
    </dgm:pt>
    <dgm:pt modelId="{7DF538D4-D006-C842-AA31-465EE2EAEF38}" type="pres">
      <dgm:prSet presAssocID="{204E97DE-60B0-F44E-9855-AC352E6E5E9A}" presName="parentLin" presStyleCnt="0"/>
      <dgm:spPr/>
      <dgm:t>
        <a:bodyPr/>
        <a:lstStyle/>
        <a:p>
          <a:endParaRPr lang="ru-RU"/>
        </a:p>
      </dgm:t>
    </dgm:pt>
    <dgm:pt modelId="{6B77BED3-0744-EA40-871F-E451106A15AB}" type="pres">
      <dgm:prSet presAssocID="{204E97DE-60B0-F44E-9855-AC352E6E5E9A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A89F2382-C8FB-4248-9475-7414A47D110A}" type="pres">
      <dgm:prSet presAssocID="{204E97DE-60B0-F44E-9855-AC352E6E5E9A}" presName="parentText" presStyleLbl="node1" presStyleIdx="3" presStyleCnt="5" custScaleX="1193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E293F3-9E89-5540-8A6E-9D9E40BD05B1}" type="pres">
      <dgm:prSet presAssocID="{204E97DE-60B0-F44E-9855-AC352E6E5E9A}" presName="negativeSpace" presStyleCnt="0"/>
      <dgm:spPr/>
      <dgm:t>
        <a:bodyPr/>
        <a:lstStyle/>
        <a:p>
          <a:endParaRPr lang="ru-RU"/>
        </a:p>
      </dgm:t>
    </dgm:pt>
    <dgm:pt modelId="{6FD4EFF7-FC0A-CD41-95DE-0A47F2E5C9B3}" type="pres">
      <dgm:prSet presAssocID="{204E97DE-60B0-F44E-9855-AC352E6E5E9A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BCCE61-67BC-7B42-A303-5DCB1A785949}" type="pres">
      <dgm:prSet presAssocID="{7D0877A8-0876-8440-AF71-E31F8E41C647}" presName="spaceBetweenRectangles" presStyleCnt="0"/>
      <dgm:spPr/>
      <dgm:t>
        <a:bodyPr/>
        <a:lstStyle/>
        <a:p>
          <a:endParaRPr lang="ru-RU"/>
        </a:p>
      </dgm:t>
    </dgm:pt>
    <dgm:pt modelId="{3C4E5AB2-9CA4-5149-ADBA-2D6BC9AB5CD2}" type="pres">
      <dgm:prSet presAssocID="{70F9239D-88F1-7F4C-951C-89512566FC76}" presName="parentLin" presStyleCnt="0"/>
      <dgm:spPr/>
      <dgm:t>
        <a:bodyPr/>
        <a:lstStyle/>
        <a:p>
          <a:endParaRPr lang="ru-RU"/>
        </a:p>
      </dgm:t>
    </dgm:pt>
    <dgm:pt modelId="{82EE32B5-CB99-E449-AB69-DA2B335DCA8C}" type="pres">
      <dgm:prSet presAssocID="{70F9239D-88F1-7F4C-951C-89512566FC76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5B1B80F0-8E6D-F14B-B1BF-0E8F5FE55EFC}" type="pres">
      <dgm:prSet presAssocID="{70F9239D-88F1-7F4C-951C-89512566FC76}" presName="parentText" presStyleLbl="node1" presStyleIdx="4" presStyleCnt="5" custScaleX="1193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E7BC9A-3022-FB4A-89B6-C316B967B481}" type="pres">
      <dgm:prSet presAssocID="{70F9239D-88F1-7F4C-951C-89512566FC76}" presName="negativeSpace" presStyleCnt="0"/>
      <dgm:spPr/>
      <dgm:t>
        <a:bodyPr/>
        <a:lstStyle/>
        <a:p>
          <a:endParaRPr lang="ru-RU"/>
        </a:p>
      </dgm:t>
    </dgm:pt>
    <dgm:pt modelId="{5A279531-6941-D34D-AE08-471073E63FF2}" type="pres">
      <dgm:prSet presAssocID="{70F9239D-88F1-7F4C-951C-89512566FC7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8C513E-93B5-4847-907F-4E6E84FBA6B1}" type="presOf" srcId="{70F9239D-88F1-7F4C-951C-89512566FC76}" destId="{5B1B80F0-8E6D-F14B-B1BF-0E8F5FE55EFC}" srcOrd="1" destOrd="0" presId="urn:microsoft.com/office/officeart/2005/8/layout/list1"/>
    <dgm:cxn modelId="{8888DC07-1326-5D42-8B2D-60C091A24AE8}" srcId="{5E7C0B1F-32B1-C647-9750-678E9982A854}" destId="{73E17D62-50DB-FD42-837C-D943AE311E50}" srcOrd="1" destOrd="0" parTransId="{6DC84730-564A-2E4E-BC8C-BD543B138DA1}" sibTransId="{10FAA174-38D7-0E40-A0E5-980C8E5FC8B4}"/>
    <dgm:cxn modelId="{87F2D9A1-6B0F-DE4D-A474-EE83EACA6CB5}" type="presOf" srcId="{74D9DC3B-764D-E049-8784-C405F5F81153}" destId="{EF3C49DF-77C5-BA45-9257-AD97398033D6}" srcOrd="0" destOrd="0" presId="urn:microsoft.com/office/officeart/2005/8/layout/list1"/>
    <dgm:cxn modelId="{5868907F-418C-8347-A425-B283B444D69A}" type="presOf" srcId="{73E17D62-50DB-FD42-837C-D943AE311E50}" destId="{294A16DA-0FE9-674D-BFEF-2305B9E93566}" srcOrd="1" destOrd="0" presId="urn:microsoft.com/office/officeart/2005/8/layout/list1"/>
    <dgm:cxn modelId="{C738A565-00F8-8249-9A44-16D17CC6E9D3}" srcId="{5E7C0B1F-32B1-C647-9750-678E9982A854}" destId="{204E97DE-60B0-F44E-9855-AC352E6E5E9A}" srcOrd="3" destOrd="0" parTransId="{F2640557-AF46-524A-A580-09FFDE10A906}" sibTransId="{7D0877A8-0876-8440-AF71-E31F8E41C647}"/>
    <dgm:cxn modelId="{24895D37-1969-274D-8882-A3714446124B}" srcId="{5E7C0B1F-32B1-C647-9750-678E9982A854}" destId="{11C71634-DEA5-984A-9CF5-85259E611B10}" srcOrd="0" destOrd="0" parTransId="{6ABC2572-1199-7745-BC5D-E775C269A703}" sibTransId="{D46C01D3-69BA-7E43-827D-806F589C2392}"/>
    <dgm:cxn modelId="{7C859055-128C-8346-8F8A-002CCC8E4E2F}" srcId="{5E7C0B1F-32B1-C647-9750-678E9982A854}" destId="{70F9239D-88F1-7F4C-951C-89512566FC76}" srcOrd="4" destOrd="0" parTransId="{5AF2CD5D-2FAA-D74E-9605-B34A24D691D1}" sibTransId="{DD9788A8-758D-B748-BF17-3201B90060BF}"/>
    <dgm:cxn modelId="{6A3BE8CD-06BE-444B-BA5A-0B2F4E7335D3}" srcId="{5E7C0B1F-32B1-C647-9750-678E9982A854}" destId="{74D9DC3B-764D-E049-8784-C405F5F81153}" srcOrd="2" destOrd="0" parTransId="{0631E131-27CD-504C-A10A-24B15F126731}" sibTransId="{DD9BF5DC-3949-BC43-9B66-593393231DF8}"/>
    <dgm:cxn modelId="{65A2085C-6075-FC41-98DC-FC64AD3A179D}" type="presOf" srcId="{11C71634-DEA5-984A-9CF5-85259E611B10}" destId="{9A1E2F5D-915C-B34D-AD01-C195872DBEBD}" srcOrd="1" destOrd="0" presId="urn:microsoft.com/office/officeart/2005/8/layout/list1"/>
    <dgm:cxn modelId="{FE7EF631-5B98-A246-BEFA-0BFDD56B0875}" type="presOf" srcId="{204E97DE-60B0-F44E-9855-AC352E6E5E9A}" destId="{A89F2382-C8FB-4248-9475-7414A47D110A}" srcOrd="1" destOrd="0" presId="urn:microsoft.com/office/officeart/2005/8/layout/list1"/>
    <dgm:cxn modelId="{FD920532-AF4C-EC4D-81C8-B3B3C5F25A3B}" type="presOf" srcId="{5E7C0B1F-32B1-C647-9750-678E9982A854}" destId="{D455C39A-8B84-8342-A624-C433B97A1A9B}" srcOrd="0" destOrd="0" presId="urn:microsoft.com/office/officeart/2005/8/layout/list1"/>
    <dgm:cxn modelId="{F82BBCA4-3853-FE45-87BF-989AB73DB9D0}" type="presOf" srcId="{74D9DC3B-764D-E049-8784-C405F5F81153}" destId="{81858590-DC22-124D-B98E-E12702DF9B51}" srcOrd="1" destOrd="0" presId="urn:microsoft.com/office/officeart/2005/8/layout/list1"/>
    <dgm:cxn modelId="{E465767B-2EED-3746-AA5E-09280C425178}" type="presOf" srcId="{11C71634-DEA5-984A-9CF5-85259E611B10}" destId="{8BC81B31-B41B-044C-A5C2-DEBCD8B5066C}" srcOrd="0" destOrd="0" presId="urn:microsoft.com/office/officeart/2005/8/layout/list1"/>
    <dgm:cxn modelId="{30DC64C5-945E-C743-B7C5-E5807C5B686B}" type="presOf" srcId="{73E17D62-50DB-FD42-837C-D943AE311E50}" destId="{64341BCE-0893-9048-9A4A-E23D6D8C2EA6}" srcOrd="0" destOrd="0" presId="urn:microsoft.com/office/officeart/2005/8/layout/list1"/>
    <dgm:cxn modelId="{68F29C9E-2BAA-0543-A892-AF75B895120E}" type="presOf" srcId="{204E97DE-60B0-F44E-9855-AC352E6E5E9A}" destId="{6B77BED3-0744-EA40-871F-E451106A15AB}" srcOrd="0" destOrd="0" presId="urn:microsoft.com/office/officeart/2005/8/layout/list1"/>
    <dgm:cxn modelId="{BAA91E2E-1068-CB4A-9066-D381D53C22B9}" type="presOf" srcId="{70F9239D-88F1-7F4C-951C-89512566FC76}" destId="{82EE32B5-CB99-E449-AB69-DA2B335DCA8C}" srcOrd="0" destOrd="0" presId="urn:microsoft.com/office/officeart/2005/8/layout/list1"/>
    <dgm:cxn modelId="{B392243E-143E-4642-8B14-0DBD64084A00}" type="presParOf" srcId="{D455C39A-8B84-8342-A624-C433B97A1A9B}" destId="{C56EF0E4-E21C-BE45-9980-107B81BC7FA7}" srcOrd="0" destOrd="0" presId="urn:microsoft.com/office/officeart/2005/8/layout/list1"/>
    <dgm:cxn modelId="{D0566918-553E-A64F-9B61-85319303E667}" type="presParOf" srcId="{C56EF0E4-E21C-BE45-9980-107B81BC7FA7}" destId="{8BC81B31-B41B-044C-A5C2-DEBCD8B5066C}" srcOrd="0" destOrd="0" presId="urn:microsoft.com/office/officeart/2005/8/layout/list1"/>
    <dgm:cxn modelId="{EEC0FCA8-F332-FE47-89B9-65907AE53C7A}" type="presParOf" srcId="{C56EF0E4-E21C-BE45-9980-107B81BC7FA7}" destId="{9A1E2F5D-915C-B34D-AD01-C195872DBEBD}" srcOrd="1" destOrd="0" presId="urn:microsoft.com/office/officeart/2005/8/layout/list1"/>
    <dgm:cxn modelId="{AD439209-7D43-9746-8AEB-0ED1B4EE03B8}" type="presParOf" srcId="{D455C39A-8B84-8342-A624-C433B97A1A9B}" destId="{F828BB91-6820-A549-A4E4-C46D50066C48}" srcOrd="1" destOrd="0" presId="urn:microsoft.com/office/officeart/2005/8/layout/list1"/>
    <dgm:cxn modelId="{BB7F671B-8318-974B-B80C-0DF54454DFDE}" type="presParOf" srcId="{D455C39A-8B84-8342-A624-C433B97A1A9B}" destId="{DB689D2A-62C4-8A41-96C2-F46AF9C9A558}" srcOrd="2" destOrd="0" presId="urn:microsoft.com/office/officeart/2005/8/layout/list1"/>
    <dgm:cxn modelId="{864097CD-6563-9B47-B6F8-D540D23465AF}" type="presParOf" srcId="{D455C39A-8B84-8342-A624-C433B97A1A9B}" destId="{91E75744-3E47-2145-B712-AB4F4B9C7F54}" srcOrd="3" destOrd="0" presId="urn:microsoft.com/office/officeart/2005/8/layout/list1"/>
    <dgm:cxn modelId="{BD96E48F-7107-6049-BC33-1CA0ABDE0449}" type="presParOf" srcId="{D455C39A-8B84-8342-A624-C433B97A1A9B}" destId="{8FFACD4A-034F-5A4F-A01C-043A70BD99F8}" srcOrd="4" destOrd="0" presId="urn:microsoft.com/office/officeart/2005/8/layout/list1"/>
    <dgm:cxn modelId="{9243CE03-CDC3-C14C-8D6D-3D7B809147D0}" type="presParOf" srcId="{8FFACD4A-034F-5A4F-A01C-043A70BD99F8}" destId="{64341BCE-0893-9048-9A4A-E23D6D8C2EA6}" srcOrd="0" destOrd="0" presId="urn:microsoft.com/office/officeart/2005/8/layout/list1"/>
    <dgm:cxn modelId="{C033050E-CC3B-1B45-AC8D-B77832F58D60}" type="presParOf" srcId="{8FFACD4A-034F-5A4F-A01C-043A70BD99F8}" destId="{294A16DA-0FE9-674D-BFEF-2305B9E93566}" srcOrd="1" destOrd="0" presId="urn:microsoft.com/office/officeart/2005/8/layout/list1"/>
    <dgm:cxn modelId="{CF33E218-78A0-454E-93F9-C718FFE9EC70}" type="presParOf" srcId="{D455C39A-8B84-8342-A624-C433B97A1A9B}" destId="{22A275CE-5681-6C49-B754-A92DFF466478}" srcOrd="5" destOrd="0" presId="urn:microsoft.com/office/officeart/2005/8/layout/list1"/>
    <dgm:cxn modelId="{A31F439A-EDD5-4240-90B3-398DD713656A}" type="presParOf" srcId="{D455C39A-8B84-8342-A624-C433B97A1A9B}" destId="{20DA5BBE-EBFC-2A45-8E9A-54E0561BC360}" srcOrd="6" destOrd="0" presId="urn:microsoft.com/office/officeart/2005/8/layout/list1"/>
    <dgm:cxn modelId="{7E21E9EC-DD2B-9D4A-A62A-DEA52B252BF4}" type="presParOf" srcId="{D455C39A-8B84-8342-A624-C433B97A1A9B}" destId="{BAED5C46-8316-0146-9B4C-EB3CFB8B81E3}" srcOrd="7" destOrd="0" presId="urn:microsoft.com/office/officeart/2005/8/layout/list1"/>
    <dgm:cxn modelId="{1845437D-E447-8748-B0A8-0234A13AA6CF}" type="presParOf" srcId="{D455C39A-8B84-8342-A624-C433B97A1A9B}" destId="{4990E782-462F-114B-B59E-21A5D6BB2A84}" srcOrd="8" destOrd="0" presId="urn:microsoft.com/office/officeart/2005/8/layout/list1"/>
    <dgm:cxn modelId="{9D618B59-6DF9-B14A-87A0-1553B6BE3ABA}" type="presParOf" srcId="{4990E782-462F-114B-B59E-21A5D6BB2A84}" destId="{EF3C49DF-77C5-BA45-9257-AD97398033D6}" srcOrd="0" destOrd="0" presId="urn:microsoft.com/office/officeart/2005/8/layout/list1"/>
    <dgm:cxn modelId="{AAB01816-67C7-7D43-8F9E-2A7627DA2146}" type="presParOf" srcId="{4990E782-462F-114B-B59E-21A5D6BB2A84}" destId="{81858590-DC22-124D-B98E-E12702DF9B51}" srcOrd="1" destOrd="0" presId="urn:microsoft.com/office/officeart/2005/8/layout/list1"/>
    <dgm:cxn modelId="{0CCBD214-756D-3E48-9EB5-9BB504F55D78}" type="presParOf" srcId="{D455C39A-8B84-8342-A624-C433B97A1A9B}" destId="{5778C052-3E3A-E649-90DC-F8CD5D0B7B34}" srcOrd="9" destOrd="0" presId="urn:microsoft.com/office/officeart/2005/8/layout/list1"/>
    <dgm:cxn modelId="{E6CC9219-A73E-AC42-A4B1-7E6EA04C4E45}" type="presParOf" srcId="{D455C39A-8B84-8342-A624-C433B97A1A9B}" destId="{31D30610-70A6-3549-A153-B2A4A610A071}" srcOrd="10" destOrd="0" presId="urn:microsoft.com/office/officeart/2005/8/layout/list1"/>
    <dgm:cxn modelId="{62314910-CA9F-6E4E-85AD-EEB075C47C40}" type="presParOf" srcId="{D455C39A-8B84-8342-A624-C433B97A1A9B}" destId="{54A628E3-33CC-8F4B-BA58-F3F45A3767C6}" srcOrd="11" destOrd="0" presId="urn:microsoft.com/office/officeart/2005/8/layout/list1"/>
    <dgm:cxn modelId="{B34D9E14-FB2E-5649-8916-D88ADDE44D35}" type="presParOf" srcId="{D455C39A-8B84-8342-A624-C433B97A1A9B}" destId="{7DF538D4-D006-C842-AA31-465EE2EAEF38}" srcOrd="12" destOrd="0" presId="urn:microsoft.com/office/officeart/2005/8/layout/list1"/>
    <dgm:cxn modelId="{A597DBDC-09CA-BD47-BD84-9589A7F09DBF}" type="presParOf" srcId="{7DF538D4-D006-C842-AA31-465EE2EAEF38}" destId="{6B77BED3-0744-EA40-871F-E451106A15AB}" srcOrd="0" destOrd="0" presId="urn:microsoft.com/office/officeart/2005/8/layout/list1"/>
    <dgm:cxn modelId="{97541222-62D0-AA42-AFAD-9DFB7FF2A1F6}" type="presParOf" srcId="{7DF538D4-D006-C842-AA31-465EE2EAEF38}" destId="{A89F2382-C8FB-4248-9475-7414A47D110A}" srcOrd="1" destOrd="0" presId="urn:microsoft.com/office/officeart/2005/8/layout/list1"/>
    <dgm:cxn modelId="{87C74F80-5251-1F47-A5D4-6A2F7BFA7E10}" type="presParOf" srcId="{D455C39A-8B84-8342-A624-C433B97A1A9B}" destId="{6CE293F3-9E89-5540-8A6E-9D9E40BD05B1}" srcOrd="13" destOrd="0" presId="urn:microsoft.com/office/officeart/2005/8/layout/list1"/>
    <dgm:cxn modelId="{4B5C26AD-A0F0-6645-9A3C-10DC0AC1203C}" type="presParOf" srcId="{D455C39A-8B84-8342-A624-C433B97A1A9B}" destId="{6FD4EFF7-FC0A-CD41-95DE-0A47F2E5C9B3}" srcOrd="14" destOrd="0" presId="urn:microsoft.com/office/officeart/2005/8/layout/list1"/>
    <dgm:cxn modelId="{EE10AA1C-B5FF-214D-BAAF-366FDAA9358F}" type="presParOf" srcId="{D455C39A-8B84-8342-A624-C433B97A1A9B}" destId="{9BBCCE61-67BC-7B42-A303-5DCB1A785949}" srcOrd="15" destOrd="0" presId="urn:microsoft.com/office/officeart/2005/8/layout/list1"/>
    <dgm:cxn modelId="{B129D998-908E-2148-BD0C-8F956DBCDEBE}" type="presParOf" srcId="{D455C39A-8B84-8342-A624-C433B97A1A9B}" destId="{3C4E5AB2-9CA4-5149-ADBA-2D6BC9AB5CD2}" srcOrd="16" destOrd="0" presId="urn:microsoft.com/office/officeart/2005/8/layout/list1"/>
    <dgm:cxn modelId="{1F59D50E-9F84-A644-8B98-7DCAE0438A86}" type="presParOf" srcId="{3C4E5AB2-9CA4-5149-ADBA-2D6BC9AB5CD2}" destId="{82EE32B5-CB99-E449-AB69-DA2B335DCA8C}" srcOrd="0" destOrd="0" presId="urn:microsoft.com/office/officeart/2005/8/layout/list1"/>
    <dgm:cxn modelId="{35A6FA76-1FCD-CC4F-9FE6-B6A63F7ED154}" type="presParOf" srcId="{3C4E5AB2-9CA4-5149-ADBA-2D6BC9AB5CD2}" destId="{5B1B80F0-8E6D-F14B-B1BF-0E8F5FE55EFC}" srcOrd="1" destOrd="0" presId="urn:microsoft.com/office/officeart/2005/8/layout/list1"/>
    <dgm:cxn modelId="{44614F04-7C4C-DE49-B0B6-51730F34A515}" type="presParOf" srcId="{D455C39A-8B84-8342-A624-C433B97A1A9B}" destId="{5DE7BC9A-3022-FB4A-89B6-C316B967B481}" srcOrd="17" destOrd="0" presId="urn:microsoft.com/office/officeart/2005/8/layout/list1"/>
    <dgm:cxn modelId="{2E15D7BE-E8DA-5442-8A58-E1AD2DE5BE8C}" type="presParOf" srcId="{D455C39A-8B84-8342-A624-C433B97A1A9B}" destId="{5A279531-6941-D34D-AE08-471073E63FF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F0DA7-0338-2144-BFE2-704D62AC4475}" type="doc">
      <dgm:prSet loTypeId="urn:microsoft.com/office/officeart/2005/8/layout/vProcess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586C583B-7AC6-F84A-948F-3B0B3CBCCBCF}">
      <dgm:prSet phldrT="[Текст]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temp = 42 (int)</a:t>
          </a:r>
          <a:endParaRPr lang="ru-RU" dirty="0">
            <a:latin typeface="Century Gothic" panose="020B0502020202020204" pitchFamily="34" charset="0"/>
          </a:endParaRPr>
        </a:p>
      </dgm:t>
    </dgm:pt>
    <dgm:pt modelId="{3CAF0E15-EF32-9042-9B38-725FA717BFD3}" type="parTrans" cxnId="{A2101638-2FBC-E540-90EC-32AA631FA20D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7E45EEE1-DD2C-F342-AB74-B8CA076F0CC8}" type="sibTrans" cxnId="{A2101638-2FBC-E540-90EC-32AA631FA20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CDF64D98-800B-8B41-A4F7-5D36404E6B53}">
      <dgm:prSet phldrT="[Текст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temp = 42+0.2 (float) </a:t>
          </a:r>
          <a:endParaRPr lang="ru-RU" dirty="0">
            <a:latin typeface="Century Gothic" panose="020B0502020202020204" pitchFamily="34" charset="0"/>
          </a:endParaRPr>
        </a:p>
      </dgm:t>
    </dgm:pt>
    <dgm:pt modelId="{034DB16D-F439-644B-849F-7716085315E2}" type="parTrans" cxnId="{A11A3BC1-82E5-FF4D-A8F5-FDB7D9CEF7B3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058B4C04-124A-CE4E-9A2B-861574968C54}" type="sibTrans" cxnId="{A11A3BC1-82E5-FF4D-A8F5-FDB7D9CEF7B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0890E128-2069-5E45-96CB-65E2E285CF45}">
      <dgm:prSet phldrT="[Текст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temp = ‘some type’ (str) </a:t>
          </a:r>
          <a:endParaRPr lang="ru-RU" dirty="0">
            <a:latin typeface="Century Gothic" panose="020B0502020202020204" pitchFamily="34" charset="0"/>
          </a:endParaRPr>
        </a:p>
      </dgm:t>
    </dgm:pt>
    <dgm:pt modelId="{58318A33-A200-AC4D-85CD-C1466B7EEECD}" type="parTrans" cxnId="{0E38D5A2-3EED-5D4B-9C6F-EAE90A29B137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BB46BB21-69D6-0B4A-9BD3-E7FA8511053D}" type="sibTrans" cxnId="{0E38D5A2-3EED-5D4B-9C6F-EAE90A29B137}">
      <dgm:prSet/>
      <dgm:spPr/>
      <dgm:t>
        <a:bodyPr/>
        <a:lstStyle/>
        <a:p>
          <a:endParaRPr lang="ru-RU">
            <a:latin typeface="Century Gothic" panose="020B0502020202020204" pitchFamily="34" charset="0"/>
          </a:endParaRPr>
        </a:p>
      </dgm:t>
    </dgm:pt>
    <dgm:pt modelId="{1A43C0EB-A424-2E40-B65D-B82027FBC58C}" type="pres">
      <dgm:prSet presAssocID="{DDBF0DA7-0338-2144-BFE2-704D62AC447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1AFFE7-D22F-1749-A847-62CD788BBF04}" type="pres">
      <dgm:prSet presAssocID="{DDBF0DA7-0338-2144-BFE2-704D62AC4475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D6683E8B-EEAB-2740-B93D-F6AA4A9AAF10}" type="pres">
      <dgm:prSet presAssocID="{DDBF0DA7-0338-2144-BFE2-704D62AC447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7B887-4C22-354A-B552-78C25DFC46A8}" type="pres">
      <dgm:prSet presAssocID="{DDBF0DA7-0338-2144-BFE2-704D62AC447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13536A-B1F7-104C-89A8-7515997E105D}" type="pres">
      <dgm:prSet presAssocID="{DDBF0DA7-0338-2144-BFE2-704D62AC447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99CE14-8B8D-A24F-8C48-9F48ABF68D86}" type="pres">
      <dgm:prSet presAssocID="{DDBF0DA7-0338-2144-BFE2-704D62AC447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BC6AF0-4E79-E945-80F5-541D5ACCBA23}" type="pres">
      <dgm:prSet presAssocID="{DDBF0DA7-0338-2144-BFE2-704D62AC447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F1592B-A358-FD49-BB23-46EB13295034}" type="pres">
      <dgm:prSet presAssocID="{DDBF0DA7-0338-2144-BFE2-704D62AC447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1C40B1-4F6D-2748-A332-CDB32D85F275}" type="pres">
      <dgm:prSet presAssocID="{DDBF0DA7-0338-2144-BFE2-704D62AC447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BD959A-4638-8249-86D8-DF84EC508A5C}" type="pres">
      <dgm:prSet presAssocID="{DDBF0DA7-0338-2144-BFE2-704D62AC447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50CA99-22CA-42D3-BB69-0E115B19360B}" type="presOf" srcId="{DDBF0DA7-0338-2144-BFE2-704D62AC4475}" destId="{1A43C0EB-A424-2E40-B65D-B82027FBC58C}" srcOrd="0" destOrd="0" presId="urn:microsoft.com/office/officeart/2005/8/layout/vProcess5"/>
    <dgm:cxn modelId="{C8ACBE0A-2CCE-432E-BFA0-26C250AA0534}" type="presOf" srcId="{CDF64D98-800B-8B41-A4F7-5D36404E6B53}" destId="{7A27B887-4C22-354A-B552-78C25DFC46A8}" srcOrd="0" destOrd="0" presId="urn:microsoft.com/office/officeart/2005/8/layout/vProcess5"/>
    <dgm:cxn modelId="{A11A3BC1-82E5-FF4D-A8F5-FDB7D9CEF7B3}" srcId="{DDBF0DA7-0338-2144-BFE2-704D62AC4475}" destId="{CDF64D98-800B-8B41-A4F7-5D36404E6B53}" srcOrd="1" destOrd="0" parTransId="{034DB16D-F439-644B-849F-7716085315E2}" sibTransId="{058B4C04-124A-CE4E-9A2B-861574968C54}"/>
    <dgm:cxn modelId="{C9087BC7-5124-493B-806E-7E912F98D36A}" type="presOf" srcId="{586C583B-7AC6-F84A-948F-3B0B3CBCCBCF}" destId="{D6683E8B-EEAB-2740-B93D-F6AA4A9AAF10}" srcOrd="0" destOrd="0" presId="urn:microsoft.com/office/officeart/2005/8/layout/vProcess5"/>
    <dgm:cxn modelId="{432A3610-3144-4620-9CE6-21AF275A948C}" type="presOf" srcId="{CDF64D98-800B-8B41-A4F7-5D36404E6B53}" destId="{541C40B1-4F6D-2748-A332-CDB32D85F275}" srcOrd="1" destOrd="0" presId="urn:microsoft.com/office/officeart/2005/8/layout/vProcess5"/>
    <dgm:cxn modelId="{0E38D5A2-3EED-5D4B-9C6F-EAE90A29B137}" srcId="{DDBF0DA7-0338-2144-BFE2-704D62AC4475}" destId="{0890E128-2069-5E45-96CB-65E2E285CF45}" srcOrd="2" destOrd="0" parTransId="{58318A33-A200-AC4D-85CD-C1466B7EEECD}" sibTransId="{BB46BB21-69D6-0B4A-9BD3-E7FA8511053D}"/>
    <dgm:cxn modelId="{553DE0B2-4240-4E59-B6D6-754BC1521FE1}" type="presOf" srcId="{058B4C04-124A-CE4E-9A2B-861574968C54}" destId="{AEBC6AF0-4E79-E945-80F5-541D5ACCBA23}" srcOrd="0" destOrd="0" presId="urn:microsoft.com/office/officeart/2005/8/layout/vProcess5"/>
    <dgm:cxn modelId="{A2101638-2FBC-E540-90EC-32AA631FA20D}" srcId="{DDBF0DA7-0338-2144-BFE2-704D62AC4475}" destId="{586C583B-7AC6-F84A-948F-3B0B3CBCCBCF}" srcOrd="0" destOrd="0" parTransId="{3CAF0E15-EF32-9042-9B38-725FA717BFD3}" sibTransId="{7E45EEE1-DD2C-F342-AB74-B8CA076F0CC8}"/>
    <dgm:cxn modelId="{5CCD89DD-5544-417B-8870-EBC2A6935173}" type="presOf" srcId="{7E45EEE1-DD2C-F342-AB74-B8CA076F0CC8}" destId="{A499CE14-8B8D-A24F-8C48-9F48ABF68D86}" srcOrd="0" destOrd="0" presId="urn:microsoft.com/office/officeart/2005/8/layout/vProcess5"/>
    <dgm:cxn modelId="{D9D2ECEE-7076-4082-99ED-828A41026685}" type="presOf" srcId="{0890E128-2069-5E45-96CB-65E2E285CF45}" destId="{08BD959A-4638-8249-86D8-DF84EC508A5C}" srcOrd="1" destOrd="0" presId="urn:microsoft.com/office/officeart/2005/8/layout/vProcess5"/>
    <dgm:cxn modelId="{23C69F0D-EBC8-465D-B75C-5273483F1A82}" type="presOf" srcId="{0890E128-2069-5E45-96CB-65E2E285CF45}" destId="{C413536A-B1F7-104C-89A8-7515997E105D}" srcOrd="0" destOrd="0" presId="urn:microsoft.com/office/officeart/2005/8/layout/vProcess5"/>
    <dgm:cxn modelId="{966BD77D-F1AF-4ECB-9CEF-80C2F14B6346}" type="presOf" srcId="{586C583B-7AC6-F84A-948F-3B0B3CBCCBCF}" destId="{6BF1592B-A358-FD49-BB23-46EB13295034}" srcOrd="1" destOrd="0" presId="urn:microsoft.com/office/officeart/2005/8/layout/vProcess5"/>
    <dgm:cxn modelId="{382CCBB2-739B-49D7-AC1D-2CF3557D011C}" type="presParOf" srcId="{1A43C0EB-A424-2E40-B65D-B82027FBC58C}" destId="{071AFFE7-D22F-1749-A847-62CD788BBF04}" srcOrd="0" destOrd="0" presId="urn:microsoft.com/office/officeart/2005/8/layout/vProcess5"/>
    <dgm:cxn modelId="{721C70A3-964C-4D74-8E00-ED95306DBB85}" type="presParOf" srcId="{1A43C0EB-A424-2E40-B65D-B82027FBC58C}" destId="{D6683E8B-EEAB-2740-B93D-F6AA4A9AAF10}" srcOrd="1" destOrd="0" presId="urn:microsoft.com/office/officeart/2005/8/layout/vProcess5"/>
    <dgm:cxn modelId="{81EF9BD3-66E0-4A27-A488-EE5F7369A012}" type="presParOf" srcId="{1A43C0EB-A424-2E40-B65D-B82027FBC58C}" destId="{7A27B887-4C22-354A-B552-78C25DFC46A8}" srcOrd="2" destOrd="0" presId="urn:microsoft.com/office/officeart/2005/8/layout/vProcess5"/>
    <dgm:cxn modelId="{AC8D0F0A-7021-4D25-86C0-637F157FA693}" type="presParOf" srcId="{1A43C0EB-A424-2E40-B65D-B82027FBC58C}" destId="{C413536A-B1F7-104C-89A8-7515997E105D}" srcOrd="3" destOrd="0" presId="urn:microsoft.com/office/officeart/2005/8/layout/vProcess5"/>
    <dgm:cxn modelId="{5F389574-119E-4197-9748-967F713B6339}" type="presParOf" srcId="{1A43C0EB-A424-2E40-B65D-B82027FBC58C}" destId="{A499CE14-8B8D-A24F-8C48-9F48ABF68D86}" srcOrd="4" destOrd="0" presId="urn:microsoft.com/office/officeart/2005/8/layout/vProcess5"/>
    <dgm:cxn modelId="{C2205D43-C549-4A0E-943F-891E0CF7E357}" type="presParOf" srcId="{1A43C0EB-A424-2E40-B65D-B82027FBC58C}" destId="{AEBC6AF0-4E79-E945-80F5-541D5ACCBA23}" srcOrd="5" destOrd="0" presId="urn:microsoft.com/office/officeart/2005/8/layout/vProcess5"/>
    <dgm:cxn modelId="{7F1AA1A8-E945-4A06-BC28-9B68E81F3CCA}" type="presParOf" srcId="{1A43C0EB-A424-2E40-B65D-B82027FBC58C}" destId="{6BF1592B-A358-FD49-BB23-46EB13295034}" srcOrd="6" destOrd="0" presId="urn:microsoft.com/office/officeart/2005/8/layout/vProcess5"/>
    <dgm:cxn modelId="{6C02BA3F-7E96-474D-9E8A-C32F3DF6F2FF}" type="presParOf" srcId="{1A43C0EB-A424-2E40-B65D-B82027FBC58C}" destId="{541C40B1-4F6D-2748-A332-CDB32D85F275}" srcOrd="7" destOrd="0" presId="urn:microsoft.com/office/officeart/2005/8/layout/vProcess5"/>
    <dgm:cxn modelId="{B5ACD345-138D-4425-BDAC-0DA9831E1138}" type="presParOf" srcId="{1A43C0EB-A424-2E40-B65D-B82027FBC58C}" destId="{08BD959A-4638-8249-86D8-DF84EC508A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89D2A-62C4-8A41-96C2-F46AF9C9A558}">
      <dsp:nvSpPr>
        <dsp:cNvPr id="0" name=""/>
        <dsp:cNvSpPr/>
      </dsp:nvSpPr>
      <dsp:spPr>
        <a:xfrm>
          <a:off x="0" y="406686"/>
          <a:ext cx="795324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E2F5D-915C-B34D-AD01-C195872DBEBD}">
      <dsp:nvSpPr>
        <dsp:cNvPr id="0" name=""/>
        <dsp:cNvSpPr/>
      </dsp:nvSpPr>
      <dsp:spPr>
        <a:xfrm>
          <a:off x="397662" y="67206"/>
          <a:ext cx="6646434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30" tIns="0" rIns="2104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entury Gothic" panose="020B0502020202020204" pitchFamily="34" charset="0"/>
            </a:rPr>
            <a:t>int – </a:t>
          </a:r>
          <a:r>
            <a:rPr lang="ru-RU" sz="1800" kern="1200" dirty="0">
              <a:latin typeface="Century Gothic" panose="020B0502020202020204" pitchFamily="34" charset="0"/>
            </a:rPr>
            <a:t>целые числа</a:t>
          </a:r>
        </a:p>
      </dsp:txBody>
      <dsp:txXfrm>
        <a:off x="430806" y="100350"/>
        <a:ext cx="6580146" cy="612672"/>
      </dsp:txXfrm>
    </dsp:sp>
    <dsp:sp modelId="{20DA5BBE-EBFC-2A45-8E9A-54E0561BC360}">
      <dsp:nvSpPr>
        <dsp:cNvPr id="0" name=""/>
        <dsp:cNvSpPr/>
      </dsp:nvSpPr>
      <dsp:spPr>
        <a:xfrm>
          <a:off x="0" y="1428002"/>
          <a:ext cx="795324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A16DA-0FE9-674D-BFEF-2305B9E93566}">
      <dsp:nvSpPr>
        <dsp:cNvPr id="0" name=""/>
        <dsp:cNvSpPr/>
      </dsp:nvSpPr>
      <dsp:spPr>
        <a:xfrm>
          <a:off x="397662" y="1110486"/>
          <a:ext cx="6646434" cy="6569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30" tIns="0" rIns="2104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entury Gothic" panose="020B0502020202020204" pitchFamily="34" charset="0"/>
            </a:rPr>
            <a:t>float – </a:t>
          </a:r>
          <a:r>
            <a:rPr lang="ru-RU" sz="1800" kern="1200" dirty="0">
              <a:latin typeface="Century Gothic" panose="020B0502020202020204" pitchFamily="34" charset="0"/>
            </a:rPr>
            <a:t>числа</a:t>
          </a:r>
          <a:r>
            <a:rPr lang="en-US" sz="1800" kern="1200" dirty="0">
              <a:latin typeface="Century Gothic" panose="020B0502020202020204" pitchFamily="34" charset="0"/>
            </a:rPr>
            <a:t> c </a:t>
          </a:r>
          <a:r>
            <a:rPr lang="ru-RU" sz="1800" kern="1200" dirty="0">
              <a:latin typeface="Century Gothic" panose="020B0502020202020204" pitchFamily="34" charset="0"/>
            </a:rPr>
            <a:t>плавающей запятой (не целые числа)</a:t>
          </a:r>
        </a:p>
      </dsp:txBody>
      <dsp:txXfrm>
        <a:off x="429734" y="1142558"/>
        <a:ext cx="6582290" cy="592851"/>
      </dsp:txXfrm>
    </dsp:sp>
    <dsp:sp modelId="{31D30610-70A6-3549-A153-B2A4A610A071}">
      <dsp:nvSpPr>
        <dsp:cNvPr id="0" name=""/>
        <dsp:cNvSpPr/>
      </dsp:nvSpPr>
      <dsp:spPr>
        <a:xfrm>
          <a:off x="0" y="2471282"/>
          <a:ext cx="795324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58590-DC22-124D-B98E-E12702DF9B51}">
      <dsp:nvSpPr>
        <dsp:cNvPr id="0" name=""/>
        <dsp:cNvSpPr/>
      </dsp:nvSpPr>
      <dsp:spPr>
        <a:xfrm>
          <a:off x="397662" y="2131802"/>
          <a:ext cx="6646434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30" tIns="0" rIns="2104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entury Gothic" panose="020B0502020202020204" pitchFamily="34" charset="0"/>
            </a:rPr>
            <a:t>complex – </a:t>
          </a:r>
          <a:r>
            <a:rPr lang="ru-RU" sz="1800" kern="1200" dirty="0">
              <a:latin typeface="Century Gothic" panose="020B0502020202020204" pitchFamily="34" charset="0"/>
            </a:rPr>
            <a:t>комплексное число  </a:t>
          </a:r>
        </a:p>
      </dsp:txBody>
      <dsp:txXfrm>
        <a:off x="430806" y="2164946"/>
        <a:ext cx="6580146" cy="612672"/>
      </dsp:txXfrm>
    </dsp:sp>
    <dsp:sp modelId="{6FD4EFF7-FC0A-CD41-95DE-0A47F2E5C9B3}">
      <dsp:nvSpPr>
        <dsp:cNvPr id="0" name=""/>
        <dsp:cNvSpPr/>
      </dsp:nvSpPr>
      <dsp:spPr>
        <a:xfrm>
          <a:off x="0" y="3514562"/>
          <a:ext cx="795324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F2382-C8FB-4248-9475-7414A47D110A}">
      <dsp:nvSpPr>
        <dsp:cNvPr id="0" name=""/>
        <dsp:cNvSpPr/>
      </dsp:nvSpPr>
      <dsp:spPr>
        <a:xfrm>
          <a:off x="397662" y="3175082"/>
          <a:ext cx="6646434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30" tIns="0" rIns="2104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entury Gothic" panose="020B0502020202020204" pitchFamily="34" charset="0"/>
            </a:rPr>
            <a:t>bool - </a:t>
          </a:r>
          <a:r>
            <a:rPr lang="en-US" sz="1800" b="0" i="0" kern="1200" dirty="0">
              <a:latin typeface="Century Gothic" panose="020B0502020202020204" pitchFamily="34" charset="0"/>
            </a:rPr>
            <a:t>True (</a:t>
          </a:r>
          <a:r>
            <a:rPr lang="ru-RU" sz="1800" b="0" i="0" kern="1200" dirty="0">
              <a:latin typeface="Century Gothic" panose="020B0502020202020204" pitchFamily="34" charset="0"/>
            </a:rPr>
            <a:t>истина) или </a:t>
          </a:r>
          <a:r>
            <a:rPr lang="en-US" sz="1800" b="0" i="0" kern="1200" dirty="0">
              <a:latin typeface="Century Gothic" panose="020B0502020202020204" pitchFamily="34" charset="0"/>
            </a:rPr>
            <a:t>False (</a:t>
          </a:r>
          <a:r>
            <a:rPr lang="ru-RU" sz="1800" b="0" i="0" kern="1200" dirty="0">
              <a:latin typeface="Century Gothic" panose="020B0502020202020204" pitchFamily="34" charset="0"/>
            </a:rPr>
            <a:t>ложь)</a:t>
          </a:r>
          <a:r>
            <a:rPr lang="en-US" sz="1800" kern="1200" dirty="0">
              <a:latin typeface="Century Gothic" panose="020B0502020202020204" pitchFamily="34" charset="0"/>
            </a:rPr>
            <a:t> </a:t>
          </a:r>
          <a:endParaRPr lang="ru-RU" sz="1800" kern="1200" dirty="0">
            <a:latin typeface="Century Gothic" panose="020B0502020202020204" pitchFamily="34" charset="0"/>
          </a:endParaRPr>
        </a:p>
      </dsp:txBody>
      <dsp:txXfrm>
        <a:off x="430806" y="3208226"/>
        <a:ext cx="6580146" cy="612672"/>
      </dsp:txXfrm>
    </dsp:sp>
    <dsp:sp modelId="{5A279531-6941-D34D-AE08-471073E63FF2}">
      <dsp:nvSpPr>
        <dsp:cNvPr id="0" name=""/>
        <dsp:cNvSpPr/>
      </dsp:nvSpPr>
      <dsp:spPr>
        <a:xfrm>
          <a:off x="0" y="4557842"/>
          <a:ext cx="795324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B80F0-8E6D-F14B-B1BF-0E8F5FE55EFC}">
      <dsp:nvSpPr>
        <dsp:cNvPr id="0" name=""/>
        <dsp:cNvSpPr/>
      </dsp:nvSpPr>
      <dsp:spPr>
        <a:xfrm>
          <a:off x="397662" y="4218362"/>
          <a:ext cx="6646434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30" tIns="0" rIns="21043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entury Gothic" panose="020B0502020202020204" pitchFamily="34" charset="0"/>
            </a:rPr>
            <a:t>str – </a:t>
          </a:r>
          <a:r>
            <a:rPr lang="ru-RU" sz="1800" b="0" i="0" kern="1200" dirty="0">
              <a:latin typeface="Century Gothic" panose="020B0502020202020204" pitchFamily="34" charset="0"/>
            </a:rPr>
            <a:t>текстовый тип данных</a:t>
          </a:r>
          <a:r>
            <a:rPr lang="en-US" sz="1800" kern="1200" dirty="0">
              <a:latin typeface="Century Gothic" panose="020B0502020202020204" pitchFamily="34" charset="0"/>
            </a:rPr>
            <a:t> </a:t>
          </a:r>
          <a:endParaRPr lang="ru-RU" sz="1800" kern="1200" dirty="0">
            <a:latin typeface="Century Gothic" panose="020B0502020202020204" pitchFamily="34" charset="0"/>
          </a:endParaRPr>
        </a:p>
      </dsp:txBody>
      <dsp:txXfrm>
        <a:off x="430806" y="4251506"/>
        <a:ext cx="6580146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83E8B-EEAB-2740-B93D-F6AA4A9AAF10}">
      <dsp:nvSpPr>
        <dsp:cNvPr id="0" name=""/>
        <dsp:cNvSpPr/>
      </dsp:nvSpPr>
      <dsp:spPr>
        <a:xfrm>
          <a:off x="0" y="0"/>
          <a:ext cx="6465103" cy="971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latin typeface="Century Gothic" panose="020B0502020202020204" pitchFamily="34" charset="0"/>
            </a:rPr>
            <a:t>temp = 42 (int)</a:t>
          </a:r>
          <a:endParaRPr lang="ru-RU" sz="3300" kern="1200" dirty="0">
            <a:latin typeface="Century Gothic" panose="020B0502020202020204" pitchFamily="34" charset="0"/>
          </a:endParaRPr>
        </a:p>
      </dsp:txBody>
      <dsp:txXfrm>
        <a:off x="28451" y="28451"/>
        <a:ext cx="5416909" cy="914476"/>
      </dsp:txXfrm>
    </dsp:sp>
    <dsp:sp modelId="{7A27B887-4C22-354A-B552-78C25DFC46A8}">
      <dsp:nvSpPr>
        <dsp:cNvPr id="0" name=""/>
        <dsp:cNvSpPr/>
      </dsp:nvSpPr>
      <dsp:spPr>
        <a:xfrm>
          <a:off x="570450" y="1133274"/>
          <a:ext cx="6465103" cy="971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entury Gothic" panose="020B0502020202020204" pitchFamily="34" charset="0"/>
            </a:rPr>
            <a:t>temp = 42+0.2 (float) </a:t>
          </a:r>
          <a:endParaRPr lang="ru-RU" sz="3300" kern="1200" dirty="0">
            <a:latin typeface="Century Gothic" panose="020B0502020202020204" pitchFamily="34" charset="0"/>
          </a:endParaRPr>
        </a:p>
      </dsp:txBody>
      <dsp:txXfrm>
        <a:off x="598901" y="1161725"/>
        <a:ext cx="5206355" cy="914476"/>
      </dsp:txXfrm>
    </dsp:sp>
    <dsp:sp modelId="{C413536A-B1F7-104C-89A8-7515997E105D}">
      <dsp:nvSpPr>
        <dsp:cNvPr id="0" name=""/>
        <dsp:cNvSpPr/>
      </dsp:nvSpPr>
      <dsp:spPr>
        <a:xfrm>
          <a:off x="1140900" y="2266549"/>
          <a:ext cx="6465103" cy="971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entury Gothic" panose="020B0502020202020204" pitchFamily="34" charset="0"/>
            </a:rPr>
            <a:t>temp = ‘some type’ (str) </a:t>
          </a:r>
          <a:endParaRPr lang="ru-RU" sz="3300" kern="1200" dirty="0">
            <a:latin typeface="Century Gothic" panose="020B0502020202020204" pitchFamily="34" charset="0"/>
          </a:endParaRPr>
        </a:p>
      </dsp:txBody>
      <dsp:txXfrm>
        <a:off x="1169351" y="2295000"/>
        <a:ext cx="5206355" cy="914476"/>
      </dsp:txXfrm>
    </dsp:sp>
    <dsp:sp modelId="{A499CE14-8B8D-A24F-8C48-9F48ABF68D86}">
      <dsp:nvSpPr>
        <dsp:cNvPr id="0" name=""/>
        <dsp:cNvSpPr/>
      </dsp:nvSpPr>
      <dsp:spPr>
        <a:xfrm>
          <a:off x="5833707" y="736628"/>
          <a:ext cx="631395" cy="63139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latin typeface="Century Gothic" panose="020B0502020202020204" pitchFamily="34" charset="0"/>
          </a:endParaRPr>
        </a:p>
      </dsp:txBody>
      <dsp:txXfrm>
        <a:off x="5975771" y="736628"/>
        <a:ext cx="347267" cy="475125"/>
      </dsp:txXfrm>
    </dsp:sp>
    <dsp:sp modelId="{AEBC6AF0-4E79-E945-80F5-541D5ACCBA23}">
      <dsp:nvSpPr>
        <dsp:cNvPr id="0" name=""/>
        <dsp:cNvSpPr/>
      </dsp:nvSpPr>
      <dsp:spPr>
        <a:xfrm>
          <a:off x="6404157" y="1863427"/>
          <a:ext cx="631395" cy="63139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>
            <a:latin typeface="Century Gothic" panose="020B0502020202020204" pitchFamily="34" charset="0"/>
          </a:endParaRPr>
        </a:p>
      </dsp:txBody>
      <dsp:txXfrm>
        <a:off x="6546221" y="1863427"/>
        <a:ext cx="347267" cy="47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19DA09-69F2-8F49-B269-16CC89D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7A0EC47-4E18-C74A-BC8A-6EAF5ECA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51DAB4-AEB3-3642-85EF-8A7B996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80E9125-0FDA-574A-9EA3-4F83A62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AF4C273-D8D2-274E-9CD8-D58EA5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3A1827-2E34-1F4D-9E3E-87B7EDE2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C24A9CA-8256-944A-9DB5-67742E1D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470956-CECA-2C4B-AE8A-6EBE854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E75C99-23D1-ED4E-9EE3-094CD1F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ECF909-C3A5-454F-9CC1-C7BA954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EBB9D4A-E811-6449-83A2-6195CB84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C28C03-2337-2B48-8AED-74314173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B035D8-C0DC-8143-95B2-375BFAD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6BAADA-99C9-F24A-BF89-C1A867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40BE13-F5BE-3448-9440-C8A6FC6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17863B-62E5-F64C-98DB-58C5048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FE3D93-B23B-B942-983E-C56EF01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6B31548-12BA-1E46-8815-B6B2D07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AE5511-CB7A-3E46-BB54-966205E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41EF-F2A9-1E46-A6F7-2AF7376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8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EC87A2-66AD-6141-8286-EE55644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51869F-9E2E-B74B-8E01-2012E84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2227E17-B1E3-DF46-B364-EF9E70C6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9FA3EB-F7A0-E345-B9FC-3E0B7C9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D60F28-8BCA-6748-83DB-B89EA5E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A7B4D1-083B-F94E-B9BF-1C7542C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BF7B81-0FFF-3B47-95DE-96EF7E4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717DCE5-1DDB-9D43-8322-7C9AF67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0C314FA-0409-6846-8280-5225E8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48B53D-4F23-6944-9801-75434CB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9DB4409-1789-6345-AB11-83E232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1C847F-66EA-3D47-988C-19BFE1C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7CF3195-D912-114C-AA30-493895D4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24FCAB7-C0C9-344B-A73D-5823238F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ECCEA7-6557-1D45-8510-30816F49D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FE8FE2D-7752-CA43-878C-CCE0E786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FF70240-E9A0-0F49-A35D-838A874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67A9ED7-86D9-BF45-A2F1-BF59AC9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5E08EAC-A734-5F40-9357-66188B3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0E37BB-574A-BC49-97B3-A1735BE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01C1299-F7F3-4F47-BB7F-B7B05BA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987462F-75BD-584B-B6F3-CB9A0DA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96FD3F-B1A2-8E48-B734-B508E33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7336D0E-4F21-C445-A149-9D2A0F3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95AC452-A409-4D4A-BEE4-74BDAB4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09BB137-F5CB-B448-AA1E-711ED3C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AB7671-29C9-F348-9C85-8164B3F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CCB7A6-5CFF-DE44-BD1B-D57B9C5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FC7A648-7149-EA48-9637-2353063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142E730-4346-2B42-A3F5-0684A77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F761704-292A-3845-9133-038EE9C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D5B272-34AA-FF40-B059-E14EEB2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32CADA-61DB-0043-A9E8-598F372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E3BF28F-21E2-5341-9DBD-CCF59B92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DB6289-0B63-AE44-B6BA-62CF593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7D2D3FC-2521-A943-8476-2B64AD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C187A56-D50E-064D-A002-C6F0C47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624CA6D-04D2-F648-B40D-A90A3989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60F283-A34D-C74E-982A-D7BE464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DBEEDB-C1A2-AD4A-BF14-05A82940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94EDD2-4BDB-F346-BBE0-1996EAF7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0DCC-387D-7D48-B040-2EC502328654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EF05A8-820D-4148-91ED-5907C5E4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340B74-BB27-BA46-86F9-DC48758E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Наташа\корел\сувалкина\фото подборка\rpa-banner-carri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Наташа\корел\сувалкина\презентация НЕЙРОНКИ\ДО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"/>
            <a:ext cx="12220143" cy="6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18026" y="235304"/>
            <a:ext cx="10737837" cy="3336264"/>
            <a:chOff x="1693718" y="459881"/>
            <a:chExt cx="9556173" cy="2969119"/>
          </a:xfrm>
        </p:grpSpPr>
        <p:pic>
          <p:nvPicPr>
            <p:cNvPr id="9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1693718" y="459881"/>
              <a:ext cx="2601191" cy="2969119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8974"/>
            <a:stretch/>
          </p:blipFill>
          <p:spPr bwMode="auto">
            <a:xfrm>
              <a:off x="4294909" y="459881"/>
              <a:ext cx="6954982" cy="29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6553392" y="2470940"/>
            <a:ext cx="5638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ПЕРЕМЕННЫЕ</a:t>
            </a:r>
            <a:r>
              <a:rPr lang="ru-RU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ru-RU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ТИПЫ</a:t>
            </a:r>
          </a:p>
          <a:p>
            <a:r>
              <a:rPr lang="ru-RU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ПЕРЕМЕННЫХ</a:t>
            </a:r>
          </a:p>
          <a:p>
            <a:r>
              <a:rPr lang="en-U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endParaRPr lang="en-US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33732" b="17273"/>
          <a:stretch/>
        </p:blipFill>
        <p:spPr bwMode="auto">
          <a:xfrm flipV="1">
            <a:off x="9656065" y="-1"/>
            <a:ext cx="2535936" cy="1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" y="1670305"/>
            <a:ext cx="749244" cy="476064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8D5EF4D-757E-8F41-B380-95557EA509A2}"/>
              </a:ext>
            </a:extLst>
          </p:cNvPr>
          <p:cNvSpPr/>
          <p:nvPr/>
        </p:nvSpPr>
        <p:spPr>
          <a:xfrm>
            <a:off x="700279" y="275698"/>
            <a:ext cx="75632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IF/ELSE</a:t>
            </a:r>
          </a:p>
          <a:p>
            <a:r>
              <a:rPr lang="ru-RU" sz="36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36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присваивания в </a:t>
            </a:r>
            <a:r>
              <a:rPr lang="ru-RU" sz="3600" b="1" dirty="0" err="1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endParaRPr lang="ru-RU" sz="36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1670304"/>
            <a:ext cx="11442755" cy="4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24CF979-9C2E-7C42-BBE6-5AB7D9A5CB49}"/>
              </a:ext>
            </a:extLst>
          </p:cNvPr>
          <p:cNvSpPr/>
          <p:nvPr/>
        </p:nvSpPr>
        <p:spPr>
          <a:xfrm>
            <a:off x="1953891" y="1878002"/>
            <a:ext cx="3189609" cy="388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Code:</a:t>
            </a:r>
          </a:p>
          <a:p>
            <a:pPr>
              <a:lnSpc>
                <a:spcPct val="150000"/>
              </a:lnSpc>
            </a:pPr>
            <a:endParaRPr lang="ru-RU" sz="28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if</a:t>
            </a:r>
            <a:r>
              <a:rPr lang="en-US" sz="2800" dirty="0">
                <a:latin typeface="Century Gothic" panose="020B0502020202020204" pitchFamily="34" charset="0"/>
              </a:rPr>
              <a:t> X: 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    </a:t>
            </a:r>
            <a:r>
              <a:rPr lang="en-US" sz="2800" dirty="0">
                <a:latin typeface="Century Gothic" panose="020B0502020202020204" pitchFamily="34" charset="0"/>
              </a:rPr>
              <a:t>A = Y 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else</a:t>
            </a:r>
            <a:r>
              <a:rPr lang="en-US" sz="2800" dirty="0">
                <a:latin typeface="Century Gothic" panose="020B0502020202020204" pitchFamily="34" charset="0"/>
              </a:rPr>
              <a:t>: </a:t>
            </a:r>
            <a:endParaRPr lang="ru-RU" sz="2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    </a:t>
            </a:r>
            <a:r>
              <a:rPr lang="en-US" sz="2800" dirty="0">
                <a:latin typeface="Century Gothic" panose="020B0502020202020204" pitchFamily="34" charset="0"/>
              </a:rPr>
              <a:t>A = Z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679761-62CB-6C47-B425-FF31B3419DBB}"/>
              </a:ext>
            </a:extLst>
          </p:cNvPr>
          <p:cNvSpPr/>
          <p:nvPr/>
        </p:nvSpPr>
        <p:spPr>
          <a:xfrm>
            <a:off x="5634308" y="1878002"/>
            <a:ext cx="2760692" cy="1949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Code:</a:t>
            </a:r>
          </a:p>
          <a:p>
            <a:pPr>
              <a:lnSpc>
                <a:spcPct val="150000"/>
              </a:lnSpc>
            </a:pPr>
            <a:endParaRPr lang="ru-RU" sz="28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 Gothic" panose="020B0502020202020204" pitchFamily="34" charset="0"/>
              </a:rPr>
              <a:t>A </a:t>
            </a:r>
            <a:r>
              <a:rPr lang="en-US" sz="2800" dirty="0">
                <a:solidFill>
                  <a:srgbClr val="666666"/>
                </a:solidFill>
                <a:latin typeface="Century Gothic" panose="020B0502020202020204" pitchFamily="34" charset="0"/>
              </a:rPr>
              <a:t>=</a:t>
            </a:r>
            <a:r>
              <a:rPr lang="en-US" sz="2800" dirty="0">
                <a:latin typeface="Century Gothic" panose="020B0502020202020204" pitchFamily="34" charset="0"/>
              </a:rPr>
              <a:t> Y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if</a:t>
            </a:r>
            <a:r>
              <a:rPr lang="en-US" sz="2800" dirty="0">
                <a:latin typeface="Century Gothic" panose="020B0502020202020204" pitchFamily="34" charset="0"/>
              </a:rPr>
              <a:t> X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else</a:t>
            </a:r>
            <a:r>
              <a:rPr lang="en-US" sz="2800" dirty="0">
                <a:latin typeface="Century Gothic" panose="020B0502020202020204" pitchFamily="34" charset="0"/>
              </a:rPr>
              <a:t> Z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5"/>
          <p:cNvSpPr/>
          <p:nvPr/>
        </p:nvSpPr>
        <p:spPr>
          <a:xfrm>
            <a:off x="2991117" y="231159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ЦИКЛЫ</a:t>
            </a:r>
            <a:endParaRPr sz="4800" b="1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" name="Google Shape;113;p15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9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37790" t="37560" r="11828" b="2262"/>
          <a:stretch/>
        </p:blipFill>
        <p:spPr>
          <a:xfrm>
            <a:off x="10537001" y="0"/>
            <a:ext cx="1654999" cy="197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4866" t="56963" r="-1" b="2262"/>
          <a:stretch/>
        </p:blipFill>
        <p:spPr>
          <a:xfrm flipH="1">
            <a:off x="0" y="295564"/>
            <a:ext cx="3125037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0;p15"/>
          <p:cNvSpPr/>
          <p:nvPr/>
        </p:nvSpPr>
        <p:spPr>
          <a:xfrm>
            <a:off x="0" y="1182624"/>
            <a:ext cx="12192000" cy="52509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Наташа\корел\сувалкина\фото подборка\14866646123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1"/>
          <a:stretch/>
        </p:blipFill>
        <p:spPr bwMode="auto">
          <a:xfrm>
            <a:off x="1201212" y="1182624"/>
            <a:ext cx="9671174" cy="52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Наташа\корел\сувалкина\презентация НЕЙРОНКИ\занятия от саши\Pytho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94" y="2609215"/>
            <a:ext cx="7364413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8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56964" r="30030" b="2263"/>
          <a:stretch/>
        </p:blipFill>
        <p:spPr bwMode="auto">
          <a:xfrm>
            <a:off x="6890" y="484142"/>
            <a:ext cx="2297035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344813" y="396647"/>
            <a:ext cx="7502375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b="1" dirty="0" smtClean="0">
                <a:solidFill>
                  <a:srgbClr val="617085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БЛОК СХЕМА ЦИКЛА</a:t>
            </a:r>
            <a:endParaRPr lang="ru-RU" sz="4800" b="1" dirty="0">
              <a:solidFill>
                <a:srgbClr val="617085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-6" y="1400643"/>
            <a:ext cx="12192001" cy="511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4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17" name="Рисунок 16" descr="Изображение выглядит как часы,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6A53024-C9D8-C44B-A56E-072BA868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76" y="1663337"/>
            <a:ext cx="6457696" cy="4338765"/>
          </a:xfrm>
          <a:prstGeom prst="rect">
            <a:avLst/>
          </a:prstGeom>
        </p:spPr>
      </p:pic>
      <p:pic>
        <p:nvPicPr>
          <p:cNvPr id="16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643"/>
            <a:ext cx="12191996" cy="51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56964" r="9606" b="2263"/>
          <a:stretch/>
        </p:blipFill>
        <p:spPr bwMode="auto">
          <a:xfrm>
            <a:off x="6890" y="484142"/>
            <a:ext cx="296795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110247" y="396647"/>
            <a:ext cx="597150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b="1" dirty="0" smtClean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ЦИКЛЫ </a:t>
            </a:r>
            <a:r>
              <a:rPr lang="en-US" sz="4800" b="1" dirty="0" smtClean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PYTHON</a:t>
            </a:r>
            <a:endParaRPr lang="en-US" sz="4800" b="1" dirty="0">
              <a:solidFill>
                <a:srgbClr val="1F57B3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-7" y="1292352"/>
            <a:ext cx="12192001" cy="522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4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F6BC11BA-0154-6645-9FFE-D96E980FEF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3208" y="1903410"/>
            <a:ext cx="3590160" cy="409148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A122B246-E943-1F44-9FFE-D071F4ABBA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7859" y="2037522"/>
            <a:ext cx="4867740" cy="3606332"/>
          </a:xfrm>
          <a:prstGeom prst="rect">
            <a:avLst/>
          </a:prstGeom>
        </p:spPr>
      </p:pic>
      <p:pic>
        <p:nvPicPr>
          <p:cNvPr id="20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" y="1292352"/>
            <a:ext cx="12192005" cy="51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7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5"/>
          <p:cNvSpPr/>
          <p:nvPr/>
        </p:nvSpPr>
        <p:spPr>
          <a:xfrm>
            <a:off x="533400" y="265582"/>
            <a:ext cx="111252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ru-RU" sz="36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ДИНАМИЧЕСКАЯ ТИПИЗАЦИЯ ДАННЫХ</a:t>
            </a:r>
            <a:endParaRPr lang="ru-RU" sz="360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12;p15"/>
          <p:cNvSpPr/>
          <p:nvPr/>
        </p:nvSpPr>
        <p:spPr>
          <a:xfrm>
            <a:off x="1826551" y="840383"/>
            <a:ext cx="879303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ru-RU" sz="3600" b="1" dirty="0" smtClean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ОПЕРАЦИЯ ПРИСВАИВАНИЯ</a:t>
            </a:r>
            <a:endParaRPr lang="ru-RU" sz="3600" b="1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" name="Google Shape;113;p15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9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37790" t="37560" r="11828" b="2262"/>
          <a:stretch/>
        </p:blipFill>
        <p:spPr>
          <a:xfrm>
            <a:off x="10537001" y="0"/>
            <a:ext cx="1654999" cy="197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27626" t="56963" r="-1" b="2262"/>
          <a:stretch/>
        </p:blipFill>
        <p:spPr>
          <a:xfrm flipH="1">
            <a:off x="-2" y="812673"/>
            <a:ext cx="2377441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0;p15"/>
          <p:cNvSpPr/>
          <p:nvPr/>
        </p:nvSpPr>
        <p:spPr>
          <a:xfrm>
            <a:off x="0" y="1482308"/>
            <a:ext cx="12192000" cy="49512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D:\Наташа\корел\сувалкина\фото подборка\55005e9b8003ab79fdcf49f0c1f16608-730x4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6"/>
          <a:stretch/>
        </p:blipFill>
        <p:spPr bwMode="auto">
          <a:xfrm>
            <a:off x="1335957" y="1482308"/>
            <a:ext cx="9520086" cy="49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7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56964" r="54781" b="2263"/>
          <a:stretch/>
        </p:blipFill>
        <p:spPr bwMode="auto">
          <a:xfrm>
            <a:off x="6890" y="484142"/>
            <a:ext cx="1483979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9" t="52825" b="2264"/>
          <a:stretch/>
        </p:blipFill>
        <p:spPr bwMode="auto">
          <a:xfrm>
            <a:off x="10449014" y="11203"/>
            <a:ext cx="1742986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834257" y="396647"/>
            <a:ext cx="852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dirty="0" smtClean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ОПЕРАЦИЯ ПРИСВАИВАНИЯ</a:t>
            </a:r>
            <a:endParaRPr lang="ru-RU" sz="4000" b="1" dirty="0">
              <a:solidFill>
                <a:srgbClr val="1F57B3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-7" y="1292352"/>
            <a:ext cx="12192001" cy="522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4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5787" y="11203"/>
            <a:ext cx="1389439" cy="1389439"/>
          </a:xfrm>
          <a:prstGeom prst="rect">
            <a:avLst/>
          </a:prstGeom>
          <a:noFill/>
        </p:spPr>
      </p:pic>
      <p:pic>
        <p:nvPicPr>
          <p:cNvPr id="18" name="Рисунок 17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39F2E208-75D0-4448-A5EA-4016F767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36" y="1596583"/>
            <a:ext cx="5918200" cy="4521200"/>
          </a:xfrm>
          <a:prstGeom prst="rect">
            <a:avLst/>
          </a:prstGeom>
        </p:spPr>
      </p:pic>
      <p:pic>
        <p:nvPicPr>
          <p:cNvPr id="17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" y="1292352"/>
            <a:ext cx="12192005" cy="51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1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56964" r="672" b="2263"/>
          <a:stretch/>
        </p:blipFill>
        <p:spPr bwMode="auto">
          <a:xfrm>
            <a:off x="6890" y="1029347"/>
            <a:ext cx="3261446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103836" y="235284"/>
            <a:ext cx="5984331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dirty="0" smtClean="0">
                <a:solidFill>
                  <a:srgbClr val="617085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ДИНАМИЧЕСКАЯ</a:t>
            </a:r>
          </a:p>
          <a:p>
            <a:pPr algn="ctr">
              <a:lnSpc>
                <a:spcPct val="90000"/>
              </a:lnSpc>
            </a:pPr>
            <a:r>
              <a:rPr lang="ru-RU" sz="5400" b="1" dirty="0" smtClean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ТИПИЗАЦИЯ</a:t>
            </a:r>
            <a:endParaRPr lang="ru-RU" sz="5400" b="1" dirty="0">
              <a:solidFill>
                <a:srgbClr val="1F57B3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-7" y="1823411"/>
            <a:ext cx="12192001" cy="4696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4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16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411"/>
            <a:ext cx="12191996" cy="46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xmlns="" id="{6310FAE1-9FC9-744B-9581-EFA27B1D4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148907"/>
              </p:ext>
            </p:extLst>
          </p:nvPr>
        </p:nvGraphicFramePr>
        <p:xfrm>
          <a:off x="2428998" y="2493046"/>
          <a:ext cx="7606004" cy="3237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967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t="56964" b="2263"/>
          <a:stretch/>
        </p:blipFill>
        <p:spPr bwMode="auto">
          <a:xfrm>
            <a:off x="9416487" y="0"/>
            <a:ext cx="2775513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3" t="56964" r="-1" b="2263"/>
          <a:stretch/>
        </p:blipFill>
        <p:spPr bwMode="auto">
          <a:xfrm>
            <a:off x="0" y="323493"/>
            <a:ext cx="1701816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669634"/>
            <a:ext cx="12192000" cy="583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коробка, стол&#10;&#10;Автоматически созданное описание">
            <a:extLst>
              <a:ext uri="{FF2B5EF4-FFF2-40B4-BE49-F238E27FC236}">
                <a16:creationId xmlns:a16="http://schemas.microsoft.com/office/drawing/2014/main" xmlns="" id="{47AACC6C-8E2A-6D40-9504-07268A38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9" y="1853184"/>
            <a:ext cx="10453867" cy="3371372"/>
          </a:xfrm>
          <a:prstGeom prst="rect">
            <a:avLst/>
          </a:prstGeom>
        </p:spPr>
      </p:pic>
      <p:pic>
        <p:nvPicPr>
          <p:cNvPr id="13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636"/>
            <a:ext cx="12192000" cy="58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0" b="48081"/>
          <a:stretch/>
        </p:blipFill>
        <p:spPr bwMode="auto">
          <a:xfrm flipV="1">
            <a:off x="8907141" y="0"/>
            <a:ext cx="3284859" cy="92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" y="922626"/>
            <a:ext cx="749244" cy="550832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8D5EF4D-757E-8F41-B380-95557EA509A2}"/>
              </a:ext>
            </a:extLst>
          </p:cNvPr>
          <p:cNvSpPr/>
          <p:nvPr/>
        </p:nvSpPr>
        <p:spPr>
          <a:xfrm>
            <a:off x="663901" y="312274"/>
            <a:ext cx="82766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Основные типы переменных </a:t>
            </a:r>
            <a:r>
              <a:rPr lang="en-US" sz="3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endParaRPr lang="ru-RU" sz="30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CD91F872-DDC1-B84B-8CC5-ED4E52D3B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2838"/>
              </p:ext>
            </p:extLst>
          </p:nvPr>
        </p:nvGraphicFramePr>
        <p:xfrm>
          <a:off x="2031999" y="1074461"/>
          <a:ext cx="7953249" cy="520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922625"/>
            <a:ext cx="11442755" cy="55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8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5881747"/>
            <a:ext cx="6560457" cy="987800"/>
            <a:chOff x="-740229" y="6014002"/>
            <a:chExt cx="7292335" cy="1097998"/>
          </a:xfrm>
        </p:grpSpPr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" t="2864" b="67063"/>
            <a:stretch/>
          </p:blipFill>
          <p:spPr bwMode="auto">
            <a:xfrm>
              <a:off x="-740229" y="6014002"/>
              <a:ext cx="3641015" cy="109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4" b="67063"/>
            <a:stretch/>
          </p:blipFill>
          <p:spPr bwMode="auto">
            <a:xfrm>
              <a:off x="2900791" y="6014002"/>
              <a:ext cx="3651315" cy="109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2" t="2865" b="48081"/>
          <a:stretch/>
        </p:blipFill>
        <p:spPr bwMode="auto">
          <a:xfrm>
            <a:off x="6952343" y="-1"/>
            <a:ext cx="1954793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8793"/>
          <a:stretch/>
        </p:blipFill>
        <p:spPr bwMode="auto">
          <a:xfrm>
            <a:off x="8907141" y="0"/>
            <a:ext cx="3284859" cy="29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556132" y="1414272"/>
            <a:ext cx="6240757" cy="5144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583674" y="418289"/>
            <a:ext cx="6320961" cy="2764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5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Математические</a:t>
            </a:r>
          </a:p>
          <a:p>
            <a:pPr>
              <a:lnSpc>
                <a:spcPct val="120000"/>
              </a:lnSpc>
            </a:pPr>
            <a:r>
              <a:rPr lang="ru-RU" sz="5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Операции</a:t>
            </a:r>
          </a:p>
          <a:p>
            <a:pPr>
              <a:lnSpc>
                <a:spcPct val="120000"/>
              </a:lnSpc>
            </a:pPr>
            <a:r>
              <a:rPr lang="en-US" sz="5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endParaRPr lang="en-US" sz="5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-1"/>
            <a:ext cx="390719" cy="299923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417A1F9-A715-F846-BE39-C060F5E1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32" y="1702047"/>
            <a:ext cx="6235700" cy="4673600"/>
          </a:xfrm>
          <a:prstGeom prst="rect">
            <a:avLst/>
          </a:prstGeom>
        </p:spPr>
      </p:pic>
      <p:pic>
        <p:nvPicPr>
          <p:cNvPr id="14" name="Picture 2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32" y="1414272"/>
            <a:ext cx="6240757" cy="514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0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0" b="48081"/>
          <a:stretch/>
        </p:blipFill>
        <p:spPr bwMode="auto">
          <a:xfrm flipV="1">
            <a:off x="8907141" y="0"/>
            <a:ext cx="3284859" cy="92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" y="922626"/>
            <a:ext cx="749244" cy="550832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D8D5EF4D-757E-8F41-B380-95557EA509A2}"/>
              </a:ext>
            </a:extLst>
          </p:cNvPr>
          <p:cNvSpPr/>
          <p:nvPr/>
        </p:nvSpPr>
        <p:spPr>
          <a:xfrm>
            <a:off x="700279" y="275698"/>
            <a:ext cx="80361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Логические операции </a:t>
            </a:r>
            <a:r>
              <a:rPr lang="en-US" sz="36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endParaRPr lang="ru-RU" sz="36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922625"/>
            <a:ext cx="11442755" cy="55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BE47401D-EBDD-F547-9F5E-A23F4BDA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62616"/>
              </p:ext>
            </p:extLst>
          </p:nvPr>
        </p:nvGraphicFramePr>
        <p:xfrm>
          <a:off x="1317626" y="3268614"/>
          <a:ext cx="3468687" cy="289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229">
                  <a:extLst>
                    <a:ext uri="{9D8B030D-6E8A-4147-A177-3AD203B41FA5}">
                      <a16:colId xmlns:a16="http://schemas.microsoft.com/office/drawing/2014/main" xmlns="" val="1740371963"/>
                    </a:ext>
                  </a:extLst>
                </a:gridCol>
                <a:gridCol w="1156229">
                  <a:extLst>
                    <a:ext uri="{9D8B030D-6E8A-4147-A177-3AD203B41FA5}">
                      <a16:colId xmlns:a16="http://schemas.microsoft.com/office/drawing/2014/main" xmlns="" val="599408280"/>
                    </a:ext>
                  </a:extLst>
                </a:gridCol>
                <a:gridCol w="1156229">
                  <a:extLst>
                    <a:ext uri="{9D8B030D-6E8A-4147-A177-3AD203B41FA5}">
                      <a16:colId xmlns:a16="http://schemas.microsoft.com/office/drawing/2014/main" xmlns="" val="2356776321"/>
                    </a:ext>
                  </a:extLst>
                </a:gridCol>
              </a:tblGrid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X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Y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X and Y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375193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0286490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899757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95757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92410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xmlns="" id="{B6A32507-770C-DF42-8DAD-C50336268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4988"/>
              </p:ext>
            </p:extLst>
          </p:nvPr>
        </p:nvGraphicFramePr>
        <p:xfrm>
          <a:off x="6813552" y="3268614"/>
          <a:ext cx="3468687" cy="289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229">
                  <a:extLst>
                    <a:ext uri="{9D8B030D-6E8A-4147-A177-3AD203B41FA5}">
                      <a16:colId xmlns:a16="http://schemas.microsoft.com/office/drawing/2014/main" xmlns="" val="1740371963"/>
                    </a:ext>
                  </a:extLst>
                </a:gridCol>
                <a:gridCol w="1156229">
                  <a:extLst>
                    <a:ext uri="{9D8B030D-6E8A-4147-A177-3AD203B41FA5}">
                      <a16:colId xmlns:a16="http://schemas.microsoft.com/office/drawing/2014/main" xmlns="" val="599408280"/>
                    </a:ext>
                  </a:extLst>
                </a:gridCol>
                <a:gridCol w="1156229">
                  <a:extLst>
                    <a:ext uri="{9D8B030D-6E8A-4147-A177-3AD203B41FA5}">
                      <a16:colId xmlns:a16="http://schemas.microsoft.com/office/drawing/2014/main" xmlns="" val="2356776321"/>
                    </a:ext>
                  </a:extLst>
                </a:gridCol>
              </a:tblGrid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X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Y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X or Y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375193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0286490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899757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95757"/>
                  </a:ext>
                </a:extLst>
              </a:tr>
              <a:tr h="5795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92410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95AACE8B-13B6-CF45-A12C-96E0E076FC21}"/>
              </a:ext>
            </a:extLst>
          </p:cNvPr>
          <p:cNvSpPr/>
          <p:nvPr/>
        </p:nvSpPr>
        <p:spPr>
          <a:xfrm>
            <a:off x="1220090" y="1264970"/>
            <a:ext cx="83872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solidFill>
                  <a:srgbClr val="5E6072"/>
                </a:solidFill>
                <a:latin typeface="Century Gothic" panose="020B0502020202020204" pitchFamily="34" charset="0"/>
              </a:rPr>
              <a:t>Простые логические операторы:</a:t>
            </a:r>
          </a:p>
          <a:p>
            <a:pPr algn="ctr">
              <a:spcAft>
                <a:spcPts val="1200"/>
              </a:spcAft>
            </a:pPr>
            <a:r>
              <a:rPr lang="ru-RU" sz="2000" dirty="0">
                <a:solidFill>
                  <a:srgbClr val="363636"/>
                </a:solidFill>
                <a:latin typeface="Century Gothic" panose="020B0502020202020204" pitchFamily="34" charset="0"/>
              </a:rPr>
              <a:t>=, !=, &lt;, &gt;, &lt;=, &gt;= </a:t>
            </a:r>
            <a:r>
              <a:rPr lang="en-US" sz="2000" dirty="0">
                <a:solidFill>
                  <a:srgbClr val="363636"/>
                </a:solidFill>
                <a:latin typeface="Century Gothic" panose="020B0502020202020204" pitchFamily="34" charset="0"/>
              </a:rPr>
              <a:t>,</a:t>
            </a:r>
            <a:endParaRPr lang="ru-RU" sz="2000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2000" b="1" dirty="0" smtClean="0">
                <a:solidFill>
                  <a:srgbClr val="5E6072"/>
                </a:solidFill>
                <a:latin typeface="Century Gothic" panose="020B0502020202020204" pitchFamily="34" charset="0"/>
              </a:rPr>
              <a:t>Операторы </a:t>
            </a:r>
            <a:r>
              <a:rPr lang="ru-RU" sz="2000" b="1" dirty="0">
                <a:solidFill>
                  <a:srgbClr val="5E6072"/>
                </a:solidFill>
                <a:latin typeface="Century Gothic" panose="020B0502020202020204" pitchFamily="34" charset="0"/>
              </a:rPr>
              <a:t>для сложных логических выражений:</a:t>
            </a:r>
          </a:p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and</a:t>
            </a:r>
            <a:r>
              <a:rPr lang="en-US" sz="2000" dirty="0">
                <a:solidFill>
                  <a:srgbClr val="363636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or</a:t>
            </a:r>
            <a:r>
              <a:rPr lang="en-US" sz="2000" dirty="0">
                <a:solidFill>
                  <a:srgbClr val="363636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not</a:t>
            </a:r>
            <a:endParaRPr lang="en-US" sz="2000" b="0" i="0" dirty="0">
              <a:solidFill>
                <a:schemeClr val="accent6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5"/>
          <p:cNvSpPr/>
          <p:nvPr/>
        </p:nvSpPr>
        <p:spPr>
          <a:xfrm>
            <a:off x="2575939" y="5924485"/>
            <a:ext cx="724108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УСЛОВИЯ</a:t>
            </a:r>
            <a:endParaRPr sz="480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12;p15"/>
          <p:cNvSpPr/>
          <p:nvPr/>
        </p:nvSpPr>
        <p:spPr>
          <a:xfrm>
            <a:off x="3050318" y="5169240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ИНСТРУКЦИЯ</a:t>
            </a:r>
            <a:endParaRPr sz="4800" b="1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" name="Google Shape;113;p15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9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20184" t="56963" r="11828" b="2262"/>
          <a:stretch/>
        </p:blipFill>
        <p:spPr>
          <a:xfrm>
            <a:off x="9958647" y="5518730"/>
            <a:ext cx="2233354" cy="133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4866" t="56963" r="-1" b="2262"/>
          <a:stretch/>
        </p:blipFill>
        <p:spPr>
          <a:xfrm flipH="1">
            <a:off x="-1" y="4496648"/>
            <a:ext cx="3125037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0;p15"/>
          <p:cNvSpPr/>
          <p:nvPr/>
        </p:nvSpPr>
        <p:spPr>
          <a:xfrm>
            <a:off x="0" y="487679"/>
            <a:ext cx="12192000" cy="45379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" y="487680"/>
            <a:ext cx="10534482" cy="45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" y="487680"/>
            <a:ext cx="10534482" cy="45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67063"/>
          <a:stretch/>
        </p:blipFill>
        <p:spPr bwMode="auto">
          <a:xfrm>
            <a:off x="0" y="5873034"/>
            <a:ext cx="3284859" cy="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1"/>
            <a:ext cx="1581665" cy="685800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sp>
        <p:nvSpPr>
          <p:cNvPr id="10" name="Google Shape;252;p33"/>
          <p:cNvSpPr txBox="1"/>
          <p:nvPr/>
        </p:nvSpPr>
        <p:spPr>
          <a:xfrm>
            <a:off x="1795235" y="97536"/>
            <a:ext cx="10396765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5000"/>
            </a:pPr>
            <a:r>
              <a:rPr lang="ru-RU" sz="4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Конструкция </a:t>
            </a:r>
            <a:r>
              <a:rPr lang="en-US" sz="48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IF</a:t>
            </a:r>
            <a:endParaRPr lang="en-US" sz="4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07598" y="1175527"/>
            <a:ext cx="1727424" cy="45719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43479" y="1492596"/>
            <a:ext cx="4211401" cy="488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pic>
        <p:nvPicPr>
          <p:cNvPr id="15" name="Рисунок 1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EF3DE837-240C-C648-9DBD-825AE5E4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49" y="1890709"/>
            <a:ext cx="3048000" cy="4089400"/>
          </a:xfrm>
          <a:prstGeom prst="rect">
            <a:avLst/>
          </a:prstGeom>
        </p:spPr>
      </p:pic>
      <p:pic>
        <p:nvPicPr>
          <p:cNvPr id="18" name="Picture 2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9" y="1492596"/>
            <a:ext cx="7015561" cy="4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224CF979-9C2E-7C42-BBE6-5AB7D9A5CB49}"/>
              </a:ext>
            </a:extLst>
          </p:cNvPr>
          <p:cNvSpPr/>
          <p:nvPr/>
        </p:nvSpPr>
        <p:spPr>
          <a:xfrm>
            <a:off x="8017424" y="1492596"/>
            <a:ext cx="35086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Code: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if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entury Gothic" panose="020B0502020202020204" pitchFamily="34" charset="0"/>
              </a:rPr>
              <a:t>'true’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20"/>
                </a:solidFill>
                <a:latin typeface="Century Gothic" panose="020B0502020202020204" pitchFamily="34" charset="0"/>
              </a:rPr>
              <a:t>print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entury Gothic" panose="020B0502020202020204" pitchFamily="34" charset="0"/>
              </a:rPr>
              <a:t>‘continue’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4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67063"/>
          <a:stretch/>
        </p:blipFill>
        <p:spPr bwMode="auto">
          <a:xfrm>
            <a:off x="0" y="5873034"/>
            <a:ext cx="3284859" cy="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1"/>
            <a:ext cx="1581665" cy="685800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sp>
        <p:nvSpPr>
          <p:cNvPr id="10" name="Google Shape;252;p33"/>
          <p:cNvSpPr txBox="1"/>
          <p:nvPr/>
        </p:nvSpPr>
        <p:spPr>
          <a:xfrm>
            <a:off x="1795235" y="97536"/>
            <a:ext cx="10396765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5000"/>
            </a:pPr>
            <a:r>
              <a:rPr lang="ru-RU" sz="4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Конструкция </a:t>
            </a:r>
            <a:r>
              <a:rPr lang="en-US" sz="48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IF</a:t>
            </a:r>
            <a:endParaRPr lang="en-US" sz="4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07598" y="1175527"/>
            <a:ext cx="1727424" cy="45719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43479" y="1492596"/>
            <a:ext cx="4211401" cy="488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5B7D4E2-9F63-814F-A86C-0A141885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71" y="1654965"/>
            <a:ext cx="4981175" cy="4560888"/>
          </a:xfrm>
          <a:prstGeom prst="rect">
            <a:avLst/>
          </a:prstGeom>
        </p:spPr>
      </p:pic>
      <p:pic>
        <p:nvPicPr>
          <p:cNvPr id="14" name="Picture 2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9" y="1492596"/>
            <a:ext cx="7015561" cy="4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224CF979-9C2E-7C42-BBE6-5AB7D9A5CB49}"/>
              </a:ext>
            </a:extLst>
          </p:cNvPr>
          <p:cNvSpPr/>
          <p:nvPr/>
        </p:nvSpPr>
        <p:spPr>
          <a:xfrm>
            <a:off x="8017424" y="1492596"/>
            <a:ext cx="2326345" cy="334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Code: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if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entury Gothic" panose="020B0502020202020204" pitchFamily="34" charset="0"/>
              </a:rPr>
              <a:t>'true’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else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  <a:endParaRPr lang="en-US" sz="2400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66666"/>
                </a:solidFill>
                <a:latin typeface="Century Gothic" panose="020B0502020202020204" pitchFamily="34" charset="0"/>
              </a:rPr>
              <a:t>    </a:t>
            </a:r>
            <a:r>
              <a:rPr lang="en-US" sz="2400" dirty="0">
                <a:solidFill>
                  <a:srgbClr val="007020"/>
                </a:solidFill>
                <a:latin typeface="Century Gothic" panose="020B0502020202020204" pitchFamily="34" charset="0"/>
              </a:rPr>
              <a:t>print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entury Gothic" panose="020B0502020202020204" pitchFamily="34" charset="0"/>
              </a:rPr>
              <a:t>'false'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6010656"/>
            <a:ext cx="6560457" cy="858892"/>
            <a:chOff x="-740229" y="6157291"/>
            <a:chExt cx="7292335" cy="954709"/>
          </a:xfrm>
        </p:grpSpPr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" t="6788" b="67063"/>
            <a:stretch/>
          </p:blipFill>
          <p:spPr bwMode="auto">
            <a:xfrm>
              <a:off x="-740229" y="6157291"/>
              <a:ext cx="3641015" cy="95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88" b="67063"/>
            <a:stretch/>
          </p:blipFill>
          <p:spPr bwMode="auto">
            <a:xfrm>
              <a:off x="2900791" y="6157291"/>
              <a:ext cx="3651315" cy="954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2" t="2865" b="48081"/>
          <a:stretch/>
        </p:blipFill>
        <p:spPr bwMode="auto">
          <a:xfrm flipV="1">
            <a:off x="6952343" y="-1"/>
            <a:ext cx="1954793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583673" y="226383"/>
            <a:ext cx="4792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Конструкция</a:t>
            </a:r>
            <a:r>
              <a:rPr lang="en-US" sz="4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if /</a:t>
            </a:r>
            <a:r>
              <a:rPr lang="en-US" sz="4000" b="1" dirty="0" err="1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n-US" sz="4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4000" b="1" dirty="0" err="1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n-US" sz="4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/…/</a:t>
            </a:r>
            <a:r>
              <a:rPr lang="ru-RU" sz="4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ru-RU" sz="4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b="1" dirty="0" err="1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elif</a:t>
            </a:r>
            <a:r>
              <a:rPr lang="en-US" sz="40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/else</a:t>
            </a:r>
            <a:endParaRPr lang="en-US" sz="40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-1"/>
            <a:ext cx="390719" cy="202387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632704" y="360496"/>
            <a:ext cx="6164186" cy="59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pic>
        <p:nvPicPr>
          <p:cNvPr id="16" name="Рисунок 15" descr="Изображение выглядит как часы,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EEC9F13F-73D6-6248-A67B-07413C7A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81" y="490763"/>
            <a:ext cx="5236432" cy="5665820"/>
          </a:xfrm>
          <a:prstGeom prst="rect">
            <a:avLst/>
          </a:prstGeom>
        </p:spPr>
      </p:pic>
      <p:pic>
        <p:nvPicPr>
          <p:cNvPr id="15" name="Picture 2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360495"/>
            <a:ext cx="6164185" cy="59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224CF979-9C2E-7C42-BBE6-5AB7D9A5CB49}"/>
              </a:ext>
            </a:extLst>
          </p:cNvPr>
          <p:cNvSpPr/>
          <p:nvPr/>
        </p:nvSpPr>
        <p:spPr>
          <a:xfrm>
            <a:off x="697379" y="2330541"/>
            <a:ext cx="23263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Code</a:t>
            </a:r>
            <a:r>
              <a:rPr lang="en-US" sz="20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:</a:t>
            </a:r>
            <a:endParaRPr lang="ru-RU" sz="20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000" dirty="0"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4070A0"/>
                </a:solidFill>
                <a:latin typeface="Century Gothic" panose="020B0502020202020204" pitchFamily="34" charset="0"/>
              </a:rPr>
              <a:t>'true’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 err="1">
                <a:solidFill>
                  <a:srgbClr val="007020"/>
                </a:solidFill>
                <a:latin typeface="Century Gothic" panose="020B0502020202020204" pitchFamily="34" charset="0"/>
              </a:rPr>
              <a:t>elif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000" dirty="0">
                <a:latin typeface="Century Gothic" panose="020B0502020202020204" pitchFamily="34" charset="0"/>
              </a:rPr>
              <a:t>(’</a:t>
            </a:r>
            <a:r>
              <a:rPr lang="en-US" sz="2000" dirty="0">
                <a:solidFill>
                  <a:srgbClr val="4070A0"/>
                </a:solidFill>
                <a:latin typeface="Century Gothic" panose="020B0502020202020204" pitchFamily="34" charset="0"/>
              </a:rPr>
              <a:t>elif_1’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 err="1">
                <a:solidFill>
                  <a:srgbClr val="007020"/>
                </a:solidFill>
                <a:latin typeface="Century Gothic" panose="020B0502020202020204" pitchFamily="34" charset="0"/>
              </a:rPr>
              <a:t>elif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000" dirty="0">
                <a:latin typeface="Century Gothic" panose="020B0502020202020204" pitchFamily="34" charset="0"/>
              </a:rPr>
              <a:t>(’</a:t>
            </a:r>
            <a:r>
              <a:rPr lang="en-US" sz="2000" dirty="0">
                <a:solidFill>
                  <a:srgbClr val="4070A0"/>
                </a:solidFill>
                <a:latin typeface="Century Gothic" panose="020B0502020202020204" pitchFamily="34" charset="0"/>
              </a:rPr>
              <a:t>elif_2’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rgbClr val="00702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 err="1">
                <a:solidFill>
                  <a:srgbClr val="007020"/>
                </a:solidFill>
                <a:latin typeface="Century Gothic" panose="020B0502020202020204" pitchFamily="34" charset="0"/>
              </a:rPr>
              <a:t>elif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208050"/>
                </a:solidFill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7020"/>
                </a:solidFill>
                <a:latin typeface="Century Gothic" panose="020B0502020202020204" pitchFamily="34" charset="0"/>
              </a:rPr>
              <a:t>    print</a:t>
            </a:r>
            <a:r>
              <a:rPr lang="en-US" sz="2000" dirty="0">
                <a:latin typeface="Century Gothic" panose="020B0502020202020204" pitchFamily="34" charset="0"/>
              </a:rPr>
              <a:t>(’</a:t>
            </a:r>
            <a:r>
              <a:rPr lang="en-US" sz="2000" dirty="0">
                <a:solidFill>
                  <a:srgbClr val="4070A0"/>
                </a:solidFill>
                <a:latin typeface="Century Gothic" panose="020B0502020202020204" pitchFamily="34" charset="0"/>
              </a:rPr>
              <a:t>elif_3’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  <a:endParaRPr lang="en-US" sz="2000" b="1" dirty="0">
              <a:solidFill>
                <a:srgbClr val="00702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else</a:t>
            </a:r>
            <a:r>
              <a:rPr lang="en-US" sz="2000" dirty="0">
                <a:latin typeface="Century Gothic" panose="020B0502020202020204" pitchFamily="34" charset="0"/>
              </a:rPr>
              <a:t>: </a:t>
            </a:r>
            <a:endParaRPr lang="en-US" sz="2000" dirty="0">
              <a:solidFill>
                <a:srgbClr val="666666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>
                <a:solidFill>
                  <a:srgbClr val="007020"/>
                </a:solidFill>
                <a:latin typeface="Century Gothic" panose="020B0502020202020204" pitchFamily="34" charset="0"/>
              </a:rPr>
              <a:t>print</a:t>
            </a:r>
            <a:r>
              <a:rPr lang="en-US" sz="2000" dirty="0"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4070A0"/>
                </a:solidFill>
                <a:latin typeface="Century Gothic" panose="020B0502020202020204" pitchFamily="34" charset="0"/>
              </a:rPr>
              <a:t>'false'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256</Words>
  <Application>Microsoft Office PowerPoint</Application>
  <PresentationFormat>Произвольный</PresentationFormat>
  <Paragraphs>97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Ермолов</dc:creator>
  <cp:lastModifiedBy>Pentagon</cp:lastModifiedBy>
  <cp:revision>24</cp:revision>
  <dcterms:created xsi:type="dcterms:W3CDTF">2019-10-05T08:26:02Z</dcterms:created>
  <dcterms:modified xsi:type="dcterms:W3CDTF">2019-10-15T11:52:50Z</dcterms:modified>
</cp:coreProperties>
</file>