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69" r:id="rId4"/>
    <p:sldId id="260" r:id="rId5"/>
    <p:sldId id="259" r:id="rId6"/>
    <p:sldId id="270" r:id="rId7"/>
    <p:sldId id="261" r:id="rId8"/>
    <p:sldId id="27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4DD874-1E7E-4DF8-90DC-276E38648749}">
  <a:tblStyle styleId="{DE4DD874-1E7E-4DF8-90DC-276E386487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0109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98e4b727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098e4b727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0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03f03ffb_0_1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03f03ffb_0_1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4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a03f03ffb_0_1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a03f03ffb_0_1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02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98e4b72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98e4b72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43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a03f03ffb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0a03f03ffb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13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1093881"/>
            <a:ext cx="3398700" cy="23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" y="3490125"/>
            <a:ext cx="37539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57200" y="41147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pencity.in/dataset/telangana-assembly-elections-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data.opencity.in/dataset/telangana-assembly-elections-20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8C05"/>
            </a:gs>
            <a:gs pos="55000">
              <a:schemeClr val="bg1"/>
            </a:gs>
            <a:gs pos="82000">
              <a:srgbClr val="00B050"/>
            </a:gs>
          </a:gsLst>
          <a:lin ang="36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328662" y="2159772"/>
            <a:ext cx="3398700" cy="23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Constantia" panose="02030602050306030303" pitchFamily="18" charset="0"/>
              </a:rPr>
              <a:t>Telangana State Election Data</a:t>
            </a:r>
            <a:endParaRPr sz="2800" b="1" dirty="0">
              <a:latin typeface="Constantia" panose="02030602050306030303" pitchFamily="18" charset="0"/>
            </a:endParaRPr>
          </a:p>
        </p:txBody>
      </p:sp>
      <p:grpSp>
        <p:nvGrpSpPr>
          <p:cNvPr id="54" name="Google Shape;54;p17"/>
          <p:cNvGrpSpPr/>
          <p:nvPr/>
        </p:nvGrpSpPr>
        <p:grpSpPr>
          <a:xfrm>
            <a:off x="4906697" y="-1059559"/>
            <a:ext cx="4720326" cy="5198165"/>
            <a:chOff x="4502865" y="-1059562"/>
            <a:chExt cx="5124105" cy="5642820"/>
          </a:xfrm>
        </p:grpSpPr>
        <p:sp>
          <p:nvSpPr>
            <p:cNvPr id="55" name="Google Shape;55;p17"/>
            <p:cNvSpPr/>
            <p:nvPr/>
          </p:nvSpPr>
          <p:spPr>
            <a:xfrm>
              <a:off x="6964125" y="1827725"/>
              <a:ext cx="688300" cy="344525"/>
            </a:xfrm>
            <a:custGeom>
              <a:avLst/>
              <a:gdLst/>
              <a:ahLst/>
              <a:cxnLst/>
              <a:rect l="l" t="t" r="r" b="b"/>
              <a:pathLst>
                <a:path w="27532" h="13781" extrusionOk="0">
                  <a:moveTo>
                    <a:pt x="0" y="5855"/>
                  </a:moveTo>
                  <a:lnTo>
                    <a:pt x="360" y="3513"/>
                  </a:lnTo>
                  <a:lnTo>
                    <a:pt x="17054" y="3123"/>
                  </a:lnTo>
                  <a:lnTo>
                    <a:pt x="22518" y="0"/>
                  </a:lnTo>
                  <a:lnTo>
                    <a:pt x="27532" y="931"/>
                  </a:lnTo>
                  <a:lnTo>
                    <a:pt x="24380" y="5434"/>
                  </a:lnTo>
                  <a:lnTo>
                    <a:pt x="16784" y="10208"/>
                  </a:lnTo>
                  <a:lnTo>
                    <a:pt x="10449" y="13781"/>
                  </a:lnTo>
                  <a:lnTo>
                    <a:pt x="2312" y="10208"/>
                  </a:ln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</p:sp>
        <p:sp>
          <p:nvSpPr>
            <p:cNvPr id="56" name="Google Shape;56;p17"/>
            <p:cNvSpPr/>
            <p:nvPr/>
          </p:nvSpPr>
          <p:spPr>
            <a:xfrm>
              <a:off x="7665100" y="3320726"/>
              <a:ext cx="13344" cy="8640"/>
            </a:xfrm>
            <a:custGeom>
              <a:avLst/>
              <a:gdLst/>
              <a:ahLst/>
              <a:cxnLst/>
              <a:rect l="l" t="t" r="r" b="b"/>
              <a:pathLst>
                <a:path w="261" h="169" extrusionOk="0">
                  <a:moveTo>
                    <a:pt x="192" y="0"/>
                  </a:moveTo>
                  <a:cubicBezTo>
                    <a:pt x="119" y="0"/>
                    <a:pt x="50" y="43"/>
                    <a:pt x="0" y="142"/>
                  </a:cubicBezTo>
                  <a:lnTo>
                    <a:pt x="33" y="142"/>
                  </a:lnTo>
                  <a:cubicBezTo>
                    <a:pt x="60" y="160"/>
                    <a:pt x="87" y="168"/>
                    <a:pt x="113" y="168"/>
                  </a:cubicBezTo>
                  <a:cubicBezTo>
                    <a:pt x="180" y="168"/>
                    <a:pt x="237" y="115"/>
                    <a:pt x="260" y="45"/>
                  </a:cubicBezTo>
                  <a:cubicBezTo>
                    <a:pt x="260" y="45"/>
                    <a:pt x="260" y="12"/>
                    <a:pt x="260" y="12"/>
                  </a:cubicBezTo>
                  <a:cubicBezTo>
                    <a:pt x="237" y="4"/>
                    <a:pt x="214" y="0"/>
                    <a:pt x="192" y="0"/>
                  </a:cubicBezTo>
                  <a:close/>
                </a:path>
              </a:pathLst>
            </a:custGeom>
            <a:solidFill>
              <a:srgbClr val="227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4502865" y="2034472"/>
              <a:ext cx="2073272" cy="2545463"/>
            </a:xfrm>
            <a:custGeom>
              <a:avLst/>
              <a:gdLst/>
              <a:ahLst/>
              <a:cxnLst/>
              <a:rect l="l" t="t" r="r" b="b"/>
              <a:pathLst>
                <a:path w="40553" h="49789" extrusionOk="0">
                  <a:moveTo>
                    <a:pt x="1" y="1"/>
                  </a:moveTo>
                  <a:lnTo>
                    <a:pt x="1" y="49788"/>
                  </a:lnTo>
                  <a:lnTo>
                    <a:pt x="40553" y="49788"/>
                  </a:lnTo>
                  <a:lnTo>
                    <a:pt x="40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4750617" y="2272254"/>
              <a:ext cx="641772" cy="478837"/>
            </a:xfrm>
            <a:custGeom>
              <a:avLst/>
              <a:gdLst/>
              <a:ahLst/>
              <a:cxnLst/>
              <a:rect l="l" t="t" r="r" b="b"/>
              <a:pathLst>
                <a:path w="12553" h="9366" extrusionOk="0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415"/>
                    <a:pt x="293" y="8455"/>
                    <a:pt x="813" y="9366"/>
                  </a:cubicBezTo>
                  <a:cubicBezTo>
                    <a:pt x="2114" y="8715"/>
                    <a:pt x="4228" y="8260"/>
                    <a:pt x="6602" y="8260"/>
                  </a:cubicBezTo>
                  <a:cubicBezTo>
                    <a:pt x="8683" y="8260"/>
                    <a:pt x="10569" y="8618"/>
                    <a:pt x="11870" y="9138"/>
                  </a:cubicBezTo>
                  <a:cubicBezTo>
                    <a:pt x="12325" y="8293"/>
                    <a:pt x="12553" y="7317"/>
                    <a:pt x="12553" y="6276"/>
                  </a:cubicBezTo>
                  <a:cubicBezTo>
                    <a:pt x="12553" y="2797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4792182" y="2694547"/>
              <a:ext cx="565289" cy="219480"/>
            </a:xfrm>
            <a:custGeom>
              <a:avLst/>
              <a:gdLst/>
              <a:ahLst/>
              <a:cxnLst/>
              <a:rect l="l" t="t" r="r" b="b"/>
              <a:pathLst>
                <a:path w="11057" h="4293" extrusionOk="0">
                  <a:moveTo>
                    <a:pt x="5789" y="0"/>
                  </a:moveTo>
                  <a:cubicBezTo>
                    <a:pt x="3415" y="0"/>
                    <a:pt x="1301" y="455"/>
                    <a:pt x="0" y="1106"/>
                  </a:cubicBezTo>
                  <a:cubicBezTo>
                    <a:pt x="1073" y="3024"/>
                    <a:pt x="3122" y="4293"/>
                    <a:pt x="5464" y="4293"/>
                  </a:cubicBezTo>
                  <a:cubicBezTo>
                    <a:pt x="7903" y="4293"/>
                    <a:pt x="10016" y="2927"/>
                    <a:pt x="11057" y="878"/>
                  </a:cubicBezTo>
                  <a:cubicBezTo>
                    <a:pt x="9756" y="358"/>
                    <a:pt x="7870" y="33"/>
                    <a:pt x="5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4878634" y="2319494"/>
              <a:ext cx="347497" cy="287271"/>
            </a:xfrm>
            <a:custGeom>
              <a:avLst/>
              <a:gdLst/>
              <a:ahLst/>
              <a:cxnLst/>
              <a:rect l="l" t="t" r="r" b="b"/>
              <a:pathLst>
                <a:path w="6797" h="5619" extrusionOk="0">
                  <a:moveTo>
                    <a:pt x="4339" y="0"/>
                  </a:moveTo>
                  <a:cubicBezTo>
                    <a:pt x="4240" y="0"/>
                    <a:pt x="4138" y="7"/>
                    <a:pt x="4033" y="19"/>
                  </a:cubicBezTo>
                  <a:cubicBezTo>
                    <a:pt x="2927" y="149"/>
                    <a:pt x="2017" y="637"/>
                    <a:pt x="1659" y="1743"/>
                  </a:cubicBezTo>
                  <a:cubicBezTo>
                    <a:pt x="1496" y="2166"/>
                    <a:pt x="1431" y="2523"/>
                    <a:pt x="878" y="2653"/>
                  </a:cubicBezTo>
                  <a:cubicBezTo>
                    <a:pt x="163" y="2848"/>
                    <a:pt x="0" y="3726"/>
                    <a:pt x="325" y="4670"/>
                  </a:cubicBezTo>
                  <a:cubicBezTo>
                    <a:pt x="557" y="5286"/>
                    <a:pt x="1011" y="5619"/>
                    <a:pt x="1577" y="5619"/>
                  </a:cubicBezTo>
                  <a:cubicBezTo>
                    <a:pt x="1727" y="5619"/>
                    <a:pt x="1885" y="5595"/>
                    <a:pt x="2049" y="5548"/>
                  </a:cubicBezTo>
                  <a:cubicBezTo>
                    <a:pt x="2114" y="5515"/>
                    <a:pt x="2147" y="5483"/>
                    <a:pt x="2212" y="5450"/>
                  </a:cubicBezTo>
                  <a:cubicBezTo>
                    <a:pt x="2732" y="5157"/>
                    <a:pt x="2829" y="4897"/>
                    <a:pt x="2602" y="4344"/>
                  </a:cubicBezTo>
                  <a:cubicBezTo>
                    <a:pt x="2537" y="4214"/>
                    <a:pt x="2472" y="4084"/>
                    <a:pt x="2472" y="3954"/>
                  </a:cubicBezTo>
                  <a:cubicBezTo>
                    <a:pt x="2472" y="3792"/>
                    <a:pt x="2407" y="3531"/>
                    <a:pt x="2667" y="3499"/>
                  </a:cubicBezTo>
                  <a:cubicBezTo>
                    <a:pt x="2697" y="3490"/>
                    <a:pt x="2726" y="3486"/>
                    <a:pt x="2752" y="3486"/>
                  </a:cubicBezTo>
                  <a:cubicBezTo>
                    <a:pt x="2920" y="3486"/>
                    <a:pt x="2996" y="3655"/>
                    <a:pt x="3025" y="3824"/>
                  </a:cubicBezTo>
                  <a:cubicBezTo>
                    <a:pt x="3073" y="4137"/>
                    <a:pt x="3228" y="4254"/>
                    <a:pt x="3450" y="4254"/>
                  </a:cubicBezTo>
                  <a:cubicBezTo>
                    <a:pt x="3528" y="4254"/>
                    <a:pt x="3615" y="4240"/>
                    <a:pt x="3708" y="4214"/>
                  </a:cubicBezTo>
                  <a:cubicBezTo>
                    <a:pt x="4521" y="4019"/>
                    <a:pt x="5366" y="3792"/>
                    <a:pt x="6049" y="3271"/>
                  </a:cubicBezTo>
                  <a:cubicBezTo>
                    <a:pt x="6156" y="3179"/>
                    <a:pt x="6249" y="3116"/>
                    <a:pt x="6341" y="3116"/>
                  </a:cubicBezTo>
                  <a:cubicBezTo>
                    <a:pt x="6444" y="3116"/>
                    <a:pt x="6547" y="3195"/>
                    <a:pt x="6667" y="3401"/>
                  </a:cubicBezTo>
                  <a:cubicBezTo>
                    <a:pt x="6797" y="2816"/>
                    <a:pt x="6602" y="1515"/>
                    <a:pt x="6472" y="1320"/>
                  </a:cubicBezTo>
                  <a:cubicBezTo>
                    <a:pt x="5944" y="528"/>
                    <a:pt x="5257" y="0"/>
                    <a:pt x="4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4975056" y="2460088"/>
              <a:ext cx="237782" cy="369276"/>
            </a:xfrm>
            <a:custGeom>
              <a:avLst/>
              <a:gdLst/>
              <a:ahLst/>
              <a:cxnLst/>
              <a:rect l="l" t="t" r="r" b="b"/>
              <a:pathLst>
                <a:path w="4651" h="7223" extrusionOk="0">
                  <a:moveTo>
                    <a:pt x="4618" y="1"/>
                  </a:moveTo>
                  <a:cubicBezTo>
                    <a:pt x="3805" y="716"/>
                    <a:pt x="2895" y="1074"/>
                    <a:pt x="1919" y="1302"/>
                  </a:cubicBezTo>
                  <a:cubicBezTo>
                    <a:pt x="1887" y="1334"/>
                    <a:pt x="1854" y="1334"/>
                    <a:pt x="1822" y="1334"/>
                  </a:cubicBezTo>
                  <a:cubicBezTo>
                    <a:pt x="1822" y="846"/>
                    <a:pt x="1399" y="456"/>
                    <a:pt x="911" y="456"/>
                  </a:cubicBezTo>
                  <a:cubicBezTo>
                    <a:pt x="391" y="456"/>
                    <a:pt x="0" y="879"/>
                    <a:pt x="0" y="1399"/>
                  </a:cubicBezTo>
                  <a:cubicBezTo>
                    <a:pt x="0" y="1822"/>
                    <a:pt x="293" y="2180"/>
                    <a:pt x="683" y="2277"/>
                  </a:cubicBezTo>
                  <a:cubicBezTo>
                    <a:pt x="618" y="2375"/>
                    <a:pt x="521" y="2472"/>
                    <a:pt x="391" y="2570"/>
                  </a:cubicBezTo>
                  <a:cubicBezTo>
                    <a:pt x="326" y="2635"/>
                    <a:pt x="196" y="2667"/>
                    <a:pt x="163" y="2798"/>
                  </a:cubicBezTo>
                  <a:cubicBezTo>
                    <a:pt x="233" y="2777"/>
                    <a:pt x="294" y="2764"/>
                    <a:pt x="346" y="2764"/>
                  </a:cubicBezTo>
                  <a:cubicBezTo>
                    <a:pt x="462" y="2764"/>
                    <a:pt x="531" y="2833"/>
                    <a:pt x="553" y="3058"/>
                  </a:cubicBezTo>
                  <a:cubicBezTo>
                    <a:pt x="618" y="3741"/>
                    <a:pt x="651" y="4359"/>
                    <a:pt x="228" y="4944"/>
                  </a:cubicBezTo>
                  <a:cubicBezTo>
                    <a:pt x="618" y="5854"/>
                    <a:pt x="1301" y="6537"/>
                    <a:pt x="2114" y="7058"/>
                  </a:cubicBezTo>
                  <a:cubicBezTo>
                    <a:pt x="2301" y="7170"/>
                    <a:pt x="2475" y="7223"/>
                    <a:pt x="2628" y="7223"/>
                  </a:cubicBezTo>
                  <a:cubicBezTo>
                    <a:pt x="3008" y="7223"/>
                    <a:pt x="3262" y="6898"/>
                    <a:pt x="3285" y="6342"/>
                  </a:cubicBezTo>
                  <a:cubicBezTo>
                    <a:pt x="3285" y="6115"/>
                    <a:pt x="3090" y="5432"/>
                    <a:pt x="3025" y="4911"/>
                  </a:cubicBezTo>
                  <a:cubicBezTo>
                    <a:pt x="2960" y="4554"/>
                    <a:pt x="2927" y="4293"/>
                    <a:pt x="3057" y="4228"/>
                  </a:cubicBezTo>
                  <a:cubicBezTo>
                    <a:pt x="3057" y="4228"/>
                    <a:pt x="3090" y="4228"/>
                    <a:pt x="3090" y="4196"/>
                  </a:cubicBezTo>
                  <a:cubicBezTo>
                    <a:pt x="3480" y="4196"/>
                    <a:pt x="3708" y="3936"/>
                    <a:pt x="3870" y="3643"/>
                  </a:cubicBezTo>
                  <a:cubicBezTo>
                    <a:pt x="4391" y="2798"/>
                    <a:pt x="4553" y="781"/>
                    <a:pt x="4586" y="651"/>
                  </a:cubicBezTo>
                  <a:cubicBezTo>
                    <a:pt x="4618" y="489"/>
                    <a:pt x="4651" y="326"/>
                    <a:pt x="4651" y="163"/>
                  </a:cubicBezTo>
                  <a:cubicBezTo>
                    <a:pt x="4651" y="98"/>
                    <a:pt x="4618" y="66"/>
                    <a:pt x="4618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5038246" y="2631356"/>
              <a:ext cx="93150" cy="81493"/>
            </a:xfrm>
            <a:custGeom>
              <a:avLst/>
              <a:gdLst/>
              <a:ahLst/>
              <a:cxnLst/>
              <a:rect l="l" t="t" r="r" b="b"/>
              <a:pathLst>
                <a:path w="1822" h="1594" extrusionOk="0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94"/>
                  </a:cubicBezTo>
                  <a:cubicBezTo>
                    <a:pt x="1724" y="1236"/>
                    <a:pt x="1691" y="943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0" y="423"/>
                    <a:pt x="0" y="0"/>
                  </a:cubicBezTo>
                  <a:close/>
                </a:path>
              </a:pathLst>
            </a:custGeom>
            <a:solidFill>
              <a:srgbClr val="B67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4750617" y="3667149"/>
              <a:ext cx="641772" cy="641772"/>
            </a:xfrm>
            <a:custGeom>
              <a:avLst/>
              <a:gdLst/>
              <a:ahLst/>
              <a:cxnLst/>
              <a:rect l="l" t="t" r="r" b="b"/>
              <a:pathLst>
                <a:path w="12553" h="12553" extrusionOk="0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350"/>
                    <a:pt x="260" y="8358"/>
                    <a:pt x="716" y="9236"/>
                  </a:cubicBezTo>
                  <a:cubicBezTo>
                    <a:pt x="1171" y="10049"/>
                    <a:pt x="1756" y="10732"/>
                    <a:pt x="2472" y="11284"/>
                  </a:cubicBezTo>
                  <a:cubicBezTo>
                    <a:pt x="3122" y="11805"/>
                    <a:pt x="3870" y="12162"/>
                    <a:pt x="4716" y="12358"/>
                  </a:cubicBezTo>
                  <a:cubicBezTo>
                    <a:pt x="4976" y="12455"/>
                    <a:pt x="5236" y="12488"/>
                    <a:pt x="5529" y="12520"/>
                  </a:cubicBezTo>
                  <a:cubicBezTo>
                    <a:pt x="5626" y="12520"/>
                    <a:pt x="5756" y="12553"/>
                    <a:pt x="5854" y="12553"/>
                  </a:cubicBezTo>
                  <a:lnTo>
                    <a:pt x="6277" y="12553"/>
                  </a:lnTo>
                  <a:cubicBezTo>
                    <a:pt x="6764" y="12553"/>
                    <a:pt x="7252" y="12520"/>
                    <a:pt x="7675" y="12423"/>
                  </a:cubicBezTo>
                  <a:cubicBezTo>
                    <a:pt x="8716" y="12162"/>
                    <a:pt x="9659" y="11675"/>
                    <a:pt x="10439" y="10992"/>
                  </a:cubicBezTo>
                  <a:cubicBezTo>
                    <a:pt x="11057" y="10439"/>
                    <a:pt x="11577" y="9756"/>
                    <a:pt x="11968" y="8975"/>
                  </a:cubicBezTo>
                  <a:cubicBezTo>
                    <a:pt x="12358" y="8163"/>
                    <a:pt x="12553" y="7252"/>
                    <a:pt x="12553" y="6276"/>
                  </a:cubicBezTo>
                  <a:cubicBezTo>
                    <a:pt x="12553" y="2829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4787171" y="4092765"/>
              <a:ext cx="575310" cy="216157"/>
            </a:xfrm>
            <a:custGeom>
              <a:avLst/>
              <a:gdLst/>
              <a:ahLst/>
              <a:cxnLst/>
              <a:rect l="l" t="t" r="r" b="b"/>
              <a:pathLst>
                <a:path w="11253" h="4228" extrusionOk="0">
                  <a:moveTo>
                    <a:pt x="6017" y="0"/>
                  </a:moveTo>
                  <a:cubicBezTo>
                    <a:pt x="5334" y="0"/>
                    <a:pt x="4684" y="0"/>
                    <a:pt x="4066" y="65"/>
                  </a:cubicBezTo>
                  <a:lnTo>
                    <a:pt x="4001" y="65"/>
                  </a:lnTo>
                  <a:cubicBezTo>
                    <a:pt x="3610" y="98"/>
                    <a:pt x="3220" y="163"/>
                    <a:pt x="2830" y="195"/>
                  </a:cubicBezTo>
                  <a:cubicBezTo>
                    <a:pt x="1757" y="358"/>
                    <a:pt x="781" y="618"/>
                    <a:pt x="1" y="911"/>
                  </a:cubicBezTo>
                  <a:cubicBezTo>
                    <a:pt x="456" y="1724"/>
                    <a:pt x="1041" y="2407"/>
                    <a:pt x="1757" y="2959"/>
                  </a:cubicBezTo>
                  <a:cubicBezTo>
                    <a:pt x="2407" y="3480"/>
                    <a:pt x="3155" y="3837"/>
                    <a:pt x="4001" y="4033"/>
                  </a:cubicBezTo>
                  <a:cubicBezTo>
                    <a:pt x="4261" y="4130"/>
                    <a:pt x="4521" y="4163"/>
                    <a:pt x="4814" y="4195"/>
                  </a:cubicBezTo>
                  <a:cubicBezTo>
                    <a:pt x="4911" y="4195"/>
                    <a:pt x="5041" y="4228"/>
                    <a:pt x="5139" y="4228"/>
                  </a:cubicBezTo>
                  <a:lnTo>
                    <a:pt x="5562" y="4228"/>
                  </a:lnTo>
                  <a:cubicBezTo>
                    <a:pt x="6049" y="4228"/>
                    <a:pt x="6537" y="4195"/>
                    <a:pt x="6992" y="4098"/>
                  </a:cubicBezTo>
                  <a:cubicBezTo>
                    <a:pt x="8001" y="3837"/>
                    <a:pt x="8944" y="3350"/>
                    <a:pt x="9724" y="2667"/>
                  </a:cubicBezTo>
                  <a:cubicBezTo>
                    <a:pt x="10342" y="2114"/>
                    <a:pt x="10895" y="1431"/>
                    <a:pt x="11253" y="650"/>
                  </a:cubicBezTo>
                  <a:cubicBezTo>
                    <a:pt x="10765" y="520"/>
                    <a:pt x="10277" y="390"/>
                    <a:pt x="9724" y="293"/>
                  </a:cubicBezTo>
                  <a:cubicBezTo>
                    <a:pt x="8651" y="98"/>
                    <a:pt x="7415" y="0"/>
                    <a:pt x="6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4938450" y="3815769"/>
              <a:ext cx="207874" cy="380472"/>
            </a:xfrm>
            <a:custGeom>
              <a:avLst/>
              <a:gdLst/>
              <a:ahLst/>
              <a:cxnLst/>
              <a:rect l="l" t="t" r="r" b="b"/>
              <a:pathLst>
                <a:path w="4066" h="7442" extrusionOk="0">
                  <a:moveTo>
                    <a:pt x="1955" y="0"/>
                  </a:moveTo>
                  <a:cubicBezTo>
                    <a:pt x="1913" y="0"/>
                    <a:pt x="1870" y="8"/>
                    <a:pt x="1822" y="20"/>
                  </a:cubicBezTo>
                  <a:cubicBezTo>
                    <a:pt x="1725" y="52"/>
                    <a:pt x="1627" y="117"/>
                    <a:pt x="1562" y="150"/>
                  </a:cubicBezTo>
                  <a:cubicBezTo>
                    <a:pt x="1139" y="443"/>
                    <a:pt x="814" y="865"/>
                    <a:pt x="554" y="1321"/>
                  </a:cubicBezTo>
                  <a:cubicBezTo>
                    <a:pt x="359" y="1678"/>
                    <a:pt x="196" y="2069"/>
                    <a:pt x="34" y="2459"/>
                  </a:cubicBezTo>
                  <a:cubicBezTo>
                    <a:pt x="1" y="2524"/>
                    <a:pt x="1" y="2556"/>
                    <a:pt x="34" y="2621"/>
                  </a:cubicBezTo>
                  <a:cubicBezTo>
                    <a:pt x="66" y="2914"/>
                    <a:pt x="164" y="3207"/>
                    <a:pt x="261" y="3467"/>
                  </a:cubicBezTo>
                  <a:cubicBezTo>
                    <a:pt x="391" y="3857"/>
                    <a:pt x="586" y="4215"/>
                    <a:pt x="912" y="4475"/>
                  </a:cubicBezTo>
                  <a:cubicBezTo>
                    <a:pt x="1107" y="4638"/>
                    <a:pt x="1107" y="4833"/>
                    <a:pt x="1107" y="5060"/>
                  </a:cubicBezTo>
                  <a:cubicBezTo>
                    <a:pt x="1074" y="5418"/>
                    <a:pt x="944" y="5808"/>
                    <a:pt x="1009" y="6166"/>
                  </a:cubicBezTo>
                  <a:cubicBezTo>
                    <a:pt x="1042" y="6621"/>
                    <a:pt x="944" y="6881"/>
                    <a:pt x="1074" y="7077"/>
                  </a:cubicBezTo>
                  <a:cubicBezTo>
                    <a:pt x="1255" y="7329"/>
                    <a:pt x="1625" y="7442"/>
                    <a:pt x="2031" y="7442"/>
                  </a:cubicBezTo>
                  <a:cubicBezTo>
                    <a:pt x="2356" y="7442"/>
                    <a:pt x="2703" y="7369"/>
                    <a:pt x="2993" y="7239"/>
                  </a:cubicBezTo>
                  <a:cubicBezTo>
                    <a:pt x="3676" y="6881"/>
                    <a:pt x="4001" y="6166"/>
                    <a:pt x="4001" y="6101"/>
                  </a:cubicBezTo>
                  <a:cubicBezTo>
                    <a:pt x="4001" y="6101"/>
                    <a:pt x="3968" y="6036"/>
                    <a:pt x="4001" y="6003"/>
                  </a:cubicBezTo>
                  <a:lnTo>
                    <a:pt x="4066" y="6003"/>
                  </a:lnTo>
                  <a:cubicBezTo>
                    <a:pt x="3871" y="5906"/>
                    <a:pt x="3708" y="5906"/>
                    <a:pt x="3513" y="5841"/>
                  </a:cubicBezTo>
                  <a:cubicBezTo>
                    <a:pt x="3155" y="5776"/>
                    <a:pt x="3123" y="5808"/>
                    <a:pt x="3123" y="5418"/>
                  </a:cubicBezTo>
                  <a:cubicBezTo>
                    <a:pt x="3123" y="5223"/>
                    <a:pt x="3155" y="4995"/>
                    <a:pt x="3123" y="4800"/>
                  </a:cubicBezTo>
                  <a:cubicBezTo>
                    <a:pt x="3123" y="4508"/>
                    <a:pt x="3155" y="4247"/>
                    <a:pt x="3383" y="4052"/>
                  </a:cubicBezTo>
                  <a:cubicBezTo>
                    <a:pt x="3416" y="4020"/>
                    <a:pt x="3416" y="3955"/>
                    <a:pt x="3448" y="3890"/>
                  </a:cubicBezTo>
                  <a:cubicBezTo>
                    <a:pt x="3708" y="3467"/>
                    <a:pt x="3903" y="3012"/>
                    <a:pt x="3838" y="2459"/>
                  </a:cubicBezTo>
                  <a:cubicBezTo>
                    <a:pt x="3773" y="2101"/>
                    <a:pt x="3643" y="1711"/>
                    <a:pt x="3383" y="1451"/>
                  </a:cubicBezTo>
                  <a:cubicBezTo>
                    <a:pt x="2993" y="963"/>
                    <a:pt x="2570" y="540"/>
                    <a:pt x="2180" y="85"/>
                  </a:cubicBezTo>
                  <a:cubicBezTo>
                    <a:pt x="2097" y="23"/>
                    <a:pt x="2028" y="0"/>
                    <a:pt x="1955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5003328" y="4049513"/>
              <a:ext cx="79857" cy="25358"/>
            </a:xfrm>
            <a:custGeom>
              <a:avLst/>
              <a:gdLst/>
              <a:ahLst/>
              <a:cxnLst/>
              <a:rect l="l" t="t" r="r" b="b"/>
              <a:pathLst>
                <a:path w="1562" h="496" extrusionOk="0">
                  <a:moveTo>
                    <a:pt x="1561" y="1"/>
                  </a:moveTo>
                  <a:lnTo>
                    <a:pt x="1561" y="1"/>
                  </a:lnTo>
                  <a:cubicBezTo>
                    <a:pt x="1261" y="181"/>
                    <a:pt x="948" y="275"/>
                    <a:pt x="623" y="275"/>
                  </a:cubicBezTo>
                  <a:cubicBezTo>
                    <a:pt x="420" y="275"/>
                    <a:pt x="213" y="238"/>
                    <a:pt x="0" y="163"/>
                  </a:cubicBezTo>
                  <a:lnTo>
                    <a:pt x="0" y="163"/>
                  </a:lnTo>
                  <a:cubicBezTo>
                    <a:pt x="221" y="412"/>
                    <a:pt x="489" y="496"/>
                    <a:pt x="763" y="496"/>
                  </a:cubicBezTo>
                  <a:cubicBezTo>
                    <a:pt x="812" y="496"/>
                    <a:pt x="862" y="493"/>
                    <a:pt x="911" y="488"/>
                  </a:cubicBezTo>
                  <a:cubicBezTo>
                    <a:pt x="1203" y="456"/>
                    <a:pt x="1529" y="196"/>
                    <a:pt x="1561" y="1"/>
                  </a:cubicBezTo>
                  <a:close/>
                </a:path>
              </a:pathLst>
            </a:custGeom>
            <a:solidFill>
              <a:srgbClr val="6B2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4837069" y="3724613"/>
              <a:ext cx="463908" cy="577661"/>
            </a:xfrm>
            <a:custGeom>
              <a:avLst/>
              <a:gdLst/>
              <a:ahLst/>
              <a:cxnLst/>
              <a:rect l="l" t="t" r="r" b="b"/>
              <a:pathLst>
                <a:path w="9074" h="11299" extrusionOk="0">
                  <a:moveTo>
                    <a:pt x="3522" y="1"/>
                  </a:moveTo>
                  <a:cubicBezTo>
                    <a:pt x="2696" y="1"/>
                    <a:pt x="1947" y="256"/>
                    <a:pt x="1659" y="697"/>
                  </a:cubicBezTo>
                  <a:cubicBezTo>
                    <a:pt x="1301" y="1250"/>
                    <a:pt x="1724" y="2063"/>
                    <a:pt x="1073" y="2778"/>
                  </a:cubicBezTo>
                  <a:cubicBezTo>
                    <a:pt x="813" y="3071"/>
                    <a:pt x="683" y="3006"/>
                    <a:pt x="488" y="3266"/>
                  </a:cubicBezTo>
                  <a:cubicBezTo>
                    <a:pt x="0" y="3949"/>
                    <a:pt x="358" y="4957"/>
                    <a:pt x="553" y="5575"/>
                  </a:cubicBezTo>
                  <a:cubicBezTo>
                    <a:pt x="846" y="6518"/>
                    <a:pt x="1106" y="7851"/>
                    <a:pt x="943" y="9673"/>
                  </a:cubicBezTo>
                  <a:cubicBezTo>
                    <a:pt x="878" y="9835"/>
                    <a:pt x="846" y="9998"/>
                    <a:pt x="813" y="10160"/>
                  </a:cubicBezTo>
                  <a:cubicBezTo>
                    <a:pt x="1464" y="10648"/>
                    <a:pt x="2212" y="11038"/>
                    <a:pt x="3025" y="11234"/>
                  </a:cubicBezTo>
                  <a:cubicBezTo>
                    <a:pt x="3057" y="11201"/>
                    <a:pt x="3122" y="11136"/>
                    <a:pt x="3187" y="11071"/>
                  </a:cubicBezTo>
                  <a:cubicBezTo>
                    <a:pt x="3285" y="10908"/>
                    <a:pt x="3350" y="10778"/>
                    <a:pt x="3382" y="10648"/>
                  </a:cubicBezTo>
                  <a:cubicBezTo>
                    <a:pt x="3447" y="10551"/>
                    <a:pt x="3545" y="10388"/>
                    <a:pt x="3610" y="10193"/>
                  </a:cubicBezTo>
                  <a:cubicBezTo>
                    <a:pt x="3740" y="9543"/>
                    <a:pt x="3480" y="8990"/>
                    <a:pt x="3350" y="8664"/>
                  </a:cubicBezTo>
                  <a:cubicBezTo>
                    <a:pt x="3220" y="8339"/>
                    <a:pt x="3090" y="7884"/>
                    <a:pt x="3090" y="7266"/>
                  </a:cubicBezTo>
                  <a:cubicBezTo>
                    <a:pt x="3090" y="6973"/>
                    <a:pt x="3122" y="6681"/>
                    <a:pt x="3187" y="6323"/>
                  </a:cubicBezTo>
                  <a:cubicBezTo>
                    <a:pt x="2667" y="5965"/>
                    <a:pt x="2309" y="5478"/>
                    <a:pt x="2147" y="4990"/>
                  </a:cubicBezTo>
                  <a:cubicBezTo>
                    <a:pt x="2147" y="4957"/>
                    <a:pt x="2147" y="4957"/>
                    <a:pt x="2147" y="4925"/>
                  </a:cubicBezTo>
                  <a:cubicBezTo>
                    <a:pt x="2147" y="4892"/>
                    <a:pt x="2114" y="4860"/>
                    <a:pt x="2114" y="4827"/>
                  </a:cubicBezTo>
                  <a:cubicBezTo>
                    <a:pt x="2082" y="4632"/>
                    <a:pt x="2049" y="4404"/>
                    <a:pt x="2082" y="4209"/>
                  </a:cubicBezTo>
                  <a:cubicBezTo>
                    <a:pt x="2147" y="3884"/>
                    <a:pt x="2277" y="3624"/>
                    <a:pt x="2439" y="3429"/>
                  </a:cubicBezTo>
                  <a:cubicBezTo>
                    <a:pt x="2764" y="2811"/>
                    <a:pt x="3285" y="1835"/>
                    <a:pt x="4000" y="1835"/>
                  </a:cubicBezTo>
                  <a:cubicBezTo>
                    <a:pt x="4813" y="2681"/>
                    <a:pt x="5756" y="3364"/>
                    <a:pt x="5789" y="4502"/>
                  </a:cubicBezTo>
                  <a:cubicBezTo>
                    <a:pt x="5724" y="5120"/>
                    <a:pt x="5431" y="5510"/>
                    <a:pt x="5236" y="5965"/>
                  </a:cubicBezTo>
                  <a:cubicBezTo>
                    <a:pt x="5203" y="6063"/>
                    <a:pt x="5171" y="6128"/>
                    <a:pt x="5138" y="6226"/>
                  </a:cubicBezTo>
                  <a:cubicBezTo>
                    <a:pt x="5041" y="6518"/>
                    <a:pt x="4976" y="6811"/>
                    <a:pt x="5041" y="7201"/>
                  </a:cubicBezTo>
                  <a:cubicBezTo>
                    <a:pt x="5041" y="7234"/>
                    <a:pt x="5073" y="7299"/>
                    <a:pt x="5073" y="7364"/>
                  </a:cubicBezTo>
                  <a:cubicBezTo>
                    <a:pt x="5366" y="8372"/>
                    <a:pt x="5399" y="9445"/>
                    <a:pt x="5561" y="10225"/>
                  </a:cubicBezTo>
                  <a:cubicBezTo>
                    <a:pt x="5626" y="10551"/>
                    <a:pt x="5691" y="10843"/>
                    <a:pt x="5821" y="11038"/>
                  </a:cubicBezTo>
                  <a:cubicBezTo>
                    <a:pt x="5886" y="11136"/>
                    <a:pt x="5919" y="11234"/>
                    <a:pt x="6016" y="11299"/>
                  </a:cubicBezTo>
                  <a:cubicBezTo>
                    <a:pt x="7025" y="11038"/>
                    <a:pt x="7968" y="10551"/>
                    <a:pt x="8748" y="9868"/>
                  </a:cubicBezTo>
                  <a:cubicBezTo>
                    <a:pt x="9008" y="9217"/>
                    <a:pt x="9073" y="8404"/>
                    <a:pt x="8748" y="7494"/>
                  </a:cubicBezTo>
                  <a:cubicBezTo>
                    <a:pt x="8716" y="7429"/>
                    <a:pt x="8683" y="7331"/>
                    <a:pt x="8651" y="7266"/>
                  </a:cubicBezTo>
                  <a:cubicBezTo>
                    <a:pt x="8325" y="6778"/>
                    <a:pt x="7903" y="6063"/>
                    <a:pt x="7480" y="5152"/>
                  </a:cubicBezTo>
                  <a:cubicBezTo>
                    <a:pt x="6309" y="2648"/>
                    <a:pt x="6667" y="1510"/>
                    <a:pt x="5691" y="697"/>
                  </a:cubicBezTo>
                  <a:cubicBezTo>
                    <a:pt x="5100" y="215"/>
                    <a:pt x="4279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4750617" y="2972156"/>
              <a:ext cx="641772" cy="641823"/>
            </a:xfrm>
            <a:custGeom>
              <a:avLst/>
              <a:gdLst/>
              <a:ahLst/>
              <a:cxnLst/>
              <a:rect l="l" t="t" r="r" b="b"/>
              <a:pathLst>
                <a:path w="12553" h="12554" extrusionOk="0">
                  <a:moveTo>
                    <a:pt x="6277" y="1"/>
                  </a:moveTo>
                  <a:cubicBezTo>
                    <a:pt x="2829" y="1"/>
                    <a:pt x="0" y="2798"/>
                    <a:pt x="0" y="6277"/>
                  </a:cubicBezTo>
                  <a:cubicBezTo>
                    <a:pt x="0" y="7285"/>
                    <a:pt x="228" y="8228"/>
                    <a:pt x="651" y="9074"/>
                  </a:cubicBezTo>
                  <a:cubicBezTo>
                    <a:pt x="1691" y="11155"/>
                    <a:pt x="3805" y="12553"/>
                    <a:pt x="6277" y="12553"/>
                  </a:cubicBezTo>
                  <a:cubicBezTo>
                    <a:pt x="8748" y="12553"/>
                    <a:pt x="10894" y="11155"/>
                    <a:pt x="11902" y="9074"/>
                  </a:cubicBezTo>
                  <a:cubicBezTo>
                    <a:pt x="12325" y="8228"/>
                    <a:pt x="12553" y="7285"/>
                    <a:pt x="12553" y="6277"/>
                  </a:cubicBezTo>
                  <a:cubicBezTo>
                    <a:pt x="12553" y="2798"/>
                    <a:pt x="9756" y="1"/>
                    <a:pt x="6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783848" y="3406105"/>
              <a:ext cx="575310" cy="207874"/>
            </a:xfrm>
            <a:custGeom>
              <a:avLst/>
              <a:gdLst/>
              <a:ahLst/>
              <a:cxnLst/>
              <a:rect l="l" t="t" r="r" b="b"/>
              <a:pathLst>
                <a:path w="11253" h="4066" extrusionOk="0">
                  <a:moveTo>
                    <a:pt x="5627" y="1"/>
                  </a:moveTo>
                  <a:cubicBezTo>
                    <a:pt x="3480" y="1"/>
                    <a:pt x="1497" y="228"/>
                    <a:pt x="1" y="586"/>
                  </a:cubicBezTo>
                  <a:cubicBezTo>
                    <a:pt x="1041" y="2667"/>
                    <a:pt x="3155" y="4065"/>
                    <a:pt x="5627" y="4065"/>
                  </a:cubicBezTo>
                  <a:cubicBezTo>
                    <a:pt x="8098" y="4065"/>
                    <a:pt x="10244" y="2667"/>
                    <a:pt x="11252" y="586"/>
                  </a:cubicBezTo>
                  <a:cubicBezTo>
                    <a:pt x="9757" y="228"/>
                    <a:pt x="7805" y="1"/>
                    <a:pt x="5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4986712" y="3159631"/>
              <a:ext cx="196218" cy="314930"/>
            </a:xfrm>
            <a:custGeom>
              <a:avLst/>
              <a:gdLst/>
              <a:ahLst/>
              <a:cxnLst/>
              <a:rect l="l" t="t" r="r" b="b"/>
              <a:pathLst>
                <a:path w="3838" h="6160" extrusionOk="0">
                  <a:moveTo>
                    <a:pt x="2907" y="0"/>
                  </a:moveTo>
                  <a:cubicBezTo>
                    <a:pt x="2699" y="0"/>
                    <a:pt x="2488" y="41"/>
                    <a:pt x="2276" y="41"/>
                  </a:cubicBezTo>
                  <a:cubicBezTo>
                    <a:pt x="1724" y="74"/>
                    <a:pt x="1236" y="236"/>
                    <a:pt x="1138" y="887"/>
                  </a:cubicBezTo>
                  <a:cubicBezTo>
                    <a:pt x="1138" y="984"/>
                    <a:pt x="1106" y="1082"/>
                    <a:pt x="1041" y="1147"/>
                  </a:cubicBezTo>
                  <a:cubicBezTo>
                    <a:pt x="961" y="1305"/>
                    <a:pt x="904" y="1507"/>
                    <a:pt x="710" y="1507"/>
                  </a:cubicBezTo>
                  <a:cubicBezTo>
                    <a:pt x="665" y="1507"/>
                    <a:pt x="614" y="1496"/>
                    <a:pt x="553" y="1472"/>
                  </a:cubicBezTo>
                  <a:cubicBezTo>
                    <a:pt x="529" y="1460"/>
                    <a:pt x="504" y="1455"/>
                    <a:pt x="478" y="1455"/>
                  </a:cubicBezTo>
                  <a:cubicBezTo>
                    <a:pt x="360" y="1455"/>
                    <a:pt x="234" y="1566"/>
                    <a:pt x="260" y="1700"/>
                  </a:cubicBezTo>
                  <a:cubicBezTo>
                    <a:pt x="390" y="2187"/>
                    <a:pt x="130" y="2708"/>
                    <a:pt x="423" y="3163"/>
                  </a:cubicBezTo>
                  <a:cubicBezTo>
                    <a:pt x="423" y="3358"/>
                    <a:pt x="390" y="3553"/>
                    <a:pt x="423" y="3748"/>
                  </a:cubicBezTo>
                  <a:cubicBezTo>
                    <a:pt x="520" y="4171"/>
                    <a:pt x="520" y="4561"/>
                    <a:pt x="130" y="4822"/>
                  </a:cubicBezTo>
                  <a:cubicBezTo>
                    <a:pt x="33" y="4887"/>
                    <a:pt x="0" y="5017"/>
                    <a:pt x="98" y="5114"/>
                  </a:cubicBezTo>
                  <a:cubicBezTo>
                    <a:pt x="228" y="5244"/>
                    <a:pt x="1366" y="6090"/>
                    <a:pt x="2049" y="6155"/>
                  </a:cubicBezTo>
                  <a:cubicBezTo>
                    <a:pt x="2092" y="6158"/>
                    <a:pt x="2134" y="6160"/>
                    <a:pt x="2176" y="6160"/>
                  </a:cubicBezTo>
                  <a:cubicBezTo>
                    <a:pt x="2955" y="6160"/>
                    <a:pt x="3502" y="5596"/>
                    <a:pt x="3317" y="4887"/>
                  </a:cubicBezTo>
                  <a:cubicBezTo>
                    <a:pt x="2732" y="4561"/>
                    <a:pt x="2667" y="4106"/>
                    <a:pt x="3187" y="3748"/>
                  </a:cubicBezTo>
                  <a:cubicBezTo>
                    <a:pt x="3285" y="3683"/>
                    <a:pt x="3382" y="3553"/>
                    <a:pt x="3415" y="3423"/>
                  </a:cubicBezTo>
                  <a:cubicBezTo>
                    <a:pt x="3675" y="2350"/>
                    <a:pt x="3837" y="1277"/>
                    <a:pt x="3512" y="204"/>
                  </a:cubicBezTo>
                  <a:cubicBezTo>
                    <a:pt x="3317" y="41"/>
                    <a:pt x="3114" y="0"/>
                    <a:pt x="2907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4928481" y="3075224"/>
              <a:ext cx="272752" cy="246167"/>
            </a:xfrm>
            <a:custGeom>
              <a:avLst/>
              <a:gdLst/>
              <a:ahLst/>
              <a:cxnLst/>
              <a:rect l="l" t="t" r="r" b="b"/>
              <a:pathLst>
                <a:path w="5335" h="4815" extrusionOk="0">
                  <a:moveTo>
                    <a:pt x="2781" y="1"/>
                  </a:moveTo>
                  <a:cubicBezTo>
                    <a:pt x="2627" y="1"/>
                    <a:pt x="2470" y="11"/>
                    <a:pt x="2310" y="34"/>
                  </a:cubicBezTo>
                  <a:cubicBezTo>
                    <a:pt x="814" y="229"/>
                    <a:pt x="1" y="1530"/>
                    <a:pt x="521" y="2928"/>
                  </a:cubicBezTo>
                  <a:cubicBezTo>
                    <a:pt x="554" y="3025"/>
                    <a:pt x="586" y="3156"/>
                    <a:pt x="619" y="3286"/>
                  </a:cubicBezTo>
                  <a:cubicBezTo>
                    <a:pt x="846" y="3838"/>
                    <a:pt x="911" y="4489"/>
                    <a:pt x="1562" y="4814"/>
                  </a:cubicBezTo>
                  <a:cubicBezTo>
                    <a:pt x="1464" y="4359"/>
                    <a:pt x="1724" y="3903"/>
                    <a:pt x="1497" y="3416"/>
                  </a:cubicBezTo>
                  <a:cubicBezTo>
                    <a:pt x="1451" y="3301"/>
                    <a:pt x="1519" y="3186"/>
                    <a:pt x="1620" y="3186"/>
                  </a:cubicBezTo>
                  <a:cubicBezTo>
                    <a:pt x="1662" y="3186"/>
                    <a:pt x="1709" y="3205"/>
                    <a:pt x="1757" y="3253"/>
                  </a:cubicBezTo>
                  <a:cubicBezTo>
                    <a:pt x="1847" y="3323"/>
                    <a:pt x="1915" y="3350"/>
                    <a:pt x="1969" y="3350"/>
                  </a:cubicBezTo>
                  <a:cubicBezTo>
                    <a:pt x="2090" y="3350"/>
                    <a:pt x="2135" y="3213"/>
                    <a:pt x="2180" y="3123"/>
                  </a:cubicBezTo>
                  <a:cubicBezTo>
                    <a:pt x="2310" y="2895"/>
                    <a:pt x="2407" y="2668"/>
                    <a:pt x="2440" y="2408"/>
                  </a:cubicBezTo>
                  <a:cubicBezTo>
                    <a:pt x="2505" y="2180"/>
                    <a:pt x="2635" y="2050"/>
                    <a:pt x="2863" y="1985"/>
                  </a:cubicBezTo>
                  <a:cubicBezTo>
                    <a:pt x="3155" y="1855"/>
                    <a:pt x="3456" y="1822"/>
                    <a:pt x="3757" y="1822"/>
                  </a:cubicBezTo>
                  <a:cubicBezTo>
                    <a:pt x="4058" y="1822"/>
                    <a:pt x="4359" y="1855"/>
                    <a:pt x="4651" y="1855"/>
                  </a:cubicBezTo>
                  <a:cubicBezTo>
                    <a:pt x="5237" y="1595"/>
                    <a:pt x="5334" y="1074"/>
                    <a:pt x="4814" y="717"/>
                  </a:cubicBezTo>
                  <a:cubicBezTo>
                    <a:pt x="4193" y="258"/>
                    <a:pt x="3528" y="1"/>
                    <a:pt x="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5048216" y="3316329"/>
              <a:ext cx="93150" cy="79857"/>
            </a:xfrm>
            <a:custGeom>
              <a:avLst/>
              <a:gdLst/>
              <a:ahLst/>
              <a:cxnLst/>
              <a:rect l="l" t="t" r="r" b="b"/>
              <a:pathLst>
                <a:path w="1822" h="1562" extrusionOk="0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61"/>
                  </a:cubicBezTo>
                  <a:cubicBezTo>
                    <a:pt x="1724" y="1236"/>
                    <a:pt x="1691" y="911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1" y="423"/>
                    <a:pt x="0" y="0"/>
                  </a:cubicBezTo>
                  <a:close/>
                </a:path>
              </a:pathLst>
            </a:custGeom>
            <a:solidFill>
              <a:srgbClr val="815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4983389" y="3216584"/>
              <a:ext cx="63190" cy="63242"/>
            </a:xfrm>
            <a:custGeom>
              <a:avLst/>
              <a:gdLst/>
              <a:ahLst/>
              <a:cxnLst/>
              <a:rect l="l" t="t" r="r" b="b"/>
              <a:pathLst>
                <a:path w="1236" h="1237" extrusionOk="0">
                  <a:moveTo>
                    <a:pt x="618" y="0"/>
                  </a:moveTo>
                  <a:cubicBezTo>
                    <a:pt x="260" y="0"/>
                    <a:pt x="0" y="260"/>
                    <a:pt x="0" y="618"/>
                  </a:cubicBezTo>
                  <a:cubicBezTo>
                    <a:pt x="0" y="943"/>
                    <a:pt x="260" y="1236"/>
                    <a:pt x="618" y="1236"/>
                  </a:cubicBezTo>
                  <a:cubicBezTo>
                    <a:pt x="943" y="1236"/>
                    <a:pt x="1236" y="943"/>
                    <a:pt x="1236" y="618"/>
                  </a:cubicBezTo>
                  <a:cubicBezTo>
                    <a:pt x="1236" y="260"/>
                    <a:pt x="943" y="0"/>
                    <a:pt x="618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5556961" y="4145014"/>
              <a:ext cx="217844" cy="186555"/>
            </a:xfrm>
            <a:custGeom>
              <a:avLst/>
              <a:gdLst/>
              <a:ahLst/>
              <a:cxnLst/>
              <a:rect l="l" t="t" r="r" b="b"/>
              <a:pathLst>
                <a:path w="4261" h="3649" extrusionOk="0">
                  <a:moveTo>
                    <a:pt x="3922" y="0"/>
                  </a:moveTo>
                  <a:cubicBezTo>
                    <a:pt x="3822" y="0"/>
                    <a:pt x="3732" y="114"/>
                    <a:pt x="3643" y="181"/>
                  </a:cubicBezTo>
                  <a:cubicBezTo>
                    <a:pt x="3447" y="344"/>
                    <a:pt x="3252" y="507"/>
                    <a:pt x="3057" y="669"/>
                  </a:cubicBezTo>
                  <a:cubicBezTo>
                    <a:pt x="2374" y="1287"/>
                    <a:pt x="1886" y="2067"/>
                    <a:pt x="1301" y="2815"/>
                  </a:cubicBezTo>
                  <a:cubicBezTo>
                    <a:pt x="943" y="2490"/>
                    <a:pt x="878" y="2002"/>
                    <a:pt x="553" y="1742"/>
                  </a:cubicBezTo>
                  <a:cubicBezTo>
                    <a:pt x="461" y="1650"/>
                    <a:pt x="369" y="1558"/>
                    <a:pt x="266" y="1558"/>
                  </a:cubicBezTo>
                  <a:cubicBezTo>
                    <a:pt x="223" y="1558"/>
                    <a:pt x="178" y="1574"/>
                    <a:pt x="130" y="1612"/>
                  </a:cubicBezTo>
                  <a:cubicBezTo>
                    <a:pt x="0" y="1710"/>
                    <a:pt x="98" y="1872"/>
                    <a:pt x="195" y="1970"/>
                  </a:cubicBezTo>
                  <a:cubicBezTo>
                    <a:pt x="521" y="2425"/>
                    <a:pt x="781" y="2848"/>
                    <a:pt x="943" y="3401"/>
                  </a:cubicBezTo>
                  <a:cubicBezTo>
                    <a:pt x="1007" y="3575"/>
                    <a:pt x="1093" y="3649"/>
                    <a:pt x="1188" y="3649"/>
                  </a:cubicBezTo>
                  <a:cubicBezTo>
                    <a:pt x="1287" y="3649"/>
                    <a:pt x="1396" y="3567"/>
                    <a:pt x="1496" y="3433"/>
                  </a:cubicBezTo>
                  <a:cubicBezTo>
                    <a:pt x="1789" y="3011"/>
                    <a:pt x="2017" y="2588"/>
                    <a:pt x="2309" y="2198"/>
                  </a:cubicBezTo>
                  <a:cubicBezTo>
                    <a:pt x="2764" y="1580"/>
                    <a:pt x="3252" y="994"/>
                    <a:pt x="3870" y="507"/>
                  </a:cubicBezTo>
                  <a:cubicBezTo>
                    <a:pt x="3968" y="441"/>
                    <a:pt x="4260" y="311"/>
                    <a:pt x="4065" y="84"/>
                  </a:cubicBezTo>
                  <a:cubicBezTo>
                    <a:pt x="4015" y="23"/>
                    <a:pt x="3968" y="0"/>
                    <a:pt x="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5508750" y="2549659"/>
              <a:ext cx="312578" cy="316157"/>
            </a:xfrm>
            <a:custGeom>
              <a:avLst/>
              <a:gdLst/>
              <a:ahLst/>
              <a:cxnLst/>
              <a:rect l="l" t="t" r="r" b="b"/>
              <a:pathLst>
                <a:path w="6114" h="6184" extrusionOk="0">
                  <a:moveTo>
                    <a:pt x="1073" y="623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85"/>
                    <a:pt x="5594" y="1143"/>
                  </a:cubicBezTo>
                  <a:cubicBezTo>
                    <a:pt x="5561" y="2476"/>
                    <a:pt x="5561" y="3777"/>
                    <a:pt x="5561" y="5111"/>
                  </a:cubicBezTo>
                  <a:cubicBezTo>
                    <a:pt x="5594" y="5468"/>
                    <a:pt x="5398" y="5631"/>
                    <a:pt x="5073" y="5631"/>
                  </a:cubicBezTo>
                  <a:cubicBezTo>
                    <a:pt x="4854" y="5626"/>
                    <a:pt x="4635" y="5624"/>
                    <a:pt x="4416" y="5624"/>
                  </a:cubicBezTo>
                  <a:cubicBezTo>
                    <a:pt x="3861" y="5624"/>
                    <a:pt x="3306" y="5636"/>
                    <a:pt x="2750" y="5636"/>
                  </a:cubicBezTo>
                  <a:cubicBezTo>
                    <a:pt x="2159" y="5636"/>
                    <a:pt x="1567" y="5622"/>
                    <a:pt x="976" y="5566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53"/>
                    <a:pt x="683" y="623"/>
                    <a:pt x="1073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4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78"/>
                    <a:pt x="5981" y="33"/>
                    <a:pt x="5643" y="33"/>
                  </a:cubicBezTo>
                  <a:cubicBezTo>
                    <a:pt x="5607" y="33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5"/>
                    <a:pt x="3057" y="5"/>
                  </a:cubicBezTo>
                  <a:cubicBezTo>
                    <a:pt x="2515" y="5"/>
                    <a:pt x="1973" y="19"/>
                    <a:pt x="1421" y="19"/>
                  </a:cubicBezTo>
                  <a:cubicBezTo>
                    <a:pt x="1146" y="19"/>
                    <a:pt x="867" y="16"/>
                    <a:pt x="586" y="5"/>
                  </a:cubicBez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5498780" y="2229003"/>
              <a:ext cx="831292" cy="63242"/>
            </a:xfrm>
            <a:custGeom>
              <a:avLst/>
              <a:gdLst/>
              <a:ahLst/>
              <a:cxnLst/>
              <a:rect l="l" t="t" r="r" b="b"/>
              <a:pathLst>
                <a:path w="16260" h="1237" extrusionOk="0">
                  <a:moveTo>
                    <a:pt x="585" y="1"/>
                  </a:moveTo>
                  <a:cubicBezTo>
                    <a:pt x="260" y="1"/>
                    <a:pt x="0" y="293"/>
                    <a:pt x="0" y="619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9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5498780" y="2342091"/>
              <a:ext cx="831292" cy="63190"/>
            </a:xfrm>
            <a:custGeom>
              <a:avLst/>
              <a:gdLst/>
              <a:ahLst/>
              <a:cxnLst/>
              <a:rect l="l" t="t" r="r" b="b"/>
              <a:pathLst>
                <a:path w="16260" h="1236" extrusionOk="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5498780" y="2456765"/>
              <a:ext cx="452252" cy="61606"/>
            </a:xfrm>
            <a:custGeom>
              <a:avLst/>
              <a:gdLst/>
              <a:ahLst/>
              <a:cxnLst/>
              <a:rect l="l" t="t" r="r" b="b"/>
              <a:pathLst>
                <a:path w="8846" h="1205" extrusionOk="0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5508750" y="3309478"/>
              <a:ext cx="312578" cy="316157"/>
            </a:xfrm>
            <a:custGeom>
              <a:avLst/>
              <a:gdLst/>
              <a:ahLst/>
              <a:cxnLst/>
              <a:rect l="l" t="t" r="r" b="b"/>
              <a:pathLst>
                <a:path w="6114" h="6184" extrusionOk="0">
                  <a:moveTo>
                    <a:pt x="1073" y="622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52"/>
                    <a:pt x="5594" y="1143"/>
                  </a:cubicBezTo>
                  <a:cubicBezTo>
                    <a:pt x="5561" y="2443"/>
                    <a:pt x="5561" y="3777"/>
                    <a:pt x="5561" y="5110"/>
                  </a:cubicBezTo>
                  <a:cubicBezTo>
                    <a:pt x="5591" y="5438"/>
                    <a:pt x="5429" y="5602"/>
                    <a:pt x="5152" y="5602"/>
                  </a:cubicBezTo>
                  <a:cubicBezTo>
                    <a:pt x="5127" y="5602"/>
                    <a:pt x="5100" y="5600"/>
                    <a:pt x="5073" y="5598"/>
                  </a:cubicBezTo>
                  <a:cubicBezTo>
                    <a:pt x="4912" y="5594"/>
                    <a:pt x="4751" y="5592"/>
                    <a:pt x="4589" y="5592"/>
                  </a:cubicBezTo>
                  <a:cubicBezTo>
                    <a:pt x="3861" y="5592"/>
                    <a:pt x="3133" y="5624"/>
                    <a:pt x="2405" y="5624"/>
                  </a:cubicBezTo>
                  <a:cubicBezTo>
                    <a:pt x="1929" y="5624"/>
                    <a:pt x="1452" y="5611"/>
                    <a:pt x="976" y="5565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4"/>
                    <a:pt x="553" y="2443"/>
                    <a:pt x="521" y="1143"/>
                  </a:cubicBezTo>
                  <a:cubicBezTo>
                    <a:pt x="521" y="752"/>
                    <a:pt x="683" y="622"/>
                    <a:pt x="1073" y="622"/>
                  </a:cubicBezTo>
                  <a:close/>
                  <a:moveTo>
                    <a:pt x="487" y="0"/>
                  </a:moveTo>
                  <a:cubicBezTo>
                    <a:pt x="137" y="0"/>
                    <a:pt x="0" y="169"/>
                    <a:pt x="0" y="557"/>
                  </a:cubicBezTo>
                  <a:cubicBezTo>
                    <a:pt x="0" y="2248"/>
                    <a:pt x="0" y="3939"/>
                    <a:pt x="0" y="5630"/>
                  </a:cubicBezTo>
                  <a:cubicBezTo>
                    <a:pt x="0" y="5955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3"/>
                  </a:cubicBezTo>
                  <a:cubicBezTo>
                    <a:pt x="5951" y="6183"/>
                    <a:pt x="6049" y="6053"/>
                    <a:pt x="6049" y="5728"/>
                  </a:cubicBezTo>
                  <a:cubicBezTo>
                    <a:pt x="6049" y="4004"/>
                    <a:pt x="6081" y="2281"/>
                    <a:pt x="6114" y="590"/>
                  </a:cubicBezTo>
                  <a:cubicBezTo>
                    <a:pt x="6114" y="178"/>
                    <a:pt x="5981" y="32"/>
                    <a:pt x="5643" y="32"/>
                  </a:cubicBezTo>
                  <a:cubicBezTo>
                    <a:pt x="5607" y="32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4"/>
                    <a:pt x="3057" y="4"/>
                  </a:cubicBezTo>
                  <a:cubicBezTo>
                    <a:pt x="2515" y="4"/>
                    <a:pt x="1973" y="19"/>
                    <a:pt x="1421" y="19"/>
                  </a:cubicBezTo>
                  <a:cubicBezTo>
                    <a:pt x="1146" y="19"/>
                    <a:pt x="867" y="15"/>
                    <a:pt x="586" y="4"/>
                  </a:cubicBezTo>
                  <a:cubicBezTo>
                    <a:pt x="551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5498780" y="2988822"/>
              <a:ext cx="831292" cy="63190"/>
            </a:xfrm>
            <a:custGeom>
              <a:avLst/>
              <a:gdLst/>
              <a:ahLst/>
              <a:cxnLst/>
              <a:rect l="l" t="t" r="r" b="b"/>
              <a:pathLst>
                <a:path w="16260" h="1236" extrusionOk="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3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5498780" y="3101860"/>
              <a:ext cx="831292" cy="63242"/>
            </a:xfrm>
            <a:custGeom>
              <a:avLst/>
              <a:gdLst/>
              <a:ahLst/>
              <a:cxnLst/>
              <a:rect l="l" t="t" r="r" b="b"/>
              <a:pathLst>
                <a:path w="16260" h="1237" extrusionOk="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5498780" y="3216584"/>
              <a:ext cx="452252" cy="61554"/>
            </a:xfrm>
            <a:custGeom>
              <a:avLst/>
              <a:gdLst/>
              <a:ahLst/>
              <a:cxnLst/>
              <a:rect l="l" t="t" r="r" b="b"/>
              <a:pathLst>
                <a:path w="8846" h="1204" extrusionOk="0">
                  <a:moveTo>
                    <a:pt x="585" y="0"/>
                  </a:moveTo>
                  <a:cubicBezTo>
                    <a:pt x="260" y="0"/>
                    <a:pt x="0" y="260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0"/>
                    <a:pt x="8553" y="0"/>
                    <a:pt x="8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5508750" y="4069247"/>
              <a:ext cx="312578" cy="316157"/>
            </a:xfrm>
            <a:custGeom>
              <a:avLst/>
              <a:gdLst/>
              <a:ahLst/>
              <a:cxnLst/>
              <a:rect l="l" t="t" r="r" b="b"/>
              <a:pathLst>
                <a:path w="6114" h="6184" extrusionOk="0">
                  <a:moveTo>
                    <a:pt x="3025" y="623"/>
                  </a:moveTo>
                  <a:lnTo>
                    <a:pt x="3025" y="655"/>
                  </a:lnTo>
                  <a:lnTo>
                    <a:pt x="5073" y="655"/>
                  </a:lnTo>
                  <a:cubicBezTo>
                    <a:pt x="5108" y="652"/>
                    <a:pt x="5141" y="650"/>
                    <a:pt x="5172" y="650"/>
                  </a:cubicBezTo>
                  <a:cubicBezTo>
                    <a:pt x="5461" y="650"/>
                    <a:pt x="5594" y="791"/>
                    <a:pt x="5594" y="1143"/>
                  </a:cubicBezTo>
                  <a:cubicBezTo>
                    <a:pt x="5561" y="2444"/>
                    <a:pt x="5561" y="3777"/>
                    <a:pt x="5561" y="5078"/>
                  </a:cubicBezTo>
                  <a:cubicBezTo>
                    <a:pt x="5591" y="5436"/>
                    <a:pt x="5429" y="5602"/>
                    <a:pt x="5151" y="5602"/>
                  </a:cubicBezTo>
                  <a:cubicBezTo>
                    <a:pt x="5126" y="5602"/>
                    <a:pt x="5100" y="5601"/>
                    <a:pt x="5073" y="5598"/>
                  </a:cubicBezTo>
                  <a:cubicBezTo>
                    <a:pt x="4912" y="5594"/>
                    <a:pt x="4751" y="5593"/>
                    <a:pt x="4589" y="5593"/>
                  </a:cubicBezTo>
                  <a:cubicBezTo>
                    <a:pt x="3861" y="5593"/>
                    <a:pt x="3133" y="5625"/>
                    <a:pt x="2405" y="5625"/>
                  </a:cubicBezTo>
                  <a:cubicBezTo>
                    <a:pt x="1929" y="5625"/>
                    <a:pt x="1452" y="5611"/>
                    <a:pt x="976" y="5566"/>
                  </a:cubicBezTo>
                  <a:cubicBezTo>
                    <a:pt x="618" y="5501"/>
                    <a:pt x="521" y="5371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20"/>
                    <a:pt x="683" y="623"/>
                    <a:pt x="1073" y="623"/>
                  </a:cubicBezTo>
                  <a:cubicBezTo>
                    <a:pt x="1290" y="634"/>
                    <a:pt x="1507" y="637"/>
                    <a:pt x="1724" y="637"/>
                  </a:cubicBezTo>
                  <a:cubicBezTo>
                    <a:pt x="2157" y="637"/>
                    <a:pt x="2591" y="623"/>
                    <a:pt x="3025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3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35"/>
                    <a:pt x="5951" y="5"/>
                    <a:pt x="5529" y="5"/>
                  </a:cubicBezTo>
                  <a:cubicBezTo>
                    <a:pt x="4716" y="37"/>
                    <a:pt x="3870" y="37"/>
                    <a:pt x="3057" y="37"/>
                  </a:cubicBezTo>
                  <a:cubicBezTo>
                    <a:pt x="3057" y="5"/>
                    <a:pt x="3057" y="5"/>
                    <a:pt x="3057" y="5"/>
                  </a:cubicBezTo>
                  <a:lnTo>
                    <a:pt x="586" y="5"/>
                  </a:ln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5498780" y="3748591"/>
              <a:ext cx="831292" cy="63242"/>
            </a:xfrm>
            <a:custGeom>
              <a:avLst/>
              <a:gdLst/>
              <a:ahLst/>
              <a:cxnLst/>
              <a:rect l="l" t="t" r="r" b="b"/>
              <a:pathLst>
                <a:path w="16260" h="1237" extrusionOk="0">
                  <a:moveTo>
                    <a:pt x="585" y="1"/>
                  </a:moveTo>
                  <a:cubicBezTo>
                    <a:pt x="260" y="1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5498780" y="3861628"/>
              <a:ext cx="831292" cy="63242"/>
            </a:xfrm>
            <a:custGeom>
              <a:avLst/>
              <a:gdLst/>
              <a:ahLst/>
              <a:cxnLst/>
              <a:rect l="l" t="t" r="r" b="b"/>
              <a:pathLst>
                <a:path w="16260" h="1237" extrusionOk="0">
                  <a:moveTo>
                    <a:pt x="585" y="1"/>
                  </a:moveTo>
                  <a:cubicBezTo>
                    <a:pt x="260" y="1"/>
                    <a:pt x="0" y="294"/>
                    <a:pt x="0" y="619"/>
                  </a:cubicBezTo>
                  <a:cubicBezTo>
                    <a:pt x="0" y="944"/>
                    <a:pt x="260" y="1237"/>
                    <a:pt x="585" y="1237"/>
                  </a:cubicBezTo>
                  <a:lnTo>
                    <a:pt x="15642" y="1237"/>
                  </a:lnTo>
                  <a:cubicBezTo>
                    <a:pt x="15967" y="1237"/>
                    <a:pt x="16260" y="944"/>
                    <a:pt x="16227" y="619"/>
                  </a:cubicBezTo>
                  <a:cubicBezTo>
                    <a:pt x="16227" y="294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5498780" y="3976353"/>
              <a:ext cx="452252" cy="59918"/>
            </a:xfrm>
            <a:custGeom>
              <a:avLst/>
              <a:gdLst/>
              <a:ahLst/>
              <a:cxnLst/>
              <a:rect l="l" t="t" r="r" b="b"/>
              <a:pathLst>
                <a:path w="8846" h="1172" extrusionOk="0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1"/>
                    <a:pt x="585" y="1171"/>
                  </a:cubicBezTo>
                  <a:lnTo>
                    <a:pt x="8228" y="1171"/>
                  </a:lnTo>
                  <a:cubicBezTo>
                    <a:pt x="8553" y="1171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635080" y="684516"/>
              <a:ext cx="819687" cy="1182112"/>
            </a:xfrm>
            <a:custGeom>
              <a:avLst/>
              <a:gdLst/>
              <a:ahLst/>
              <a:cxnLst/>
              <a:rect l="l" t="t" r="r" b="b"/>
              <a:pathLst>
                <a:path w="16033" h="23122" extrusionOk="0">
                  <a:moveTo>
                    <a:pt x="11253" y="0"/>
                  </a:moveTo>
                  <a:lnTo>
                    <a:pt x="1" y="2634"/>
                  </a:lnTo>
                  <a:lnTo>
                    <a:pt x="4749" y="23121"/>
                  </a:lnTo>
                  <a:lnTo>
                    <a:pt x="16033" y="20487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773066" y="859057"/>
              <a:ext cx="542078" cy="832980"/>
            </a:xfrm>
            <a:custGeom>
              <a:avLst/>
              <a:gdLst/>
              <a:ahLst/>
              <a:cxnLst/>
              <a:rect l="l" t="t" r="r" b="b"/>
              <a:pathLst>
                <a:path w="10603" h="16293" extrusionOk="0">
                  <a:moveTo>
                    <a:pt x="7220" y="1"/>
                  </a:moveTo>
                  <a:lnTo>
                    <a:pt x="1" y="1692"/>
                  </a:lnTo>
                  <a:lnTo>
                    <a:pt x="3415" y="16293"/>
                  </a:lnTo>
                  <a:lnTo>
                    <a:pt x="10602" y="14634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866978" y="-1059562"/>
              <a:ext cx="1283544" cy="2272915"/>
            </a:xfrm>
            <a:custGeom>
              <a:avLst/>
              <a:gdLst/>
              <a:ahLst/>
              <a:cxnLst/>
              <a:rect l="l" t="t" r="r" b="b"/>
              <a:pathLst>
                <a:path w="25106" h="44458" extrusionOk="0">
                  <a:moveTo>
                    <a:pt x="4553" y="1"/>
                  </a:moveTo>
                  <a:cubicBezTo>
                    <a:pt x="3480" y="1269"/>
                    <a:pt x="2537" y="2668"/>
                    <a:pt x="1366" y="3838"/>
                  </a:cubicBezTo>
                  <a:cubicBezTo>
                    <a:pt x="163" y="5042"/>
                    <a:pt x="1" y="5985"/>
                    <a:pt x="911" y="7578"/>
                  </a:cubicBezTo>
                  <a:cubicBezTo>
                    <a:pt x="3643" y="12261"/>
                    <a:pt x="6082" y="17106"/>
                    <a:pt x="8683" y="21854"/>
                  </a:cubicBezTo>
                  <a:cubicBezTo>
                    <a:pt x="9561" y="23480"/>
                    <a:pt x="10472" y="25009"/>
                    <a:pt x="10407" y="26927"/>
                  </a:cubicBezTo>
                  <a:cubicBezTo>
                    <a:pt x="10407" y="27382"/>
                    <a:pt x="10537" y="27870"/>
                    <a:pt x="10700" y="28358"/>
                  </a:cubicBezTo>
                  <a:cubicBezTo>
                    <a:pt x="11220" y="30049"/>
                    <a:pt x="12228" y="31512"/>
                    <a:pt x="13301" y="32911"/>
                  </a:cubicBezTo>
                  <a:cubicBezTo>
                    <a:pt x="13821" y="33594"/>
                    <a:pt x="14374" y="34277"/>
                    <a:pt x="14602" y="35155"/>
                  </a:cubicBezTo>
                  <a:cubicBezTo>
                    <a:pt x="14895" y="36065"/>
                    <a:pt x="15480" y="36878"/>
                    <a:pt x="15805" y="37789"/>
                  </a:cubicBezTo>
                  <a:cubicBezTo>
                    <a:pt x="16651" y="39545"/>
                    <a:pt x="17464" y="41333"/>
                    <a:pt x="18277" y="43122"/>
                  </a:cubicBezTo>
                  <a:cubicBezTo>
                    <a:pt x="18504" y="43675"/>
                    <a:pt x="18927" y="44065"/>
                    <a:pt x="19447" y="44325"/>
                  </a:cubicBezTo>
                  <a:cubicBezTo>
                    <a:pt x="19650" y="44416"/>
                    <a:pt x="19846" y="44457"/>
                    <a:pt x="20035" y="44457"/>
                  </a:cubicBezTo>
                  <a:cubicBezTo>
                    <a:pt x="20453" y="44457"/>
                    <a:pt x="20835" y="44258"/>
                    <a:pt x="21171" y="43967"/>
                  </a:cubicBezTo>
                  <a:cubicBezTo>
                    <a:pt x="21529" y="43675"/>
                    <a:pt x="21594" y="41951"/>
                    <a:pt x="21464" y="41594"/>
                  </a:cubicBezTo>
                  <a:cubicBezTo>
                    <a:pt x="20911" y="39935"/>
                    <a:pt x="20358" y="38277"/>
                    <a:pt x="19708" y="36651"/>
                  </a:cubicBezTo>
                  <a:cubicBezTo>
                    <a:pt x="19643" y="36423"/>
                    <a:pt x="19610" y="36260"/>
                    <a:pt x="19643" y="36130"/>
                  </a:cubicBezTo>
                  <a:lnTo>
                    <a:pt x="19643" y="36098"/>
                  </a:lnTo>
                  <a:cubicBezTo>
                    <a:pt x="19675" y="35870"/>
                    <a:pt x="19838" y="35707"/>
                    <a:pt x="20033" y="35675"/>
                  </a:cubicBezTo>
                  <a:cubicBezTo>
                    <a:pt x="20911" y="35350"/>
                    <a:pt x="21821" y="35252"/>
                    <a:pt x="22699" y="35090"/>
                  </a:cubicBezTo>
                  <a:cubicBezTo>
                    <a:pt x="23415" y="34960"/>
                    <a:pt x="24098" y="34764"/>
                    <a:pt x="24813" y="34602"/>
                  </a:cubicBezTo>
                  <a:cubicBezTo>
                    <a:pt x="24813" y="34504"/>
                    <a:pt x="24813" y="34439"/>
                    <a:pt x="24813" y="34342"/>
                  </a:cubicBezTo>
                  <a:cubicBezTo>
                    <a:pt x="24911" y="32976"/>
                    <a:pt x="24976" y="31610"/>
                    <a:pt x="25041" y="30244"/>
                  </a:cubicBezTo>
                  <a:cubicBezTo>
                    <a:pt x="25106" y="29301"/>
                    <a:pt x="24813" y="28488"/>
                    <a:pt x="24228" y="27740"/>
                  </a:cubicBezTo>
                  <a:cubicBezTo>
                    <a:pt x="22667" y="25789"/>
                    <a:pt x="20716" y="24228"/>
                    <a:pt x="18992" y="22472"/>
                  </a:cubicBezTo>
                  <a:cubicBezTo>
                    <a:pt x="17886" y="21366"/>
                    <a:pt x="16716" y="20358"/>
                    <a:pt x="16098" y="18797"/>
                  </a:cubicBezTo>
                  <a:cubicBezTo>
                    <a:pt x="14797" y="15545"/>
                    <a:pt x="13334" y="12326"/>
                    <a:pt x="11968" y="9106"/>
                  </a:cubicBezTo>
                  <a:cubicBezTo>
                    <a:pt x="11317" y="7578"/>
                    <a:pt x="10602" y="6082"/>
                    <a:pt x="10082" y="4521"/>
                  </a:cubicBezTo>
                  <a:cubicBezTo>
                    <a:pt x="8228" y="3025"/>
                    <a:pt x="6375" y="1497"/>
                    <a:pt x="4553" y="1"/>
                  </a:cubicBezTo>
                  <a:close/>
                </a:path>
              </a:pathLst>
            </a:custGeom>
            <a:solidFill>
              <a:srgbClr val="FFC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517032" y="737686"/>
              <a:ext cx="199592" cy="419021"/>
            </a:xfrm>
            <a:custGeom>
              <a:avLst/>
              <a:gdLst/>
              <a:ahLst/>
              <a:cxnLst/>
              <a:rect l="l" t="t" r="r" b="b"/>
              <a:pathLst>
                <a:path w="3904" h="8196" extrusionOk="0">
                  <a:moveTo>
                    <a:pt x="1887" y="1"/>
                  </a:moveTo>
                  <a:cubicBezTo>
                    <a:pt x="619" y="228"/>
                    <a:pt x="1" y="1009"/>
                    <a:pt x="391" y="2017"/>
                  </a:cubicBezTo>
                  <a:cubicBezTo>
                    <a:pt x="651" y="2700"/>
                    <a:pt x="781" y="3415"/>
                    <a:pt x="1106" y="4098"/>
                  </a:cubicBezTo>
                  <a:cubicBezTo>
                    <a:pt x="1432" y="4748"/>
                    <a:pt x="1789" y="5464"/>
                    <a:pt x="1854" y="6114"/>
                  </a:cubicBezTo>
                  <a:cubicBezTo>
                    <a:pt x="1919" y="6797"/>
                    <a:pt x="2017" y="6927"/>
                    <a:pt x="2212" y="7220"/>
                  </a:cubicBezTo>
                  <a:cubicBezTo>
                    <a:pt x="2602" y="7838"/>
                    <a:pt x="3318" y="8098"/>
                    <a:pt x="3903" y="8196"/>
                  </a:cubicBezTo>
                  <a:cubicBezTo>
                    <a:pt x="3448" y="4521"/>
                    <a:pt x="3220" y="3220"/>
                    <a:pt x="3123" y="2992"/>
                  </a:cubicBezTo>
                  <a:cubicBezTo>
                    <a:pt x="3090" y="2927"/>
                    <a:pt x="3025" y="2732"/>
                    <a:pt x="3090" y="2602"/>
                  </a:cubicBezTo>
                  <a:cubicBezTo>
                    <a:pt x="3123" y="2537"/>
                    <a:pt x="3155" y="2505"/>
                    <a:pt x="3253" y="2472"/>
                  </a:cubicBezTo>
                  <a:cubicBezTo>
                    <a:pt x="2798" y="1659"/>
                    <a:pt x="2602" y="684"/>
                    <a:pt x="1887" y="1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812995" y="1045101"/>
              <a:ext cx="143048" cy="133896"/>
            </a:xfrm>
            <a:custGeom>
              <a:avLst/>
              <a:gdLst/>
              <a:ahLst/>
              <a:cxnLst/>
              <a:rect l="l" t="t" r="r" b="b"/>
              <a:pathLst>
                <a:path w="2798" h="2619" extrusionOk="0">
                  <a:moveTo>
                    <a:pt x="1355" y="0"/>
                  </a:moveTo>
                  <a:cubicBezTo>
                    <a:pt x="1327" y="0"/>
                    <a:pt x="1298" y="1"/>
                    <a:pt x="1269" y="4"/>
                  </a:cubicBezTo>
                  <a:cubicBezTo>
                    <a:pt x="1008" y="36"/>
                    <a:pt x="781" y="166"/>
                    <a:pt x="586" y="329"/>
                  </a:cubicBezTo>
                  <a:cubicBezTo>
                    <a:pt x="0" y="882"/>
                    <a:pt x="326" y="1565"/>
                    <a:pt x="521" y="2183"/>
                  </a:cubicBezTo>
                  <a:cubicBezTo>
                    <a:pt x="586" y="2378"/>
                    <a:pt x="683" y="2475"/>
                    <a:pt x="781" y="2540"/>
                  </a:cubicBezTo>
                  <a:cubicBezTo>
                    <a:pt x="884" y="2599"/>
                    <a:pt x="994" y="2618"/>
                    <a:pt x="1101" y="2618"/>
                  </a:cubicBezTo>
                  <a:cubicBezTo>
                    <a:pt x="1231" y="2618"/>
                    <a:pt x="1357" y="2591"/>
                    <a:pt x="1464" y="2573"/>
                  </a:cubicBezTo>
                  <a:cubicBezTo>
                    <a:pt x="1756" y="2475"/>
                    <a:pt x="2342" y="2345"/>
                    <a:pt x="2537" y="1792"/>
                  </a:cubicBezTo>
                  <a:cubicBezTo>
                    <a:pt x="2797" y="1207"/>
                    <a:pt x="2472" y="524"/>
                    <a:pt x="2017" y="231"/>
                  </a:cubicBezTo>
                  <a:cubicBezTo>
                    <a:pt x="1926" y="171"/>
                    <a:pt x="1697" y="0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917750" y="2764333"/>
              <a:ext cx="1807218" cy="184817"/>
            </a:xfrm>
            <a:custGeom>
              <a:avLst/>
              <a:gdLst/>
              <a:ahLst/>
              <a:cxnLst/>
              <a:rect l="l" t="t" r="r" b="b"/>
              <a:pathLst>
                <a:path w="35349" h="3615" extrusionOk="0">
                  <a:moveTo>
                    <a:pt x="6471" y="1"/>
                  </a:moveTo>
                  <a:lnTo>
                    <a:pt x="6471" y="33"/>
                  </a:lnTo>
                  <a:lnTo>
                    <a:pt x="4585" y="33"/>
                  </a:lnTo>
                  <a:cubicBezTo>
                    <a:pt x="4098" y="391"/>
                    <a:pt x="3610" y="749"/>
                    <a:pt x="3154" y="1107"/>
                  </a:cubicBezTo>
                  <a:cubicBezTo>
                    <a:pt x="2114" y="1920"/>
                    <a:pt x="976" y="2603"/>
                    <a:pt x="0" y="3513"/>
                  </a:cubicBezTo>
                  <a:cubicBezTo>
                    <a:pt x="130" y="3600"/>
                    <a:pt x="260" y="3614"/>
                    <a:pt x="400" y="3614"/>
                  </a:cubicBezTo>
                  <a:cubicBezTo>
                    <a:pt x="470" y="3614"/>
                    <a:pt x="542" y="3611"/>
                    <a:pt x="618" y="3611"/>
                  </a:cubicBezTo>
                  <a:lnTo>
                    <a:pt x="34699" y="3611"/>
                  </a:lnTo>
                  <a:cubicBezTo>
                    <a:pt x="34774" y="3611"/>
                    <a:pt x="34850" y="3614"/>
                    <a:pt x="34925" y="3614"/>
                  </a:cubicBezTo>
                  <a:cubicBezTo>
                    <a:pt x="35074" y="3614"/>
                    <a:pt x="35219" y="3600"/>
                    <a:pt x="35349" y="3513"/>
                  </a:cubicBezTo>
                  <a:cubicBezTo>
                    <a:pt x="35284" y="3448"/>
                    <a:pt x="35219" y="3350"/>
                    <a:pt x="35121" y="3285"/>
                  </a:cubicBezTo>
                  <a:cubicBezTo>
                    <a:pt x="33625" y="2180"/>
                    <a:pt x="32162" y="1107"/>
                    <a:pt x="30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980889" y="3150071"/>
              <a:ext cx="1639374" cy="1433187"/>
            </a:xfrm>
            <a:custGeom>
              <a:avLst/>
              <a:gdLst/>
              <a:ahLst/>
              <a:cxnLst/>
              <a:rect l="l" t="t" r="r" b="b"/>
              <a:pathLst>
                <a:path w="32066" h="28033" extrusionOk="0">
                  <a:moveTo>
                    <a:pt x="1" y="1"/>
                  </a:moveTo>
                  <a:lnTo>
                    <a:pt x="1" y="28032"/>
                  </a:lnTo>
                  <a:lnTo>
                    <a:pt x="32065" y="28032"/>
                  </a:lnTo>
                  <a:lnTo>
                    <a:pt x="32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531199" y="3552271"/>
              <a:ext cx="538755" cy="535534"/>
            </a:xfrm>
            <a:custGeom>
              <a:avLst/>
              <a:gdLst/>
              <a:ahLst/>
              <a:cxnLst/>
              <a:rect l="l" t="t" r="r" b="b"/>
              <a:pathLst>
                <a:path w="10538" h="10475" extrusionOk="0">
                  <a:moveTo>
                    <a:pt x="10059" y="0"/>
                  </a:moveTo>
                  <a:cubicBezTo>
                    <a:pt x="10001" y="0"/>
                    <a:pt x="9942" y="3"/>
                    <a:pt x="9887" y="3"/>
                  </a:cubicBezTo>
                  <a:lnTo>
                    <a:pt x="554" y="3"/>
                  </a:lnTo>
                  <a:cubicBezTo>
                    <a:pt x="66" y="3"/>
                    <a:pt x="1" y="166"/>
                    <a:pt x="1" y="589"/>
                  </a:cubicBezTo>
                  <a:cubicBezTo>
                    <a:pt x="1" y="3710"/>
                    <a:pt x="1" y="6800"/>
                    <a:pt x="1" y="9922"/>
                  </a:cubicBezTo>
                  <a:cubicBezTo>
                    <a:pt x="1" y="10377"/>
                    <a:pt x="163" y="10475"/>
                    <a:pt x="586" y="10475"/>
                  </a:cubicBezTo>
                  <a:lnTo>
                    <a:pt x="9854" y="10475"/>
                  </a:lnTo>
                  <a:cubicBezTo>
                    <a:pt x="10342" y="10475"/>
                    <a:pt x="10472" y="10344"/>
                    <a:pt x="10472" y="9857"/>
                  </a:cubicBezTo>
                  <a:cubicBezTo>
                    <a:pt x="10440" y="7548"/>
                    <a:pt x="10472" y="5239"/>
                    <a:pt x="10472" y="2930"/>
                  </a:cubicBezTo>
                  <a:cubicBezTo>
                    <a:pt x="10472" y="2767"/>
                    <a:pt x="10537" y="2540"/>
                    <a:pt x="10277" y="2442"/>
                  </a:cubicBezTo>
                  <a:cubicBezTo>
                    <a:pt x="9692" y="2735"/>
                    <a:pt x="9204" y="3158"/>
                    <a:pt x="9009" y="3808"/>
                  </a:cubicBezTo>
                  <a:cubicBezTo>
                    <a:pt x="8976" y="5369"/>
                    <a:pt x="9009" y="6930"/>
                    <a:pt x="9009" y="8491"/>
                  </a:cubicBezTo>
                  <a:cubicBezTo>
                    <a:pt x="9009" y="8914"/>
                    <a:pt x="8846" y="9109"/>
                    <a:pt x="8391" y="9109"/>
                  </a:cubicBezTo>
                  <a:cubicBezTo>
                    <a:pt x="7318" y="9092"/>
                    <a:pt x="6245" y="9084"/>
                    <a:pt x="5171" y="9084"/>
                  </a:cubicBezTo>
                  <a:cubicBezTo>
                    <a:pt x="4098" y="9084"/>
                    <a:pt x="3025" y="9092"/>
                    <a:pt x="1952" y="9109"/>
                  </a:cubicBezTo>
                  <a:cubicBezTo>
                    <a:pt x="1497" y="9109"/>
                    <a:pt x="1367" y="8914"/>
                    <a:pt x="1367" y="8491"/>
                  </a:cubicBezTo>
                  <a:cubicBezTo>
                    <a:pt x="1367" y="6345"/>
                    <a:pt x="1367" y="4198"/>
                    <a:pt x="1367" y="2052"/>
                  </a:cubicBezTo>
                  <a:cubicBezTo>
                    <a:pt x="1367" y="1434"/>
                    <a:pt x="1432" y="1369"/>
                    <a:pt x="2017" y="1369"/>
                  </a:cubicBezTo>
                  <a:lnTo>
                    <a:pt x="8358" y="1369"/>
                  </a:lnTo>
                  <a:cubicBezTo>
                    <a:pt x="8619" y="1369"/>
                    <a:pt x="8911" y="1402"/>
                    <a:pt x="9106" y="1629"/>
                  </a:cubicBezTo>
                  <a:cubicBezTo>
                    <a:pt x="9175" y="1675"/>
                    <a:pt x="9261" y="1721"/>
                    <a:pt x="9328" y="1721"/>
                  </a:cubicBezTo>
                  <a:cubicBezTo>
                    <a:pt x="9355" y="1721"/>
                    <a:pt x="9380" y="1713"/>
                    <a:pt x="9399" y="1694"/>
                  </a:cubicBezTo>
                  <a:cubicBezTo>
                    <a:pt x="9822" y="1337"/>
                    <a:pt x="10342" y="1044"/>
                    <a:pt x="10440" y="426"/>
                  </a:cubicBezTo>
                  <a:cubicBezTo>
                    <a:pt x="10491" y="41"/>
                    <a:pt x="10279" y="0"/>
                    <a:pt x="10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642600" y="3573999"/>
              <a:ext cx="482211" cy="347497"/>
            </a:xfrm>
            <a:custGeom>
              <a:avLst/>
              <a:gdLst/>
              <a:ahLst/>
              <a:cxnLst/>
              <a:rect l="l" t="t" r="r" b="b"/>
              <a:pathLst>
                <a:path w="9432" h="6797" extrusionOk="0">
                  <a:moveTo>
                    <a:pt x="8261" y="1"/>
                  </a:moveTo>
                  <a:cubicBezTo>
                    <a:pt x="7935" y="456"/>
                    <a:pt x="7578" y="912"/>
                    <a:pt x="7090" y="1237"/>
                  </a:cubicBezTo>
                  <a:cubicBezTo>
                    <a:pt x="6895" y="1269"/>
                    <a:pt x="6732" y="1432"/>
                    <a:pt x="6602" y="1562"/>
                  </a:cubicBezTo>
                  <a:cubicBezTo>
                    <a:pt x="5529" y="2700"/>
                    <a:pt x="4293" y="3708"/>
                    <a:pt x="3123" y="4749"/>
                  </a:cubicBezTo>
                  <a:cubicBezTo>
                    <a:pt x="2974" y="4867"/>
                    <a:pt x="2860" y="4925"/>
                    <a:pt x="2761" y="4925"/>
                  </a:cubicBezTo>
                  <a:cubicBezTo>
                    <a:pt x="2642" y="4925"/>
                    <a:pt x="2546" y="4843"/>
                    <a:pt x="2440" y="4684"/>
                  </a:cubicBezTo>
                  <a:cubicBezTo>
                    <a:pt x="2114" y="4196"/>
                    <a:pt x="1789" y="3741"/>
                    <a:pt x="1431" y="3318"/>
                  </a:cubicBezTo>
                  <a:cubicBezTo>
                    <a:pt x="1243" y="3067"/>
                    <a:pt x="987" y="2937"/>
                    <a:pt x="751" y="2937"/>
                  </a:cubicBezTo>
                  <a:cubicBezTo>
                    <a:pt x="620" y="2937"/>
                    <a:pt x="495" y="2977"/>
                    <a:pt x="391" y="3058"/>
                  </a:cubicBezTo>
                  <a:cubicBezTo>
                    <a:pt x="66" y="3285"/>
                    <a:pt x="1" y="3773"/>
                    <a:pt x="293" y="4196"/>
                  </a:cubicBezTo>
                  <a:cubicBezTo>
                    <a:pt x="846" y="4911"/>
                    <a:pt x="1334" y="5692"/>
                    <a:pt x="1919" y="6375"/>
                  </a:cubicBezTo>
                  <a:cubicBezTo>
                    <a:pt x="2149" y="6657"/>
                    <a:pt x="2398" y="6796"/>
                    <a:pt x="2655" y="6796"/>
                  </a:cubicBezTo>
                  <a:cubicBezTo>
                    <a:pt x="2872" y="6796"/>
                    <a:pt x="3095" y="6698"/>
                    <a:pt x="3318" y="6505"/>
                  </a:cubicBezTo>
                  <a:cubicBezTo>
                    <a:pt x="4228" y="5789"/>
                    <a:pt x="5074" y="5042"/>
                    <a:pt x="5919" y="4261"/>
                  </a:cubicBezTo>
                  <a:cubicBezTo>
                    <a:pt x="6277" y="3903"/>
                    <a:pt x="6765" y="3643"/>
                    <a:pt x="6992" y="3123"/>
                  </a:cubicBezTo>
                  <a:cubicBezTo>
                    <a:pt x="7350" y="2765"/>
                    <a:pt x="7708" y="2375"/>
                    <a:pt x="8098" y="2017"/>
                  </a:cubicBezTo>
                  <a:cubicBezTo>
                    <a:pt x="8131" y="1952"/>
                    <a:pt x="8163" y="1887"/>
                    <a:pt x="8228" y="1855"/>
                  </a:cubicBezTo>
                  <a:cubicBezTo>
                    <a:pt x="8586" y="1594"/>
                    <a:pt x="8813" y="1237"/>
                    <a:pt x="9074" y="879"/>
                  </a:cubicBezTo>
                  <a:cubicBezTo>
                    <a:pt x="9431" y="391"/>
                    <a:pt x="9074" y="34"/>
                    <a:pt x="8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592753" y="3613928"/>
              <a:ext cx="412323" cy="412374"/>
            </a:xfrm>
            <a:custGeom>
              <a:avLst/>
              <a:gdLst/>
              <a:ahLst/>
              <a:cxnLst/>
              <a:rect l="l" t="t" r="r" b="b"/>
              <a:pathLst>
                <a:path w="8065" h="8066" extrusionOk="0">
                  <a:moveTo>
                    <a:pt x="455" y="0"/>
                  </a:moveTo>
                  <a:cubicBezTo>
                    <a:pt x="98" y="0"/>
                    <a:pt x="0" y="98"/>
                    <a:pt x="0" y="456"/>
                  </a:cubicBezTo>
                  <a:cubicBezTo>
                    <a:pt x="0" y="2862"/>
                    <a:pt x="0" y="5236"/>
                    <a:pt x="0" y="7610"/>
                  </a:cubicBezTo>
                  <a:cubicBezTo>
                    <a:pt x="0" y="7968"/>
                    <a:pt x="98" y="8065"/>
                    <a:pt x="455" y="8065"/>
                  </a:cubicBezTo>
                  <a:lnTo>
                    <a:pt x="7545" y="8065"/>
                  </a:lnTo>
                  <a:cubicBezTo>
                    <a:pt x="7870" y="8065"/>
                    <a:pt x="8000" y="7968"/>
                    <a:pt x="8000" y="7643"/>
                  </a:cubicBezTo>
                  <a:cubicBezTo>
                    <a:pt x="7967" y="5887"/>
                    <a:pt x="7967" y="4098"/>
                    <a:pt x="7967" y="2342"/>
                  </a:cubicBezTo>
                  <a:cubicBezTo>
                    <a:pt x="6732" y="3415"/>
                    <a:pt x="5528" y="4488"/>
                    <a:pt x="4293" y="5529"/>
                  </a:cubicBezTo>
                  <a:cubicBezTo>
                    <a:pt x="4004" y="5803"/>
                    <a:pt x="3793" y="5941"/>
                    <a:pt x="3597" y="5941"/>
                  </a:cubicBezTo>
                  <a:cubicBezTo>
                    <a:pt x="3374" y="5941"/>
                    <a:pt x="3171" y="5762"/>
                    <a:pt x="2894" y="5399"/>
                  </a:cubicBezTo>
                  <a:cubicBezTo>
                    <a:pt x="2374" y="4716"/>
                    <a:pt x="1886" y="4000"/>
                    <a:pt x="1398" y="3317"/>
                  </a:cubicBezTo>
                  <a:cubicBezTo>
                    <a:pt x="1138" y="2992"/>
                    <a:pt x="1073" y="2635"/>
                    <a:pt x="1431" y="2374"/>
                  </a:cubicBezTo>
                  <a:cubicBezTo>
                    <a:pt x="1557" y="2290"/>
                    <a:pt x="1676" y="2254"/>
                    <a:pt x="1788" y="2254"/>
                  </a:cubicBezTo>
                  <a:cubicBezTo>
                    <a:pt x="2021" y="2254"/>
                    <a:pt x="2220" y="2414"/>
                    <a:pt x="2374" y="2635"/>
                  </a:cubicBezTo>
                  <a:cubicBezTo>
                    <a:pt x="2732" y="3122"/>
                    <a:pt x="3089" y="3610"/>
                    <a:pt x="3415" y="4098"/>
                  </a:cubicBezTo>
                  <a:cubicBezTo>
                    <a:pt x="3525" y="4282"/>
                    <a:pt x="3625" y="4382"/>
                    <a:pt x="3744" y="4382"/>
                  </a:cubicBezTo>
                  <a:cubicBezTo>
                    <a:pt x="3835" y="4382"/>
                    <a:pt x="3938" y="4323"/>
                    <a:pt x="4065" y="4195"/>
                  </a:cubicBezTo>
                  <a:cubicBezTo>
                    <a:pt x="4585" y="3708"/>
                    <a:pt x="5171" y="3252"/>
                    <a:pt x="5691" y="2765"/>
                  </a:cubicBezTo>
                  <a:cubicBezTo>
                    <a:pt x="6504" y="2017"/>
                    <a:pt x="7382" y="1334"/>
                    <a:pt x="8065" y="456"/>
                  </a:cubicBezTo>
                  <a:cubicBezTo>
                    <a:pt x="7967" y="228"/>
                    <a:pt x="7902" y="0"/>
                    <a:pt x="7545" y="0"/>
                  </a:cubicBezTo>
                  <a:cubicBezTo>
                    <a:pt x="6753" y="11"/>
                    <a:pt x="5966" y="15"/>
                    <a:pt x="5179" y="15"/>
                  </a:cubicBezTo>
                  <a:cubicBezTo>
                    <a:pt x="3606" y="15"/>
                    <a:pt x="2038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5914427" y="2943935"/>
              <a:ext cx="1812228" cy="370758"/>
            </a:xfrm>
            <a:custGeom>
              <a:avLst/>
              <a:gdLst/>
              <a:ahLst/>
              <a:cxnLst/>
              <a:rect l="l" t="t" r="r" b="b"/>
              <a:pathLst>
                <a:path w="35447" h="7252" extrusionOk="0">
                  <a:moveTo>
                    <a:pt x="0" y="0"/>
                  </a:moveTo>
                  <a:lnTo>
                    <a:pt x="0" y="7252"/>
                  </a:lnTo>
                  <a:lnTo>
                    <a:pt x="35446" y="7252"/>
                  </a:lnTo>
                  <a:lnTo>
                    <a:pt x="3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358294" y="1867191"/>
              <a:ext cx="1050823" cy="1008594"/>
            </a:xfrm>
            <a:custGeom>
              <a:avLst/>
              <a:gdLst/>
              <a:ahLst/>
              <a:cxnLst/>
              <a:rect l="l" t="t" r="r" b="b"/>
              <a:pathLst>
                <a:path w="20554" h="19728" extrusionOk="0">
                  <a:moveTo>
                    <a:pt x="10044" y="1"/>
                  </a:moveTo>
                  <a:cubicBezTo>
                    <a:pt x="9878" y="1"/>
                    <a:pt x="9760" y="137"/>
                    <a:pt x="9562" y="444"/>
                  </a:cubicBezTo>
                  <a:cubicBezTo>
                    <a:pt x="8911" y="1517"/>
                    <a:pt x="8261" y="2590"/>
                    <a:pt x="7610" y="3696"/>
                  </a:cubicBezTo>
                  <a:cubicBezTo>
                    <a:pt x="5984" y="6330"/>
                    <a:pt x="4358" y="8964"/>
                    <a:pt x="2765" y="11598"/>
                  </a:cubicBezTo>
                  <a:cubicBezTo>
                    <a:pt x="1887" y="12996"/>
                    <a:pt x="1041" y="14427"/>
                    <a:pt x="163" y="15825"/>
                  </a:cubicBezTo>
                  <a:cubicBezTo>
                    <a:pt x="1" y="16118"/>
                    <a:pt x="33" y="16248"/>
                    <a:pt x="326" y="16476"/>
                  </a:cubicBezTo>
                  <a:cubicBezTo>
                    <a:pt x="749" y="16736"/>
                    <a:pt x="4976" y="19468"/>
                    <a:pt x="5236" y="19598"/>
                  </a:cubicBezTo>
                  <a:cubicBezTo>
                    <a:pt x="5497" y="19695"/>
                    <a:pt x="5757" y="19728"/>
                    <a:pt x="6017" y="19728"/>
                  </a:cubicBezTo>
                  <a:lnTo>
                    <a:pt x="11838" y="19728"/>
                  </a:lnTo>
                  <a:cubicBezTo>
                    <a:pt x="12131" y="19728"/>
                    <a:pt x="12391" y="19728"/>
                    <a:pt x="12618" y="19565"/>
                  </a:cubicBezTo>
                  <a:cubicBezTo>
                    <a:pt x="12781" y="19435"/>
                    <a:pt x="12911" y="19273"/>
                    <a:pt x="13009" y="19077"/>
                  </a:cubicBezTo>
                  <a:cubicBezTo>
                    <a:pt x="13074" y="18947"/>
                    <a:pt x="14992" y="15500"/>
                    <a:pt x="15448" y="14785"/>
                  </a:cubicBezTo>
                  <a:cubicBezTo>
                    <a:pt x="17074" y="12151"/>
                    <a:pt x="18700" y="9517"/>
                    <a:pt x="20358" y="6883"/>
                  </a:cubicBezTo>
                  <a:cubicBezTo>
                    <a:pt x="20553" y="6557"/>
                    <a:pt x="20553" y="6330"/>
                    <a:pt x="20195" y="6135"/>
                  </a:cubicBezTo>
                  <a:cubicBezTo>
                    <a:pt x="19382" y="5647"/>
                    <a:pt x="18602" y="5159"/>
                    <a:pt x="17822" y="4671"/>
                  </a:cubicBezTo>
                  <a:cubicBezTo>
                    <a:pt x="15415" y="3208"/>
                    <a:pt x="13009" y="1712"/>
                    <a:pt x="10602" y="249"/>
                  </a:cubicBezTo>
                  <a:cubicBezTo>
                    <a:pt x="10341" y="89"/>
                    <a:pt x="10177" y="1"/>
                    <a:pt x="1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559471" y="2064431"/>
              <a:ext cx="645146" cy="753174"/>
            </a:xfrm>
            <a:custGeom>
              <a:avLst/>
              <a:gdLst/>
              <a:ahLst/>
              <a:cxnLst/>
              <a:rect l="l" t="t" r="r" b="b"/>
              <a:pathLst>
                <a:path w="12619" h="14732" extrusionOk="0">
                  <a:moveTo>
                    <a:pt x="7220" y="0"/>
                  </a:moveTo>
                  <a:cubicBezTo>
                    <a:pt x="7025" y="65"/>
                    <a:pt x="6927" y="195"/>
                    <a:pt x="6830" y="358"/>
                  </a:cubicBezTo>
                  <a:cubicBezTo>
                    <a:pt x="6472" y="976"/>
                    <a:pt x="6082" y="1626"/>
                    <a:pt x="5692" y="2244"/>
                  </a:cubicBezTo>
                  <a:cubicBezTo>
                    <a:pt x="3968" y="5073"/>
                    <a:pt x="2212" y="7902"/>
                    <a:pt x="456" y="10699"/>
                  </a:cubicBezTo>
                  <a:cubicBezTo>
                    <a:pt x="1" y="11447"/>
                    <a:pt x="66" y="11610"/>
                    <a:pt x="814" y="12065"/>
                  </a:cubicBezTo>
                  <a:cubicBezTo>
                    <a:pt x="2179" y="12878"/>
                    <a:pt x="3545" y="13723"/>
                    <a:pt x="4944" y="14569"/>
                  </a:cubicBezTo>
                  <a:cubicBezTo>
                    <a:pt x="5115" y="14669"/>
                    <a:pt x="5267" y="14731"/>
                    <a:pt x="5407" y="14731"/>
                  </a:cubicBezTo>
                  <a:cubicBezTo>
                    <a:pt x="5584" y="14731"/>
                    <a:pt x="5741" y="14629"/>
                    <a:pt x="5887" y="14374"/>
                  </a:cubicBezTo>
                  <a:cubicBezTo>
                    <a:pt x="6407" y="13463"/>
                    <a:pt x="6960" y="12585"/>
                    <a:pt x="7513" y="11707"/>
                  </a:cubicBezTo>
                  <a:cubicBezTo>
                    <a:pt x="9106" y="9106"/>
                    <a:pt x="10700" y="6504"/>
                    <a:pt x="12326" y="3903"/>
                  </a:cubicBezTo>
                  <a:cubicBezTo>
                    <a:pt x="12618" y="3480"/>
                    <a:pt x="12521" y="3285"/>
                    <a:pt x="12130" y="3025"/>
                  </a:cubicBezTo>
                  <a:cubicBezTo>
                    <a:pt x="10537" y="2049"/>
                    <a:pt x="8944" y="1073"/>
                    <a:pt x="7383" y="98"/>
                  </a:cubicBezTo>
                  <a:cubicBezTo>
                    <a:pt x="7318" y="65"/>
                    <a:pt x="7253" y="33"/>
                    <a:pt x="7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164637" y="1896486"/>
              <a:ext cx="380779" cy="157976"/>
            </a:xfrm>
            <a:custGeom>
              <a:avLst/>
              <a:gdLst/>
              <a:ahLst/>
              <a:cxnLst/>
              <a:rect l="l" t="t" r="r" b="b"/>
              <a:pathLst>
                <a:path w="7448" h="3090" extrusionOk="0">
                  <a:moveTo>
                    <a:pt x="7448" y="1"/>
                  </a:moveTo>
                  <a:lnTo>
                    <a:pt x="7448" y="1"/>
                  </a:lnTo>
                  <a:cubicBezTo>
                    <a:pt x="5034" y="2215"/>
                    <a:pt x="3882" y="2648"/>
                    <a:pt x="3017" y="2648"/>
                  </a:cubicBezTo>
                  <a:cubicBezTo>
                    <a:pt x="2462" y="2648"/>
                    <a:pt x="2026" y="2469"/>
                    <a:pt x="1450" y="2469"/>
                  </a:cubicBezTo>
                  <a:cubicBezTo>
                    <a:pt x="1172" y="2469"/>
                    <a:pt x="861" y="2511"/>
                    <a:pt x="489" y="2635"/>
                  </a:cubicBezTo>
                  <a:cubicBezTo>
                    <a:pt x="391" y="2667"/>
                    <a:pt x="293" y="2732"/>
                    <a:pt x="196" y="2797"/>
                  </a:cubicBezTo>
                  <a:cubicBezTo>
                    <a:pt x="131" y="2830"/>
                    <a:pt x="66" y="2862"/>
                    <a:pt x="1" y="2895"/>
                  </a:cubicBezTo>
                  <a:cubicBezTo>
                    <a:pt x="163" y="2960"/>
                    <a:pt x="326" y="2993"/>
                    <a:pt x="521" y="3058"/>
                  </a:cubicBezTo>
                  <a:cubicBezTo>
                    <a:pt x="698" y="3074"/>
                    <a:pt x="930" y="3089"/>
                    <a:pt x="1206" y="3089"/>
                  </a:cubicBezTo>
                  <a:cubicBezTo>
                    <a:pt x="1993" y="3089"/>
                    <a:pt x="3139" y="2970"/>
                    <a:pt x="4391" y="2440"/>
                  </a:cubicBezTo>
                  <a:cubicBezTo>
                    <a:pt x="6049" y="1692"/>
                    <a:pt x="7025" y="554"/>
                    <a:pt x="7448" y="1"/>
                  </a:cubicBezTo>
                  <a:close/>
                </a:path>
              </a:pathLst>
            </a:custGeom>
            <a:solidFill>
              <a:srgbClr val="7B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842090" y="1658754"/>
              <a:ext cx="932776" cy="562017"/>
            </a:xfrm>
            <a:custGeom>
              <a:avLst/>
              <a:gdLst/>
              <a:ahLst/>
              <a:cxnLst/>
              <a:rect l="l" t="t" r="r" b="b"/>
              <a:pathLst>
                <a:path w="18245" h="10993" extrusionOk="0">
                  <a:moveTo>
                    <a:pt x="6375" y="7578"/>
                  </a:moveTo>
                  <a:cubicBezTo>
                    <a:pt x="6389" y="7580"/>
                    <a:pt x="6403" y="7582"/>
                    <a:pt x="6418" y="7584"/>
                  </a:cubicBezTo>
                  <a:lnTo>
                    <a:pt x="6418" y="7584"/>
                  </a:lnTo>
                  <a:cubicBezTo>
                    <a:pt x="6414" y="7582"/>
                    <a:pt x="6411" y="7580"/>
                    <a:pt x="6407" y="7578"/>
                  </a:cubicBezTo>
                  <a:close/>
                  <a:moveTo>
                    <a:pt x="17236" y="0"/>
                  </a:moveTo>
                  <a:cubicBezTo>
                    <a:pt x="12326" y="33"/>
                    <a:pt x="3643" y="3285"/>
                    <a:pt x="1627" y="4098"/>
                  </a:cubicBezTo>
                  <a:cubicBezTo>
                    <a:pt x="1" y="4456"/>
                    <a:pt x="3318" y="5301"/>
                    <a:pt x="3806" y="5919"/>
                  </a:cubicBezTo>
                  <a:cubicBezTo>
                    <a:pt x="3318" y="6797"/>
                    <a:pt x="2375" y="7545"/>
                    <a:pt x="1952" y="8358"/>
                  </a:cubicBezTo>
                  <a:cubicBezTo>
                    <a:pt x="1952" y="8358"/>
                    <a:pt x="1985" y="8358"/>
                    <a:pt x="1985" y="8391"/>
                  </a:cubicBezTo>
                  <a:cubicBezTo>
                    <a:pt x="2082" y="8423"/>
                    <a:pt x="2180" y="8488"/>
                    <a:pt x="2245" y="8553"/>
                  </a:cubicBezTo>
                  <a:cubicBezTo>
                    <a:pt x="3112" y="9252"/>
                    <a:pt x="1911" y="10480"/>
                    <a:pt x="958" y="10480"/>
                  </a:cubicBezTo>
                  <a:cubicBezTo>
                    <a:pt x="802" y="10480"/>
                    <a:pt x="654" y="10447"/>
                    <a:pt x="521" y="10374"/>
                  </a:cubicBezTo>
                  <a:lnTo>
                    <a:pt x="521" y="10374"/>
                  </a:lnTo>
                  <a:cubicBezTo>
                    <a:pt x="131" y="10927"/>
                    <a:pt x="1204" y="10927"/>
                    <a:pt x="1594" y="10992"/>
                  </a:cubicBezTo>
                  <a:cubicBezTo>
                    <a:pt x="3968" y="10992"/>
                    <a:pt x="4619" y="8781"/>
                    <a:pt x="6245" y="7610"/>
                  </a:cubicBezTo>
                  <a:cubicBezTo>
                    <a:pt x="6245" y="7578"/>
                    <a:pt x="6277" y="7578"/>
                    <a:pt x="6310" y="7545"/>
                  </a:cubicBezTo>
                  <a:cubicBezTo>
                    <a:pt x="6375" y="7512"/>
                    <a:pt x="6440" y="7480"/>
                    <a:pt x="6505" y="7415"/>
                  </a:cubicBezTo>
                  <a:cubicBezTo>
                    <a:pt x="6570" y="7382"/>
                    <a:pt x="6668" y="7317"/>
                    <a:pt x="6765" y="7285"/>
                  </a:cubicBezTo>
                  <a:cubicBezTo>
                    <a:pt x="7149" y="7159"/>
                    <a:pt x="7467" y="7117"/>
                    <a:pt x="7751" y="7117"/>
                  </a:cubicBezTo>
                  <a:cubicBezTo>
                    <a:pt x="8320" y="7117"/>
                    <a:pt x="8752" y="7286"/>
                    <a:pt x="9297" y="7286"/>
                  </a:cubicBezTo>
                  <a:cubicBezTo>
                    <a:pt x="10163" y="7286"/>
                    <a:pt x="11314" y="6859"/>
                    <a:pt x="13757" y="4651"/>
                  </a:cubicBezTo>
                  <a:lnTo>
                    <a:pt x="13757" y="4651"/>
                  </a:lnTo>
                  <a:cubicBezTo>
                    <a:pt x="13724" y="4683"/>
                    <a:pt x="13692" y="4716"/>
                    <a:pt x="13659" y="4748"/>
                  </a:cubicBezTo>
                  <a:cubicBezTo>
                    <a:pt x="13204" y="5334"/>
                    <a:pt x="12261" y="6407"/>
                    <a:pt x="10667" y="7057"/>
                  </a:cubicBezTo>
                  <a:cubicBezTo>
                    <a:pt x="9560" y="7554"/>
                    <a:pt x="8508" y="7680"/>
                    <a:pt x="7690" y="7680"/>
                  </a:cubicBezTo>
                  <a:cubicBezTo>
                    <a:pt x="7144" y="7680"/>
                    <a:pt x="6702" y="7624"/>
                    <a:pt x="6418" y="7584"/>
                  </a:cubicBezTo>
                  <a:lnTo>
                    <a:pt x="6418" y="7584"/>
                  </a:lnTo>
                  <a:cubicBezTo>
                    <a:pt x="6807" y="7811"/>
                    <a:pt x="7323" y="8134"/>
                    <a:pt x="7936" y="8553"/>
                  </a:cubicBezTo>
                  <a:cubicBezTo>
                    <a:pt x="9184" y="9424"/>
                    <a:pt x="9785" y="10010"/>
                    <a:pt x="10385" y="10010"/>
                  </a:cubicBezTo>
                  <a:cubicBezTo>
                    <a:pt x="10457" y="10010"/>
                    <a:pt x="10529" y="10001"/>
                    <a:pt x="10602" y="9984"/>
                  </a:cubicBezTo>
                  <a:cubicBezTo>
                    <a:pt x="10863" y="9886"/>
                    <a:pt x="10960" y="9756"/>
                    <a:pt x="11318" y="9431"/>
                  </a:cubicBezTo>
                  <a:cubicBezTo>
                    <a:pt x="11578" y="9138"/>
                    <a:pt x="12749" y="8098"/>
                    <a:pt x="13919" y="7480"/>
                  </a:cubicBezTo>
                  <a:cubicBezTo>
                    <a:pt x="14570" y="7122"/>
                    <a:pt x="15448" y="6862"/>
                    <a:pt x="16749" y="6830"/>
                  </a:cubicBezTo>
                  <a:lnTo>
                    <a:pt x="16879" y="6830"/>
                  </a:lnTo>
                  <a:cubicBezTo>
                    <a:pt x="17295" y="6830"/>
                    <a:pt x="17586" y="6871"/>
                    <a:pt x="17769" y="6871"/>
                  </a:cubicBezTo>
                  <a:cubicBezTo>
                    <a:pt x="17815" y="6871"/>
                    <a:pt x="17854" y="6869"/>
                    <a:pt x="17887" y="6862"/>
                  </a:cubicBezTo>
                  <a:lnTo>
                    <a:pt x="17919" y="6862"/>
                  </a:lnTo>
                  <a:cubicBezTo>
                    <a:pt x="18179" y="6830"/>
                    <a:pt x="18179" y="6634"/>
                    <a:pt x="18212" y="5789"/>
                  </a:cubicBezTo>
                  <a:cubicBezTo>
                    <a:pt x="18244" y="3805"/>
                    <a:pt x="17854" y="1822"/>
                    <a:pt x="17399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696695" y="2006404"/>
              <a:ext cx="61554" cy="62168"/>
            </a:xfrm>
            <a:custGeom>
              <a:avLst/>
              <a:gdLst/>
              <a:ahLst/>
              <a:cxnLst/>
              <a:rect l="l" t="t" r="r" b="b"/>
              <a:pathLst>
                <a:path w="1204" h="1216" extrusionOk="0">
                  <a:moveTo>
                    <a:pt x="317" y="1"/>
                  </a:moveTo>
                  <a:cubicBezTo>
                    <a:pt x="213" y="1"/>
                    <a:pt x="108" y="8"/>
                    <a:pt x="0" y="30"/>
                  </a:cubicBezTo>
                  <a:cubicBezTo>
                    <a:pt x="33" y="30"/>
                    <a:pt x="33" y="30"/>
                    <a:pt x="33" y="62"/>
                  </a:cubicBezTo>
                  <a:cubicBezTo>
                    <a:pt x="65" y="95"/>
                    <a:pt x="98" y="127"/>
                    <a:pt x="98" y="192"/>
                  </a:cubicBezTo>
                  <a:cubicBezTo>
                    <a:pt x="163" y="517"/>
                    <a:pt x="325" y="778"/>
                    <a:pt x="553" y="1005"/>
                  </a:cubicBezTo>
                  <a:cubicBezTo>
                    <a:pt x="635" y="1087"/>
                    <a:pt x="717" y="1215"/>
                    <a:pt x="857" y="1215"/>
                  </a:cubicBezTo>
                  <a:cubicBezTo>
                    <a:pt x="884" y="1215"/>
                    <a:pt x="912" y="1211"/>
                    <a:pt x="943" y="1200"/>
                  </a:cubicBezTo>
                  <a:cubicBezTo>
                    <a:pt x="1073" y="843"/>
                    <a:pt x="1138" y="452"/>
                    <a:pt x="1203" y="62"/>
                  </a:cubicBezTo>
                  <a:cubicBezTo>
                    <a:pt x="1106" y="62"/>
                    <a:pt x="1008" y="30"/>
                    <a:pt x="943" y="30"/>
                  </a:cubicBezTo>
                  <a:cubicBezTo>
                    <a:pt x="726" y="30"/>
                    <a:pt x="524" y="1"/>
                    <a:pt x="317" y="1"/>
                  </a:cubicBezTo>
                  <a:close/>
                </a:path>
              </a:pathLst>
            </a:custGeom>
            <a:solidFill>
              <a:srgbClr val="27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868726" y="2086006"/>
              <a:ext cx="114776" cy="112833"/>
            </a:xfrm>
            <a:custGeom>
              <a:avLst/>
              <a:gdLst/>
              <a:ahLst/>
              <a:cxnLst/>
              <a:rect l="l" t="t" r="r" b="b"/>
              <a:pathLst>
                <a:path w="2245" h="2207" extrusionOk="0">
                  <a:moveTo>
                    <a:pt x="1431" y="1"/>
                  </a:moveTo>
                  <a:cubicBezTo>
                    <a:pt x="976" y="684"/>
                    <a:pt x="488" y="1367"/>
                    <a:pt x="0" y="2017"/>
                  </a:cubicBezTo>
                  <a:cubicBezTo>
                    <a:pt x="69" y="2063"/>
                    <a:pt x="349" y="2206"/>
                    <a:pt x="691" y="2206"/>
                  </a:cubicBezTo>
                  <a:cubicBezTo>
                    <a:pt x="833" y="2206"/>
                    <a:pt x="986" y="2182"/>
                    <a:pt x="1138" y="2115"/>
                  </a:cubicBezTo>
                  <a:cubicBezTo>
                    <a:pt x="1464" y="1985"/>
                    <a:pt x="1626" y="1757"/>
                    <a:pt x="1756" y="1594"/>
                  </a:cubicBezTo>
                  <a:cubicBezTo>
                    <a:pt x="1919" y="1367"/>
                    <a:pt x="2244" y="912"/>
                    <a:pt x="2082" y="554"/>
                  </a:cubicBezTo>
                  <a:cubicBezTo>
                    <a:pt x="1984" y="294"/>
                    <a:pt x="1594" y="99"/>
                    <a:pt x="1496" y="34"/>
                  </a:cubicBezTo>
                  <a:cubicBezTo>
                    <a:pt x="1464" y="1"/>
                    <a:pt x="1464" y="1"/>
                    <a:pt x="1431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723280" y="1658754"/>
              <a:ext cx="51585" cy="350871"/>
            </a:xfrm>
            <a:custGeom>
              <a:avLst/>
              <a:gdLst/>
              <a:ahLst/>
              <a:cxnLst/>
              <a:rect l="l" t="t" r="r" b="b"/>
              <a:pathLst>
                <a:path w="1009" h="6863" extrusionOk="0">
                  <a:moveTo>
                    <a:pt x="0" y="0"/>
                  </a:moveTo>
                  <a:cubicBezTo>
                    <a:pt x="228" y="748"/>
                    <a:pt x="358" y="1496"/>
                    <a:pt x="488" y="2244"/>
                  </a:cubicBezTo>
                  <a:cubicBezTo>
                    <a:pt x="586" y="2765"/>
                    <a:pt x="683" y="3317"/>
                    <a:pt x="716" y="3870"/>
                  </a:cubicBezTo>
                  <a:cubicBezTo>
                    <a:pt x="846" y="4846"/>
                    <a:pt x="911" y="5854"/>
                    <a:pt x="683" y="6862"/>
                  </a:cubicBezTo>
                  <a:cubicBezTo>
                    <a:pt x="943" y="6830"/>
                    <a:pt x="943" y="6634"/>
                    <a:pt x="976" y="5789"/>
                  </a:cubicBezTo>
                  <a:cubicBezTo>
                    <a:pt x="1008" y="3805"/>
                    <a:pt x="618" y="1822"/>
                    <a:pt x="163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719957" y="1307935"/>
              <a:ext cx="1907014" cy="760996"/>
            </a:xfrm>
            <a:custGeom>
              <a:avLst/>
              <a:gdLst/>
              <a:ahLst/>
              <a:cxnLst/>
              <a:rect l="l" t="t" r="r" b="b"/>
              <a:pathLst>
                <a:path w="37301" h="14885" extrusionOk="0">
                  <a:moveTo>
                    <a:pt x="33463" y="1"/>
                  </a:moveTo>
                  <a:lnTo>
                    <a:pt x="11642" y="4228"/>
                  </a:lnTo>
                  <a:lnTo>
                    <a:pt x="11642" y="4261"/>
                  </a:lnTo>
                  <a:cubicBezTo>
                    <a:pt x="11252" y="4326"/>
                    <a:pt x="10862" y="4391"/>
                    <a:pt x="10472" y="4456"/>
                  </a:cubicBezTo>
                  <a:cubicBezTo>
                    <a:pt x="9919" y="4554"/>
                    <a:pt x="9333" y="4684"/>
                    <a:pt x="8748" y="4781"/>
                  </a:cubicBezTo>
                  <a:cubicBezTo>
                    <a:pt x="8163" y="4911"/>
                    <a:pt x="7545" y="5009"/>
                    <a:pt x="6927" y="5139"/>
                  </a:cubicBezTo>
                  <a:cubicBezTo>
                    <a:pt x="6504" y="5204"/>
                    <a:pt x="6049" y="5302"/>
                    <a:pt x="5626" y="5399"/>
                  </a:cubicBezTo>
                  <a:cubicBezTo>
                    <a:pt x="5073" y="5497"/>
                    <a:pt x="4488" y="5627"/>
                    <a:pt x="3935" y="5757"/>
                  </a:cubicBezTo>
                  <a:cubicBezTo>
                    <a:pt x="3350" y="5854"/>
                    <a:pt x="2765" y="5952"/>
                    <a:pt x="2212" y="6082"/>
                  </a:cubicBezTo>
                  <a:cubicBezTo>
                    <a:pt x="1594" y="6180"/>
                    <a:pt x="976" y="6342"/>
                    <a:pt x="391" y="6440"/>
                  </a:cubicBezTo>
                  <a:cubicBezTo>
                    <a:pt x="0" y="6505"/>
                    <a:pt x="0" y="6505"/>
                    <a:pt x="65" y="6830"/>
                  </a:cubicBezTo>
                  <a:cubicBezTo>
                    <a:pt x="65" y="6862"/>
                    <a:pt x="65" y="6862"/>
                    <a:pt x="65" y="6862"/>
                  </a:cubicBezTo>
                  <a:lnTo>
                    <a:pt x="228" y="6862"/>
                  </a:lnTo>
                  <a:cubicBezTo>
                    <a:pt x="683" y="8684"/>
                    <a:pt x="1073" y="10667"/>
                    <a:pt x="1041" y="12651"/>
                  </a:cubicBezTo>
                  <a:cubicBezTo>
                    <a:pt x="1008" y="13464"/>
                    <a:pt x="1008" y="13692"/>
                    <a:pt x="748" y="13724"/>
                  </a:cubicBezTo>
                  <a:cubicBezTo>
                    <a:pt x="683" y="14114"/>
                    <a:pt x="618" y="14505"/>
                    <a:pt x="488" y="14862"/>
                  </a:cubicBezTo>
                  <a:cubicBezTo>
                    <a:pt x="582" y="14878"/>
                    <a:pt x="678" y="14884"/>
                    <a:pt x="775" y="14884"/>
                  </a:cubicBezTo>
                  <a:cubicBezTo>
                    <a:pt x="1082" y="14884"/>
                    <a:pt x="1403" y="14822"/>
                    <a:pt x="1724" y="14797"/>
                  </a:cubicBezTo>
                  <a:cubicBezTo>
                    <a:pt x="1919" y="14797"/>
                    <a:pt x="4195" y="14635"/>
                    <a:pt x="4878" y="14570"/>
                  </a:cubicBezTo>
                  <a:cubicBezTo>
                    <a:pt x="5529" y="14505"/>
                    <a:pt x="10244" y="14147"/>
                    <a:pt x="10992" y="14082"/>
                  </a:cubicBezTo>
                  <a:cubicBezTo>
                    <a:pt x="11740" y="14049"/>
                    <a:pt x="12488" y="13952"/>
                    <a:pt x="13236" y="13919"/>
                  </a:cubicBezTo>
                  <a:cubicBezTo>
                    <a:pt x="13333" y="13887"/>
                    <a:pt x="13431" y="13887"/>
                    <a:pt x="13529" y="13887"/>
                  </a:cubicBezTo>
                  <a:cubicBezTo>
                    <a:pt x="14211" y="13854"/>
                    <a:pt x="14862" y="13757"/>
                    <a:pt x="15545" y="13724"/>
                  </a:cubicBezTo>
                  <a:cubicBezTo>
                    <a:pt x="16195" y="13692"/>
                    <a:pt x="16878" y="13659"/>
                    <a:pt x="17528" y="13594"/>
                  </a:cubicBezTo>
                  <a:cubicBezTo>
                    <a:pt x="18211" y="13529"/>
                    <a:pt x="18894" y="13529"/>
                    <a:pt x="19577" y="13431"/>
                  </a:cubicBezTo>
                  <a:cubicBezTo>
                    <a:pt x="19599" y="13421"/>
                    <a:pt x="19621" y="13417"/>
                    <a:pt x="19642" y="13417"/>
                  </a:cubicBezTo>
                  <a:cubicBezTo>
                    <a:pt x="19686" y="13417"/>
                    <a:pt x="19729" y="13431"/>
                    <a:pt x="19772" y="13431"/>
                  </a:cubicBezTo>
                  <a:lnTo>
                    <a:pt x="19870" y="13431"/>
                  </a:lnTo>
                  <a:cubicBezTo>
                    <a:pt x="25691" y="12944"/>
                    <a:pt x="31512" y="12456"/>
                    <a:pt x="37300" y="11968"/>
                  </a:cubicBezTo>
                  <a:cubicBezTo>
                    <a:pt x="36032" y="7968"/>
                    <a:pt x="34731" y="4001"/>
                    <a:pt x="33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9" y="68447"/>
            <a:ext cx="1490340" cy="1195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6" y="240555"/>
            <a:ext cx="1943100" cy="1860568"/>
          </a:xfrm>
          <a:prstGeom prst="rect">
            <a:avLst/>
          </a:prstGeom>
          <a:effectLst>
            <a:outerShdw blurRad="3937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8C05"/>
            </a:gs>
            <a:gs pos="55000">
              <a:schemeClr val="bg1"/>
            </a:gs>
            <a:gs pos="82000">
              <a:srgbClr val="00B050"/>
            </a:gs>
          </a:gsLst>
          <a:lin ang="3600000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286043" y="329608"/>
            <a:ext cx="8516679" cy="4488506"/>
            <a:chOff x="733888" y="1457313"/>
            <a:chExt cx="2180700" cy="3279286"/>
          </a:xfrm>
        </p:grpSpPr>
        <p:sp>
          <p:nvSpPr>
            <p:cNvPr id="111" name="Google Shape;111;p18"/>
            <p:cNvSpPr/>
            <p:nvPr/>
          </p:nvSpPr>
          <p:spPr>
            <a:xfrm>
              <a:off x="1624664" y="1457313"/>
              <a:ext cx="394230" cy="10905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733888" y="2996775"/>
              <a:ext cx="2180700" cy="1739824"/>
            </a:xfrm>
            <a:prstGeom prst="rect">
              <a:avLst/>
            </a:prstGeom>
            <a:noFill/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742412" y="2733350"/>
              <a:ext cx="160626" cy="455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4" name="Google Shape;114;p18"/>
            <p:cNvCxnSpPr>
              <a:stCxn id="111" idx="4"/>
              <a:endCxn id="113" idx="0"/>
            </p:cNvCxnSpPr>
            <p:nvPr/>
          </p:nvCxnSpPr>
          <p:spPr>
            <a:xfrm>
              <a:off x="1821779" y="2547813"/>
              <a:ext cx="946" cy="185537"/>
            </a:xfrm>
            <a:prstGeom prst="straightConnector1">
              <a:avLst/>
            </a:prstGeom>
            <a:noFill/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" name="Google Shape;137;p18"/>
          <p:cNvGrpSpPr/>
          <p:nvPr/>
        </p:nvGrpSpPr>
        <p:grpSpPr>
          <a:xfrm>
            <a:off x="4192783" y="494099"/>
            <a:ext cx="703203" cy="967562"/>
            <a:chOff x="-1144400" y="3312675"/>
            <a:chExt cx="441661" cy="576093"/>
          </a:xfrm>
        </p:grpSpPr>
        <p:sp>
          <p:nvSpPr>
            <p:cNvPr id="138" name="Google Shape;138;p18"/>
            <p:cNvSpPr/>
            <p:nvPr/>
          </p:nvSpPr>
          <p:spPr>
            <a:xfrm>
              <a:off x="-1144400" y="3312675"/>
              <a:ext cx="441659" cy="576093"/>
            </a:xfrm>
            <a:custGeom>
              <a:avLst/>
              <a:gdLst/>
              <a:ahLst/>
              <a:cxnLst/>
              <a:rect l="l" t="t" r="r" b="b"/>
              <a:pathLst>
                <a:path w="16585" h="21496" extrusionOk="0">
                  <a:moveTo>
                    <a:pt x="8293" y="5431"/>
                  </a:moveTo>
                  <a:cubicBezTo>
                    <a:pt x="9853" y="5431"/>
                    <a:pt x="11154" y="6699"/>
                    <a:pt x="11154" y="8293"/>
                  </a:cubicBezTo>
                  <a:cubicBezTo>
                    <a:pt x="11154" y="9886"/>
                    <a:pt x="9853" y="11154"/>
                    <a:pt x="8293" y="11154"/>
                  </a:cubicBezTo>
                  <a:cubicBezTo>
                    <a:pt x="6699" y="11154"/>
                    <a:pt x="5431" y="9886"/>
                    <a:pt x="5431" y="8293"/>
                  </a:cubicBezTo>
                  <a:cubicBezTo>
                    <a:pt x="5431" y="6699"/>
                    <a:pt x="6699" y="5431"/>
                    <a:pt x="8293" y="5431"/>
                  </a:cubicBezTo>
                  <a:close/>
                  <a:moveTo>
                    <a:pt x="8293" y="0"/>
                  </a:moveTo>
                  <a:cubicBezTo>
                    <a:pt x="3707" y="0"/>
                    <a:pt x="0" y="3707"/>
                    <a:pt x="0" y="8293"/>
                  </a:cubicBezTo>
                  <a:cubicBezTo>
                    <a:pt x="0" y="9886"/>
                    <a:pt x="423" y="11545"/>
                    <a:pt x="1268" y="13268"/>
                  </a:cubicBezTo>
                  <a:cubicBezTo>
                    <a:pt x="1951" y="14666"/>
                    <a:pt x="2862" y="16065"/>
                    <a:pt x="4065" y="17463"/>
                  </a:cubicBezTo>
                  <a:cubicBezTo>
                    <a:pt x="6049" y="19837"/>
                    <a:pt x="8000" y="21365"/>
                    <a:pt x="8097" y="21430"/>
                  </a:cubicBezTo>
                  <a:cubicBezTo>
                    <a:pt x="8162" y="21463"/>
                    <a:pt x="8227" y="21495"/>
                    <a:pt x="8293" y="21495"/>
                  </a:cubicBezTo>
                  <a:cubicBezTo>
                    <a:pt x="8358" y="21495"/>
                    <a:pt x="8423" y="21463"/>
                    <a:pt x="8488" y="21430"/>
                  </a:cubicBezTo>
                  <a:cubicBezTo>
                    <a:pt x="8553" y="21365"/>
                    <a:pt x="10504" y="19837"/>
                    <a:pt x="12520" y="17463"/>
                  </a:cubicBezTo>
                  <a:cubicBezTo>
                    <a:pt x="13691" y="16065"/>
                    <a:pt x="14634" y="14634"/>
                    <a:pt x="15284" y="13268"/>
                  </a:cubicBezTo>
                  <a:cubicBezTo>
                    <a:pt x="16162" y="11545"/>
                    <a:pt x="16585" y="9886"/>
                    <a:pt x="16585" y="8293"/>
                  </a:cubicBezTo>
                  <a:cubicBezTo>
                    <a:pt x="16585" y="3707"/>
                    <a:pt x="12878" y="0"/>
                    <a:pt x="8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-948694" y="3312675"/>
              <a:ext cx="245955" cy="576093"/>
            </a:xfrm>
            <a:custGeom>
              <a:avLst/>
              <a:gdLst/>
              <a:ahLst/>
              <a:cxnLst/>
              <a:rect l="l" t="t" r="r" b="b"/>
              <a:pathLst>
                <a:path w="9236" h="21496" extrusionOk="0">
                  <a:moveTo>
                    <a:pt x="944" y="0"/>
                  </a:moveTo>
                  <a:cubicBezTo>
                    <a:pt x="618" y="0"/>
                    <a:pt x="326" y="0"/>
                    <a:pt x="0" y="33"/>
                  </a:cubicBezTo>
                  <a:cubicBezTo>
                    <a:pt x="4163" y="520"/>
                    <a:pt x="7382" y="4032"/>
                    <a:pt x="7382" y="8293"/>
                  </a:cubicBezTo>
                  <a:cubicBezTo>
                    <a:pt x="7382" y="9886"/>
                    <a:pt x="6960" y="11545"/>
                    <a:pt x="6114" y="13268"/>
                  </a:cubicBezTo>
                  <a:cubicBezTo>
                    <a:pt x="5431" y="14666"/>
                    <a:pt x="4488" y="16065"/>
                    <a:pt x="3317" y="17463"/>
                  </a:cubicBezTo>
                  <a:cubicBezTo>
                    <a:pt x="2049" y="18991"/>
                    <a:pt x="781" y="20162"/>
                    <a:pt x="0" y="20845"/>
                  </a:cubicBezTo>
                  <a:cubicBezTo>
                    <a:pt x="456" y="21203"/>
                    <a:pt x="716" y="21398"/>
                    <a:pt x="748" y="21430"/>
                  </a:cubicBezTo>
                  <a:cubicBezTo>
                    <a:pt x="813" y="21495"/>
                    <a:pt x="878" y="21495"/>
                    <a:pt x="944" y="21495"/>
                  </a:cubicBezTo>
                  <a:cubicBezTo>
                    <a:pt x="1009" y="21495"/>
                    <a:pt x="1074" y="21495"/>
                    <a:pt x="1139" y="21430"/>
                  </a:cubicBezTo>
                  <a:cubicBezTo>
                    <a:pt x="1204" y="21365"/>
                    <a:pt x="3155" y="19837"/>
                    <a:pt x="5171" y="17463"/>
                  </a:cubicBezTo>
                  <a:cubicBezTo>
                    <a:pt x="6342" y="16065"/>
                    <a:pt x="7285" y="14666"/>
                    <a:pt x="7935" y="13268"/>
                  </a:cubicBezTo>
                  <a:cubicBezTo>
                    <a:pt x="8813" y="11545"/>
                    <a:pt x="9236" y="9886"/>
                    <a:pt x="9236" y="8293"/>
                  </a:cubicBezTo>
                  <a:cubicBezTo>
                    <a:pt x="9236" y="3707"/>
                    <a:pt x="5529" y="0"/>
                    <a:pt x="94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0691" y="2674237"/>
            <a:ext cx="82003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tantia" panose="02030602050306030303" pitchFamily="18" charset="0"/>
              </a:rPr>
              <a:t>This </a:t>
            </a:r>
            <a:r>
              <a:rPr lang="en-US" sz="1600" dirty="0" smtClean="0">
                <a:latin typeface="Constantia" panose="02030602050306030303" pitchFamily="18" charset="0"/>
              </a:rPr>
              <a:t>Data </a:t>
            </a:r>
            <a:r>
              <a:rPr lang="en-US" sz="1600" dirty="0">
                <a:latin typeface="Constantia" panose="02030602050306030303" pitchFamily="18" charset="0"/>
              </a:rPr>
              <a:t>is all about the Detailed election results for the year of </a:t>
            </a:r>
            <a:r>
              <a:rPr lang="en-US" sz="1600" b="1" dirty="0">
                <a:latin typeface="Constantia" panose="02030602050306030303" pitchFamily="18" charset="0"/>
              </a:rPr>
              <a:t>2014</a:t>
            </a:r>
            <a:r>
              <a:rPr lang="en-US" sz="1600" dirty="0">
                <a:latin typeface="Constantia" panose="02030602050306030303" pitchFamily="18" charset="0"/>
              </a:rPr>
              <a:t> and </a:t>
            </a:r>
            <a:r>
              <a:rPr lang="en-US" sz="1600" b="1" dirty="0">
                <a:latin typeface="Constantia" panose="02030602050306030303" pitchFamily="18" charset="0"/>
              </a:rPr>
              <a:t>2018</a:t>
            </a:r>
            <a:r>
              <a:rPr lang="en-US" sz="1600" dirty="0">
                <a:latin typeface="Constantia" panose="02030602050306030303" pitchFamily="18" charset="0"/>
              </a:rPr>
              <a:t> assembly elections in </a:t>
            </a:r>
            <a:r>
              <a:rPr lang="en-US" sz="1600" b="1" dirty="0">
                <a:latin typeface="Constantia" panose="02030602050306030303" pitchFamily="18" charset="0"/>
              </a:rPr>
              <a:t>Telangana</a:t>
            </a:r>
            <a:r>
              <a:rPr lang="en-US" sz="1600" dirty="0">
                <a:latin typeface="Constantia" panose="02030602050306030303" pitchFamily="18" charset="0"/>
              </a:rPr>
              <a:t> State Includes: All candidates vote share, votes and voters for each constituency and candidate along with Party and their respective vote share Percentages</a:t>
            </a:r>
            <a:r>
              <a:rPr lang="en-US" sz="1600" dirty="0" smtClean="0">
                <a:latin typeface="Constantia" panose="02030602050306030303" pitchFamily="18" charset="0"/>
              </a:rPr>
              <a:t>.</a:t>
            </a:r>
          </a:p>
          <a:p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We have obtained this electoral data from the </a:t>
            </a:r>
            <a:r>
              <a:rPr lang="en-US" b="1" dirty="0">
                <a:latin typeface="Constantia" panose="02030602050306030303" pitchFamily="18" charset="0"/>
              </a:rPr>
              <a:t>Open City Urban Data Portal</a:t>
            </a:r>
            <a:r>
              <a:rPr lang="en-US" dirty="0">
                <a:latin typeface="Constantia" panose="02030602050306030303" pitchFamily="18" charset="0"/>
              </a:rPr>
              <a:t> for analysis purposes, which is an open platform.</a:t>
            </a:r>
          </a:p>
          <a:p>
            <a:r>
              <a:rPr lang="en-US" b="1" u="sng" dirty="0">
                <a:latin typeface="Constantia" panose="02030602050306030303" pitchFamily="18" charset="0"/>
                <a:hlinkClick r:id="rId3"/>
              </a:rPr>
              <a:t>https://data.opencity.in/dataset/telangana-assembly-elections-2018</a:t>
            </a:r>
            <a:endParaRPr lang="en-US" dirty="0">
              <a:latin typeface="Constantia" panose="02030602050306030303" pitchFamily="18" charset="0"/>
            </a:endParaRPr>
          </a:p>
          <a:p>
            <a:r>
              <a:rPr lang="en-US" b="1" u="sng" dirty="0">
                <a:latin typeface="Constantia" panose="02030602050306030303" pitchFamily="18" charset="0"/>
                <a:hlinkClick r:id="rId4"/>
              </a:rPr>
              <a:t>https://data.opencity.in/dataset/telangana-assembly-elections-2014</a:t>
            </a:r>
            <a:endParaRPr lang="en-US" dirty="0">
              <a:latin typeface="Constantia" panose="02030602050306030303" pitchFamily="18" charset="0"/>
            </a:endParaRPr>
          </a:p>
          <a:p>
            <a:endParaRPr lang="en-IN" sz="1600" dirty="0">
              <a:latin typeface="Constantia" panose="02030602050306030303" pitchFamily="18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9" y="68447"/>
            <a:ext cx="1490340" cy="11955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8C05"/>
            </a:gs>
            <a:gs pos="55000">
              <a:schemeClr val="bg1"/>
            </a:gs>
            <a:gs pos="82000">
              <a:srgbClr val="00B050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9" y="68447"/>
            <a:ext cx="1490340" cy="1195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6" y="371597"/>
            <a:ext cx="760125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8C05"/>
            </a:gs>
            <a:gs pos="55000">
              <a:schemeClr val="bg1"/>
            </a:gs>
            <a:gs pos="82000">
              <a:srgbClr val="00B050"/>
            </a:gs>
          </a:gsLst>
          <a:lin ang="3600000" scaled="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1"/>
          <p:cNvGrpSpPr/>
          <p:nvPr/>
        </p:nvGrpSpPr>
        <p:grpSpPr>
          <a:xfrm>
            <a:off x="339842" y="2810877"/>
            <a:ext cx="8235315" cy="2156397"/>
            <a:chOff x="451475" y="2580220"/>
            <a:chExt cx="8235315" cy="2156397"/>
          </a:xfrm>
        </p:grpSpPr>
        <p:sp>
          <p:nvSpPr>
            <p:cNvPr id="524" name="Google Shape;524;p21"/>
            <p:cNvSpPr/>
            <p:nvPr/>
          </p:nvSpPr>
          <p:spPr>
            <a:xfrm>
              <a:off x="4460575" y="4454875"/>
              <a:ext cx="1124700" cy="159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750600" y="4258375"/>
              <a:ext cx="2646900" cy="35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442302" y="2580220"/>
              <a:ext cx="1144982" cy="1017745"/>
            </a:xfrm>
            <a:custGeom>
              <a:avLst/>
              <a:gdLst/>
              <a:ahLst/>
              <a:cxnLst/>
              <a:rect l="l" t="t" r="r" b="b"/>
              <a:pathLst>
                <a:path w="22830" h="20293" extrusionOk="0">
                  <a:moveTo>
                    <a:pt x="2570" y="0"/>
                  </a:moveTo>
                  <a:cubicBezTo>
                    <a:pt x="2407" y="0"/>
                    <a:pt x="2212" y="33"/>
                    <a:pt x="2050" y="33"/>
                  </a:cubicBezTo>
                  <a:lnTo>
                    <a:pt x="2375" y="260"/>
                  </a:lnTo>
                  <a:lnTo>
                    <a:pt x="1" y="3512"/>
                  </a:lnTo>
                  <a:lnTo>
                    <a:pt x="2570" y="6959"/>
                  </a:lnTo>
                  <a:cubicBezTo>
                    <a:pt x="9919" y="6959"/>
                    <a:pt x="15903" y="12910"/>
                    <a:pt x="15903" y="20292"/>
                  </a:cubicBezTo>
                  <a:lnTo>
                    <a:pt x="19383" y="17691"/>
                  </a:lnTo>
                  <a:lnTo>
                    <a:pt x="22830" y="20292"/>
                  </a:lnTo>
                  <a:cubicBezTo>
                    <a:pt x="22830" y="9073"/>
                    <a:pt x="13757" y="33"/>
                    <a:pt x="2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3630143" y="2581825"/>
              <a:ext cx="941112" cy="815530"/>
            </a:xfrm>
            <a:custGeom>
              <a:avLst/>
              <a:gdLst/>
              <a:ahLst/>
              <a:cxnLst/>
              <a:rect l="l" t="t" r="r" b="b"/>
              <a:pathLst>
                <a:path w="18765" h="16261" extrusionOk="0">
                  <a:moveTo>
                    <a:pt x="18244" y="1"/>
                  </a:moveTo>
                  <a:cubicBezTo>
                    <a:pt x="9984" y="196"/>
                    <a:pt x="2959" y="5366"/>
                    <a:pt x="0" y="12586"/>
                  </a:cubicBezTo>
                  <a:lnTo>
                    <a:pt x="2277" y="16260"/>
                  </a:lnTo>
                  <a:lnTo>
                    <a:pt x="6439" y="15220"/>
                  </a:lnTo>
                  <a:cubicBezTo>
                    <a:pt x="8423" y="10342"/>
                    <a:pt x="13203" y="6927"/>
                    <a:pt x="18764" y="6927"/>
                  </a:cubicBezTo>
                  <a:lnTo>
                    <a:pt x="16195" y="3480"/>
                  </a:lnTo>
                  <a:lnTo>
                    <a:pt x="18569" y="261"/>
                  </a:lnTo>
                  <a:lnTo>
                    <a:pt x="182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3555116" y="3212990"/>
              <a:ext cx="923157" cy="1045479"/>
            </a:xfrm>
            <a:custGeom>
              <a:avLst/>
              <a:gdLst/>
              <a:ahLst/>
              <a:cxnLst/>
              <a:rect l="l" t="t" r="r" b="b"/>
              <a:pathLst>
                <a:path w="18407" h="20846" extrusionOk="0">
                  <a:moveTo>
                    <a:pt x="1496" y="1"/>
                  </a:moveTo>
                  <a:cubicBezTo>
                    <a:pt x="553" y="2375"/>
                    <a:pt x="0" y="4944"/>
                    <a:pt x="0" y="7675"/>
                  </a:cubicBezTo>
                  <a:cubicBezTo>
                    <a:pt x="0" y="12716"/>
                    <a:pt x="1854" y="17301"/>
                    <a:pt x="4878" y="20846"/>
                  </a:cubicBezTo>
                  <a:lnTo>
                    <a:pt x="18406" y="20846"/>
                  </a:lnTo>
                  <a:cubicBezTo>
                    <a:pt x="11935" y="19935"/>
                    <a:pt x="6960" y="14374"/>
                    <a:pt x="6960" y="7675"/>
                  </a:cubicBezTo>
                  <a:lnTo>
                    <a:pt x="6960" y="7643"/>
                  </a:lnTo>
                  <a:cubicBezTo>
                    <a:pt x="6960" y="5887"/>
                    <a:pt x="7317" y="4163"/>
                    <a:pt x="7935" y="2635"/>
                  </a:cubicBezTo>
                  <a:lnTo>
                    <a:pt x="7935" y="2635"/>
                  </a:lnTo>
                  <a:lnTo>
                    <a:pt x="3773" y="3675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729594" y="3467412"/>
              <a:ext cx="1857699" cy="1146637"/>
            </a:xfrm>
            <a:custGeom>
              <a:avLst/>
              <a:gdLst/>
              <a:ahLst/>
              <a:cxnLst/>
              <a:rect l="l" t="t" r="r" b="b"/>
              <a:pathLst>
                <a:path w="37041" h="22863" extrusionOk="0">
                  <a:moveTo>
                    <a:pt x="33594" y="1"/>
                  </a:moveTo>
                  <a:lnTo>
                    <a:pt x="30114" y="2570"/>
                  </a:lnTo>
                  <a:cubicBezTo>
                    <a:pt x="30114" y="9301"/>
                    <a:pt x="25139" y="14862"/>
                    <a:pt x="18667" y="15773"/>
                  </a:cubicBezTo>
                  <a:cubicBezTo>
                    <a:pt x="18049" y="15838"/>
                    <a:pt x="17431" y="15903"/>
                    <a:pt x="16814" y="15903"/>
                  </a:cubicBezTo>
                  <a:cubicBezTo>
                    <a:pt x="16163" y="15903"/>
                    <a:pt x="15545" y="15838"/>
                    <a:pt x="14927" y="15773"/>
                  </a:cubicBezTo>
                  <a:lnTo>
                    <a:pt x="1" y="15773"/>
                  </a:lnTo>
                  <a:lnTo>
                    <a:pt x="1" y="15903"/>
                  </a:lnTo>
                  <a:lnTo>
                    <a:pt x="2602" y="19382"/>
                  </a:lnTo>
                  <a:lnTo>
                    <a:pt x="1" y="22862"/>
                  </a:lnTo>
                  <a:lnTo>
                    <a:pt x="16814" y="22862"/>
                  </a:lnTo>
                  <a:lnTo>
                    <a:pt x="16814" y="22830"/>
                  </a:lnTo>
                  <a:cubicBezTo>
                    <a:pt x="22960" y="22830"/>
                    <a:pt x="28456" y="20098"/>
                    <a:pt x="32163" y="15773"/>
                  </a:cubicBezTo>
                  <a:cubicBezTo>
                    <a:pt x="35220" y="12228"/>
                    <a:pt x="37041" y="7610"/>
                    <a:pt x="37041" y="2602"/>
                  </a:cubicBezTo>
                  <a:lnTo>
                    <a:pt x="3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2636885" y="4258412"/>
              <a:ext cx="1223270" cy="355631"/>
            </a:xfrm>
            <a:custGeom>
              <a:avLst/>
              <a:gdLst/>
              <a:ahLst/>
              <a:cxnLst/>
              <a:rect l="l" t="t" r="r" b="b"/>
              <a:pathLst>
                <a:path w="24391" h="7091" extrusionOk="0">
                  <a:moveTo>
                    <a:pt x="1" y="1"/>
                  </a:moveTo>
                  <a:lnTo>
                    <a:pt x="1" y="7090"/>
                  </a:lnTo>
                  <a:lnTo>
                    <a:pt x="21789" y="7090"/>
                  </a:lnTo>
                  <a:lnTo>
                    <a:pt x="24390" y="3610"/>
                  </a:lnTo>
                  <a:lnTo>
                    <a:pt x="21789" y="131"/>
                  </a:lnTo>
                  <a:lnTo>
                    <a:pt x="2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6395272" y="4136793"/>
              <a:ext cx="2291518" cy="599824"/>
            </a:xfrm>
            <a:custGeom>
              <a:avLst/>
              <a:gdLst/>
              <a:ahLst/>
              <a:cxnLst/>
              <a:rect l="l" t="t" r="r" b="b"/>
              <a:pathLst>
                <a:path w="45691" h="11960" extrusionOk="0">
                  <a:moveTo>
                    <a:pt x="36705" y="0"/>
                  </a:moveTo>
                  <a:cubicBezTo>
                    <a:pt x="36415" y="0"/>
                    <a:pt x="36162" y="225"/>
                    <a:pt x="36162" y="540"/>
                  </a:cubicBezTo>
                  <a:lnTo>
                    <a:pt x="36162" y="1873"/>
                  </a:lnTo>
                  <a:cubicBezTo>
                    <a:pt x="36162" y="2166"/>
                    <a:pt x="35902" y="2426"/>
                    <a:pt x="35610" y="2426"/>
                  </a:cubicBezTo>
                  <a:lnTo>
                    <a:pt x="15350" y="2426"/>
                  </a:lnTo>
                  <a:cubicBezTo>
                    <a:pt x="11643" y="6751"/>
                    <a:pt x="6147" y="9483"/>
                    <a:pt x="1" y="9483"/>
                  </a:cubicBezTo>
                  <a:lnTo>
                    <a:pt x="1" y="9515"/>
                  </a:lnTo>
                  <a:lnTo>
                    <a:pt x="35610" y="9515"/>
                  </a:lnTo>
                  <a:cubicBezTo>
                    <a:pt x="35902" y="9515"/>
                    <a:pt x="36162" y="9775"/>
                    <a:pt x="36162" y="10068"/>
                  </a:cubicBezTo>
                  <a:lnTo>
                    <a:pt x="36162" y="11401"/>
                  </a:lnTo>
                  <a:cubicBezTo>
                    <a:pt x="36162" y="11732"/>
                    <a:pt x="36420" y="11960"/>
                    <a:pt x="36698" y="11960"/>
                  </a:cubicBezTo>
                  <a:cubicBezTo>
                    <a:pt x="36803" y="11960"/>
                    <a:pt x="36910" y="11928"/>
                    <a:pt x="37008" y="11856"/>
                  </a:cubicBezTo>
                  <a:lnTo>
                    <a:pt x="45365" y="6426"/>
                  </a:lnTo>
                  <a:cubicBezTo>
                    <a:pt x="45691" y="6231"/>
                    <a:pt x="45691" y="5743"/>
                    <a:pt x="45365" y="5515"/>
                  </a:cubicBezTo>
                  <a:lnTo>
                    <a:pt x="37008" y="84"/>
                  </a:lnTo>
                  <a:cubicBezTo>
                    <a:pt x="36908" y="26"/>
                    <a:pt x="36805" y="0"/>
                    <a:pt x="36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51475" y="4258375"/>
              <a:ext cx="2291400" cy="35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1"/>
          <p:cNvGrpSpPr/>
          <p:nvPr/>
        </p:nvGrpSpPr>
        <p:grpSpPr>
          <a:xfrm>
            <a:off x="317520" y="1421900"/>
            <a:ext cx="1997280" cy="1217376"/>
            <a:chOff x="317520" y="1574299"/>
            <a:chExt cx="1997280" cy="1134543"/>
          </a:xfrm>
        </p:grpSpPr>
        <p:sp>
          <p:nvSpPr>
            <p:cNvPr id="535" name="Google Shape;535;p21"/>
            <p:cNvSpPr txBox="1"/>
            <p:nvPr/>
          </p:nvSpPr>
          <p:spPr>
            <a:xfrm>
              <a:off x="317521" y="1574299"/>
              <a:ext cx="1997279" cy="3281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bg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Candidates Registration</a:t>
              </a:r>
              <a:endParaRPr sz="1200" b="1" dirty="0">
                <a:solidFill>
                  <a:schemeClr val="bg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317520" y="1937013"/>
              <a:ext cx="1997279" cy="77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 : 1664</a:t>
              </a:r>
              <a:r>
                <a:rPr lang="en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representing </a:t>
              </a: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68</a:t>
              </a:r>
              <a:r>
                <a:rPr lang="en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parties.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 : 1816</a:t>
              </a:r>
              <a:r>
                <a:rPr lang="en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representing </a:t>
              </a: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92</a:t>
              </a:r>
              <a:r>
                <a:rPr lang="en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parties</a:t>
              </a:r>
              <a:endParaRPr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37" name="Google Shape;537;p21"/>
          <p:cNvGrpSpPr/>
          <p:nvPr/>
        </p:nvGrpSpPr>
        <p:grpSpPr>
          <a:xfrm>
            <a:off x="457200" y="2841201"/>
            <a:ext cx="1857600" cy="1569290"/>
            <a:chOff x="457200" y="2950562"/>
            <a:chExt cx="1857600" cy="937476"/>
          </a:xfrm>
        </p:grpSpPr>
        <p:sp>
          <p:nvSpPr>
            <p:cNvPr id="538" name="Google Shape;538;p21"/>
            <p:cNvSpPr txBox="1"/>
            <p:nvPr/>
          </p:nvSpPr>
          <p:spPr>
            <a:xfrm>
              <a:off x="457200" y="2950562"/>
              <a:ext cx="1857600" cy="2491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 smtClean="0">
                  <a:solidFill>
                    <a:schemeClr val="lt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Voters</a:t>
              </a:r>
              <a:endParaRPr sz="1500" b="1" dirty="0">
                <a:solidFill>
                  <a:schemeClr val="lt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9" name="Google Shape;539;p21"/>
            <p:cNvSpPr txBox="1"/>
            <p:nvPr/>
          </p:nvSpPr>
          <p:spPr>
            <a:xfrm>
              <a:off x="457200" y="3246638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lvl="0" algn="ctr"/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2014: 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 million voters participated out of the 28 million eligible voters across 119 </a:t>
              </a:r>
              <a:r>
                <a:rPr 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constituencies.</a:t>
              </a:r>
            </a:p>
            <a:p>
              <a:pPr lvl="0" algn="ctr"/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 :  </a:t>
              </a:r>
              <a:r>
                <a:rPr lang="en-US" sz="11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 million voters participated.</a:t>
              </a:r>
              <a:endParaRPr sz="1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40" name="Google Shape;540;p21"/>
          <p:cNvGrpSpPr/>
          <p:nvPr/>
        </p:nvGrpSpPr>
        <p:grpSpPr>
          <a:xfrm>
            <a:off x="6829200" y="1421898"/>
            <a:ext cx="1857600" cy="2290832"/>
            <a:chOff x="6829200" y="1574299"/>
            <a:chExt cx="1857600" cy="760721"/>
          </a:xfrm>
        </p:grpSpPr>
        <p:sp>
          <p:nvSpPr>
            <p:cNvPr id="541" name="Google Shape;541;p21"/>
            <p:cNvSpPr txBox="1"/>
            <p:nvPr/>
          </p:nvSpPr>
          <p:spPr>
            <a:xfrm>
              <a:off x="6894122" y="1574299"/>
              <a:ext cx="1792678" cy="1169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 smtClean="0">
                  <a:solidFill>
                    <a:schemeClr val="lt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Constituency Type</a:t>
              </a:r>
              <a:endParaRPr sz="1500" b="1" dirty="0">
                <a:solidFill>
                  <a:schemeClr val="lt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2" name="Google Shape;542;p21"/>
            <p:cNvSpPr txBox="1"/>
            <p:nvPr/>
          </p:nvSpPr>
          <p:spPr>
            <a:xfrm>
              <a:off x="6829200" y="1708854"/>
              <a:ext cx="1857600" cy="626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lvl="0"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2014: 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"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1312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candidates participated in the General Category (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78.61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%), 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230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in the SC category (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13.78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%), and 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127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in the ST category (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7.61</a:t>
              </a:r>
              <a:r>
                <a:rPr lang="en-US" sz="11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%).“</a:t>
              </a:r>
            </a:p>
            <a:p>
              <a:pPr lvl="0" algn="ctr"/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"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1447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candidates participated in the General Category (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79.46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%), while 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234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candidates represented the SC category (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12.85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%), and 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140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candidates took part in the ST category (</a:t>
              </a:r>
              <a:r>
                <a:rPr lang="en-US" sz="11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7.69</a:t>
              </a:r>
              <a:r>
                <a:rPr lang="en-US" sz="11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%)."</a:t>
              </a:r>
              <a:endParaRPr sz="1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46" name="Google Shape;546;p21"/>
          <p:cNvGrpSpPr/>
          <p:nvPr/>
        </p:nvGrpSpPr>
        <p:grpSpPr>
          <a:xfrm>
            <a:off x="3987208" y="1421900"/>
            <a:ext cx="1486433" cy="1323160"/>
            <a:chOff x="4705200" y="1574300"/>
            <a:chExt cx="1072064" cy="937475"/>
          </a:xfrm>
        </p:grpSpPr>
        <p:sp>
          <p:nvSpPr>
            <p:cNvPr id="547" name="Google Shape;547;p21"/>
            <p:cNvSpPr txBox="1"/>
            <p:nvPr/>
          </p:nvSpPr>
          <p:spPr>
            <a:xfrm>
              <a:off x="4705200" y="1574300"/>
              <a:ext cx="1072064" cy="2494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Female Candidates</a:t>
              </a:r>
              <a:endParaRPr sz="1200" b="1" dirty="0">
                <a:solidFill>
                  <a:schemeClr val="lt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8" name="Google Shape;548;p21"/>
            <p:cNvSpPr txBox="1"/>
            <p:nvPr/>
          </p:nvSpPr>
          <p:spPr>
            <a:xfrm>
              <a:off x="4705200" y="1870375"/>
              <a:ext cx="1072064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lvl="0"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133(7.99</a:t>
              </a:r>
              <a:r>
                <a:rPr lang="en-US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 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of male Candidates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lvl="0"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140(7.69</a:t>
              </a:r>
              <a:r>
                <a:rPr lang="en-US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 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of male Candidates.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49" name="Google Shape;549;p21"/>
          <p:cNvGrpSpPr/>
          <p:nvPr/>
        </p:nvGrpSpPr>
        <p:grpSpPr>
          <a:xfrm>
            <a:off x="2581200" y="1421900"/>
            <a:ext cx="1326685" cy="1589748"/>
            <a:chOff x="2581200" y="1574300"/>
            <a:chExt cx="1342214" cy="1154473"/>
          </a:xfrm>
        </p:grpSpPr>
        <p:sp>
          <p:nvSpPr>
            <p:cNvPr id="550" name="Google Shape;550;p21"/>
            <p:cNvSpPr txBox="1"/>
            <p:nvPr/>
          </p:nvSpPr>
          <p:spPr>
            <a:xfrm>
              <a:off x="2581200" y="1574300"/>
              <a:ext cx="1342214" cy="260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Male Candidates</a:t>
              </a:r>
              <a:endParaRPr sz="1200" b="1" dirty="0">
                <a:solidFill>
                  <a:schemeClr val="lt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1" name="Google Shape;551;p21"/>
            <p:cNvSpPr txBox="1"/>
            <p:nvPr/>
          </p:nvSpPr>
          <p:spPr>
            <a:xfrm>
              <a:off x="2581200" y="1870376"/>
              <a:ext cx="1342214" cy="858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</a:t>
              </a: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" sz="11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1531(92.01</a:t>
              </a:r>
              <a:r>
                <a:rPr lang="en" sz="11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 of male Candidates</a:t>
              </a: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</a:t>
              </a: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" sz="11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1679(92.2</a:t>
              </a:r>
              <a:r>
                <a:rPr lang="en" sz="11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%) of male Candidates.</a:t>
              </a:r>
              <a:endParaRPr sz="1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52" name="Google Shape;552;p21"/>
          <p:cNvGrpSpPr/>
          <p:nvPr/>
        </p:nvGrpSpPr>
        <p:grpSpPr>
          <a:xfrm>
            <a:off x="4125449" y="3363986"/>
            <a:ext cx="689622" cy="815531"/>
            <a:chOff x="-1012925" y="2176150"/>
            <a:chExt cx="689622" cy="815531"/>
          </a:xfrm>
        </p:grpSpPr>
        <p:sp>
          <p:nvSpPr>
            <p:cNvPr id="553" name="Google Shape;553;p21"/>
            <p:cNvSpPr/>
            <p:nvPr/>
          </p:nvSpPr>
          <p:spPr>
            <a:xfrm>
              <a:off x="-439237" y="2424719"/>
              <a:ext cx="75891" cy="179236"/>
            </a:xfrm>
            <a:custGeom>
              <a:avLst/>
              <a:gdLst/>
              <a:ahLst/>
              <a:cxnLst/>
              <a:rect l="l" t="t" r="r" b="b"/>
              <a:pathLst>
                <a:path w="1725" h="4074" extrusionOk="0">
                  <a:moveTo>
                    <a:pt x="1429" y="1"/>
                  </a:moveTo>
                  <a:cubicBezTo>
                    <a:pt x="1316" y="1"/>
                    <a:pt x="1198" y="69"/>
                    <a:pt x="1171" y="204"/>
                  </a:cubicBezTo>
                  <a:lnTo>
                    <a:pt x="66" y="3716"/>
                  </a:lnTo>
                  <a:cubicBezTo>
                    <a:pt x="1" y="3846"/>
                    <a:pt x="98" y="4009"/>
                    <a:pt x="228" y="4041"/>
                  </a:cubicBezTo>
                  <a:cubicBezTo>
                    <a:pt x="261" y="4041"/>
                    <a:pt x="293" y="4074"/>
                    <a:pt x="326" y="4074"/>
                  </a:cubicBezTo>
                  <a:cubicBezTo>
                    <a:pt x="423" y="4074"/>
                    <a:pt x="553" y="3976"/>
                    <a:pt x="586" y="3879"/>
                  </a:cubicBezTo>
                  <a:lnTo>
                    <a:pt x="1692" y="367"/>
                  </a:lnTo>
                  <a:cubicBezTo>
                    <a:pt x="1724" y="237"/>
                    <a:pt x="1659" y="74"/>
                    <a:pt x="1496" y="9"/>
                  </a:cubicBezTo>
                  <a:cubicBezTo>
                    <a:pt x="1475" y="4"/>
                    <a:pt x="1452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997219" y="2424719"/>
              <a:ext cx="75891" cy="179236"/>
            </a:xfrm>
            <a:custGeom>
              <a:avLst/>
              <a:gdLst/>
              <a:ahLst/>
              <a:cxnLst/>
              <a:rect l="l" t="t" r="r" b="b"/>
              <a:pathLst>
                <a:path w="1725" h="4074" extrusionOk="0">
                  <a:moveTo>
                    <a:pt x="296" y="1"/>
                  </a:moveTo>
                  <a:cubicBezTo>
                    <a:pt x="273" y="1"/>
                    <a:pt x="250" y="4"/>
                    <a:pt x="229" y="9"/>
                  </a:cubicBezTo>
                  <a:cubicBezTo>
                    <a:pt x="98" y="74"/>
                    <a:pt x="1" y="204"/>
                    <a:pt x="33" y="367"/>
                  </a:cubicBezTo>
                  <a:lnTo>
                    <a:pt x="1139" y="3879"/>
                  </a:lnTo>
                  <a:cubicBezTo>
                    <a:pt x="1172" y="3976"/>
                    <a:pt x="1302" y="4074"/>
                    <a:pt x="1399" y="4074"/>
                  </a:cubicBezTo>
                  <a:cubicBezTo>
                    <a:pt x="1432" y="4074"/>
                    <a:pt x="1464" y="4041"/>
                    <a:pt x="1497" y="4041"/>
                  </a:cubicBezTo>
                  <a:cubicBezTo>
                    <a:pt x="1627" y="4009"/>
                    <a:pt x="1724" y="3846"/>
                    <a:pt x="1659" y="3684"/>
                  </a:cubicBezTo>
                  <a:lnTo>
                    <a:pt x="554" y="204"/>
                  </a:lnTo>
                  <a:cubicBezTo>
                    <a:pt x="527" y="69"/>
                    <a:pt x="409" y="1"/>
                    <a:pt x="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1012925" y="2176150"/>
              <a:ext cx="689622" cy="261858"/>
            </a:xfrm>
            <a:custGeom>
              <a:avLst/>
              <a:gdLst/>
              <a:ahLst/>
              <a:cxnLst/>
              <a:rect l="l" t="t" r="r" b="b"/>
              <a:pathLst>
                <a:path w="15675" h="5952" extrusionOk="0">
                  <a:moveTo>
                    <a:pt x="553" y="1"/>
                  </a:moveTo>
                  <a:cubicBezTo>
                    <a:pt x="260" y="1"/>
                    <a:pt x="0" y="228"/>
                    <a:pt x="0" y="553"/>
                  </a:cubicBezTo>
                  <a:lnTo>
                    <a:pt x="0" y="5399"/>
                  </a:lnTo>
                  <a:cubicBezTo>
                    <a:pt x="0" y="5692"/>
                    <a:pt x="260" y="5952"/>
                    <a:pt x="553" y="5952"/>
                  </a:cubicBezTo>
                  <a:lnTo>
                    <a:pt x="15122" y="5952"/>
                  </a:lnTo>
                  <a:cubicBezTo>
                    <a:pt x="15415" y="5952"/>
                    <a:pt x="15675" y="5692"/>
                    <a:pt x="15675" y="5399"/>
                  </a:cubicBezTo>
                  <a:lnTo>
                    <a:pt x="15675" y="553"/>
                  </a:lnTo>
                  <a:cubicBezTo>
                    <a:pt x="15675" y="228"/>
                    <a:pt x="15415" y="1"/>
                    <a:pt x="15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509321" y="2241966"/>
              <a:ext cx="68720" cy="128817"/>
            </a:xfrm>
            <a:custGeom>
              <a:avLst/>
              <a:gdLst/>
              <a:ahLst/>
              <a:cxnLst/>
              <a:rect l="l" t="t" r="r" b="b"/>
              <a:pathLst>
                <a:path w="1562" h="2928" extrusionOk="0">
                  <a:moveTo>
                    <a:pt x="260" y="0"/>
                  </a:moveTo>
                  <a:cubicBezTo>
                    <a:pt x="130" y="0"/>
                    <a:pt x="0" y="131"/>
                    <a:pt x="0" y="261"/>
                  </a:cubicBezTo>
                  <a:lnTo>
                    <a:pt x="0" y="2667"/>
                  </a:lnTo>
                  <a:cubicBezTo>
                    <a:pt x="0" y="2797"/>
                    <a:pt x="98" y="2927"/>
                    <a:pt x="260" y="2927"/>
                  </a:cubicBezTo>
                  <a:lnTo>
                    <a:pt x="1268" y="2927"/>
                  </a:lnTo>
                  <a:cubicBezTo>
                    <a:pt x="1431" y="2927"/>
                    <a:pt x="1561" y="2830"/>
                    <a:pt x="1561" y="2667"/>
                  </a:cubicBezTo>
                  <a:cubicBezTo>
                    <a:pt x="1561" y="2504"/>
                    <a:pt x="1431" y="2374"/>
                    <a:pt x="1268" y="2374"/>
                  </a:cubicBezTo>
                  <a:lnTo>
                    <a:pt x="553" y="2374"/>
                  </a:lnTo>
                  <a:lnTo>
                    <a:pt x="553" y="1757"/>
                  </a:lnTo>
                  <a:lnTo>
                    <a:pt x="1203" y="1757"/>
                  </a:lnTo>
                  <a:cubicBezTo>
                    <a:pt x="1366" y="1757"/>
                    <a:pt x="1463" y="1626"/>
                    <a:pt x="1463" y="1464"/>
                  </a:cubicBezTo>
                  <a:cubicBezTo>
                    <a:pt x="1463" y="1301"/>
                    <a:pt x="1366" y="1204"/>
                    <a:pt x="1203" y="1204"/>
                  </a:cubicBezTo>
                  <a:lnTo>
                    <a:pt x="553" y="1204"/>
                  </a:lnTo>
                  <a:lnTo>
                    <a:pt x="553" y="553"/>
                  </a:lnTo>
                  <a:lnTo>
                    <a:pt x="1268" y="553"/>
                  </a:lnTo>
                  <a:cubicBezTo>
                    <a:pt x="1431" y="553"/>
                    <a:pt x="1561" y="423"/>
                    <a:pt x="1561" y="261"/>
                  </a:cubicBezTo>
                  <a:cubicBezTo>
                    <a:pt x="1561" y="131"/>
                    <a:pt x="1431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921373" y="2241614"/>
              <a:ext cx="103036" cy="130577"/>
            </a:xfrm>
            <a:custGeom>
              <a:avLst/>
              <a:gdLst/>
              <a:ahLst/>
              <a:cxnLst/>
              <a:rect l="l" t="t" r="r" b="b"/>
              <a:pathLst>
                <a:path w="2342" h="2968" extrusionOk="0">
                  <a:moveTo>
                    <a:pt x="309" y="0"/>
                  </a:moveTo>
                  <a:cubicBezTo>
                    <a:pt x="283" y="0"/>
                    <a:pt x="256" y="3"/>
                    <a:pt x="228" y="8"/>
                  </a:cubicBezTo>
                  <a:cubicBezTo>
                    <a:pt x="98" y="74"/>
                    <a:pt x="0" y="204"/>
                    <a:pt x="66" y="366"/>
                  </a:cubicBezTo>
                  <a:lnTo>
                    <a:pt x="878" y="2740"/>
                  </a:lnTo>
                  <a:cubicBezTo>
                    <a:pt x="944" y="2870"/>
                    <a:pt x="1074" y="2968"/>
                    <a:pt x="1204" y="2968"/>
                  </a:cubicBezTo>
                  <a:cubicBezTo>
                    <a:pt x="1334" y="2968"/>
                    <a:pt x="1464" y="2870"/>
                    <a:pt x="1529" y="2740"/>
                  </a:cubicBezTo>
                  <a:lnTo>
                    <a:pt x="2309" y="366"/>
                  </a:lnTo>
                  <a:cubicBezTo>
                    <a:pt x="2342" y="204"/>
                    <a:pt x="2277" y="74"/>
                    <a:pt x="2114" y="8"/>
                  </a:cubicBezTo>
                  <a:cubicBezTo>
                    <a:pt x="2093" y="3"/>
                    <a:pt x="2070" y="0"/>
                    <a:pt x="2047" y="0"/>
                  </a:cubicBezTo>
                  <a:cubicBezTo>
                    <a:pt x="1934" y="0"/>
                    <a:pt x="1816" y="68"/>
                    <a:pt x="1789" y="204"/>
                  </a:cubicBezTo>
                  <a:lnTo>
                    <a:pt x="1204" y="1927"/>
                  </a:lnTo>
                  <a:lnTo>
                    <a:pt x="586" y="171"/>
                  </a:lnTo>
                  <a:cubicBezTo>
                    <a:pt x="532" y="63"/>
                    <a:pt x="433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626654" y="2241966"/>
              <a:ext cx="83019" cy="130225"/>
            </a:xfrm>
            <a:custGeom>
              <a:avLst/>
              <a:gdLst/>
              <a:ahLst/>
              <a:cxnLst/>
              <a:rect l="l" t="t" r="r" b="b"/>
              <a:pathLst>
                <a:path w="1887" h="2960" extrusionOk="0">
                  <a:moveTo>
                    <a:pt x="261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51" y="553"/>
                  </a:lnTo>
                  <a:lnTo>
                    <a:pt x="651" y="2667"/>
                  </a:lnTo>
                  <a:cubicBezTo>
                    <a:pt x="651" y="2830"/>
                    <a:pt x="781" y="2960"/>
                    <a:pt x="944" y="2960"/>
                  </a:cubicBezTo>
                  <a:cubicBezTo>
                    <a:pt x="1074" y="2960"/>
                    <a:pt x="1204" y="2830"/>
                    <a:pt x="1204" y="2667"/>
                  </a:cubicBezTo>
                  <a:lnTo>
                    <a:pt x="1204" y="553"/>
                  </a:lnTo>
                  <a:lnTo>
                    <a:pt x="1594" y="553"/>
                  </a:lnTo>
                  <a:cubicBezTo>
                    <a:pt x="1757" y="553"/>
                    <a:pt x="1887" y="423"/>
                    <a:pt x="1887" y="261"/>
                  </a:cubicBezTo>
                  <a:cubicBezTo>
                    <a:pt x="1887" y="98"/>
                    <a:pt x="1757" y="0"/>
                    <a:pt x="1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782614" y="2241966"/>
              <a:ext cx="130269" cy="128817"/>
            </a:xfrm>
            <a:custGeom>
              <a:avLst/>
              <a:gdLst/>
              <a:ahLst/>
              <a:cxnLst/>
              <a:rect l="l" t="t" r="r" b="b"/>
              <a:pathLst>
                <a:path w="2961" h="2928" extrusionOk="0">
                  <a:moveTo>
                    <a:pt x="1497" y="521"/>
                  </a:moveTo>
                  <a:cubicBezTo>
                    <a:pt x="2017" y="521"/>
                    <a:pt x="2440" y="944"/>
                    <a:pt x="2440" y="1464"/>
                  </a:cubicBezTo>
                  <a:cubicBezTo>
                    <a:pt x="2407" y="1984"/>
                    <a:pt x="2017" y="2407"/>
                    <a:pt x="1497" y="2407"/>
                  </a:cubicBezTo>
                  <a:cubicBezTo>
                    <a:pt x="976" y="2407"/>
                    <a:pt x="554" y="1984"/>
                    <a:pt x="554" y="1464"/>
                  </a:cubicBezTo>
                  <a:cubicBezTo>
                    <a:pt x="554" y="944"/>
                    <a:pt x="976" y="521"/>
                    <a:pt x="1497" y="521"/>
                  </a:cubicBezTo>
                  <a:close/>
                  <a:moveTo>
                    <a:pt x="1497" y="0"/>
                  </a:moveTo>
                  <a:cubicBezTo>
                    <a:pt x="684" y="0"/>
                    <a:pt x="1" y="651"/>
                    <a:pt x="1" y="1464"/>
                  </a:cubicBezTo>
                  <a:cubicBezTo>
                    <a:pt x="1" y="2277"/>
                    <a:pt x="684" y="2927"/>
                    <a:pt x="1497" y="2927"/>
                  </a:cubicBezTo>
                  <a:cubicBezTo>
                    <a:pt x="2310" y="2927"/>
                    <a:pt x="2960" y="2277"/>
                    <a:pt x="2960" y="1464"/>
                  </a:cubicBezTo>
                  <a:cubicBezTo>
                    <a:pt x="2960" y="651"/>
                    <a:pt x="2310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970030" y="2524894"/>
              <a:ext cx="579502" cy="466787"/>
            </a:xfrm>
            <a:custGeom>
              <a:avLst/>
              <a:gdLst/>
              <a:ahLst/>
              <a:cxnLst/>
              <a:rect l="l" t="t" r="r" b="b"/>
              <a:pathLst>
                <a:path w="13172" h="10610" extrusionOk="0">
                  <a:moveTo>
                    <a:pt x="799" y="1"/>
                  </a:moveTo>
                  <a:cubicBezTo>
                    <a:pt x="718" y="1"/>
                    <a:pt x="635" y="14"/>
                    <a:pt x="554" y="41"/>
                  </a:cubicBezTo>
                  <a:cubicBezTo>
                    <a:pt x="196" y="171"/>
                    <a:pt x="1" y="594"/>
                    <a:pt x="131" y="951"/>
                  </a:cubicBezTo>
                  <a:lnTo>
                    <a:pt x="1432" y="4886"/>
                  </a:lnTo>
                  <a:cubicBezTo>
                    <a:pt x="1497" y="5081"/>
                    <a:pt x="1659" y="5244"/>
                    <a:pt x="1887" y="5342"/>
                  </a:cubicBezTo>
                  <a:lnTo>
                    <a:pt x="3903" y="6187"/>
                  </a:lnTo>
                  <a:cubicBezTo>
                    <a:pt x="4098" y="6285"/>
                    <a:pt x="4228" y="6447"/>
                    <a:pt x="4228" y="6675"/>
                  </a:cubicBezTo>
                  <a:lnTo>
                    <a:pt x="4228" y="10252"/>
                  </a:lnTo>
                  <a:cubicBezTo>
                    <a:pt x="4228" y="10447"/>
                    <a:pt x="4391" y="10610"/>
                    <a:pt x="4586" y="10610"/>
                  </a:cubicBezTo>
                  <a:lnTo>
                    <a:pt x="8586" y="10610"/>
                  </a:lnTo>
                  <a:cubicBezTo>
                    <a:pt x="8781" y="10610"/>
                    <a:pt x="8944" y="10447"/>
                    <a:pt x="8944" y="10252"/>
                  </a:cubicBezTo>
                  <a:lnTo>
                    <a:pt x="8944" y="6675"/>
                  </a:lnTo>
                  <a:cubicBezTo>
                    <a:pt x="8944" y="6447"/>
                    <a:pt x="9074" y="6285"/>
                    <a:pt x="9269" y="6187"/>
                  </a:cubicBezTo>
                  <a:lnTo>
                    <a:pt x="11318" y="5342"/>
                  </a:lnTo>
                  <a:cubicBezTo>
                    <a:pt x="11513" y="5244"/>
                    <a:pt x="11675" y="5081"/>
                    <a:pt x="11740" y="4886"/>
                  </a:cubicBezTo>
                  <a:lnTo>
                    <a:pt x="13041" y="951"/>
                  </a:lnTo>
                  <a:cubicBezTo>
                    <a:pt x="13171" y="594"/>
                    <a:pt x="13009" y="171"/>
                    <a:pt x="12618" y="41"/>
                  </a:cubicBezTo>
                  <a:cubicBezTo>
                    <a:pt x="12537" y="14"/>
                    <a:pt x="12454" y="1"/>
                    <a:pt x="12373" y="1"/>
                  </a:cubicBezTo>
                  <a:cubicBezTo>
                    <a:pt x="12066" y="1"/>
                    <a:pt x="11785" y="187"/>
                    <a:pt x="11708" y="496"/>
                  </a:cubicBezTo>
                  <a:lnTo>
                    <a:pt x="10505" y="4073"/>
                  </a:lnTo>
                  <a:lnTo>
                    <a:pt x="7968" y="5114"/>
                  </a:lnTo>
                  <a:cubicBezTo>
                    <a:pt x="7923" y="5133"/>
                    <a:pt x="7876" y="5143"/>
                    <a:pt x="7830" y="5143"/>
                  </a:cubicBezTo>
                  <a:cubicBezTo>
                    <a:pt x="7647" y="5143"/>
                    <a:pt x="7480" y="4997"/>
                    <a:pt x="7480" y="4789"/>
                  </a:cubicBezTo>
                  <a:lnTo>
                    <a:pt x="7480" y="4366"/>
                  </a:lnTo>
                  <a:lnTo>
                    <a:pt x="5692" y="4366"/>
                  </a:lnTo>
                  <a:lnTo>
                    <a:pt x="5692" y="4789"/>
                  </a:lnTo>
                  <a:cubicBezTo>
                    <a:pt x="5692" y="4997"/>
                    <a:pt x="5525" y="5143"/>
                    <a:pt x="5342" y="5143"/>
                  </a:cubicBezTo>
                  <a:cubicBezTo>
                    <a:pt x="5296" y="5143"/>
                    <a:pt x="5249" y="5133"/>
                    <a:pt x="5204" y="5114"/>
                  </a:cubicBezTo>
                  <a:lnTo>
                    <a:pt x="2667" y="4073"/>
                  </a:lnTo>
                  <a:lnTo>
                    <a:pt x="1497" y="496"/>
                  </a:lnTo>
                  <a:cubicBezTo>
                    <a:pt x="1394" y="187"/>
                    <a:pt x="1108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45395" y="2716930"/>
              <a:ext cx="130225" cy="64453"/>
            </a:xfrm>
            <a:custGeom>
              <a:avLst/>
              <a:gdLst/>
              <a:ahLst/>
              <a:cxnLst/>
              <a:rect l="l" t="t" r="r" b="b"/>
              <a:pathLst>
                <a:path w="2960" h="1465" extrusionOk="0">
                  <a:moveTo>
                    <a:pt x="586" y="1"/>
                  </a:moveTo>
                  <a:lnTo>
                    <a:pt x="586" y="424"/>
                  </a:lnTo>
                  <a:cubicBezTo>
                    <a:pt x="586" y="632"/>
                    <a:pt x="419" y="778"/>
                    <a:pt x="253" y="778"/>
                  </a:cubicBezTo>
                  <a:cubicBezTo>
                    <a:pt x="211" y="778"/>
                    <a:pt x="169" y="768"/>
                    <a:pt x="130" y="749"/>
                  </a:cubicBezTo>
                  <a:lnTo>
                    <a:pt x="0" y="716"/>
                  </a:lnTo>
                  <a:lnTo>
                    <a:pt x="0" y="716"/>
                  </a:lnTo>
                  <a:cubicBezTo>
                    <a:pt x="326" y="1172"/>
                    <a:pt x="878" y="1464"/>
                    <a:pt x="1496" y="1464"/>
                  </a:cubicBezTo>
                  <a:cubicBezTo>
                    <a:pt x="2082" y="1464"/>
                    <a:pt x="2634" y="1172"/>
                    <a:pt x="2960" y="716"/>
                  </a:cubicBezTo>
                  <a:lnTo>
                    <a:pt x="2960" y="716"/>
                  </a:lnTo>
                  <a:lnTo>
                    <a:pt x="2862" y="749"/>
                  </a:lnTo>
                  <a:cubicBezTo>
                    <a:pt x="2817" y="768"/>
                    <a:pt x="2770" y="778"/>
                    <a:pt x="2724" y="778"/>
                  </a:cubicBezTo>
                  <a:cubicBezTo>
                    <a:pt x="2541" y="778"/>
                    <a:pt x="2374" y="632"/>
                    <a:pt x="2374" y="424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762553" y="2486619"/>
              <a:ext cx="164541" cy="141664"/>
            </a:xfrm>
            <a:custGeom>
              <a:avLst/>
              <a:gdLst/>
              <a:ahLst/>
              <a:cxnLst/>
              <a:rect l="l" t="t" r="r" b="b"/>
              <a:pathLst>
                <a:path w="3740" h="3220" extrusionOk="0">
                  <a:moveTo>
                    <a:pt x="1171" y="0"/>
                  </a:moveTo>
                  <a:cubicBezTo>
                    <a:pt x="520" y="0"/>
                    <a:pt x="0" y="521"/>
                    <a:pt x="0" y="1171"/>
                  </a:cubicBezTo>
                  <a:lnTo>
                    <a:pt x="0" y="3220"/>
                  </a:lnTo>
                  <a:lnTo>
                    <a:pt x="3740" y="3220"/>
                  </a:lnTo>
                  <a:lnTo>
                    <a:pt x="3740" y="1171"/>
                  </a:lnTo>
                  <a:cubicBezTo>
                    <a:pt x="3740" y="521"/>
                    <a:pt x="3220" y="0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650983" y="2498057"/>
              <a:ext cx="52970" cy="130225"/>
            </a:xfrm>
            <a:custGeom>
              <a:avLst/>
              <a:gdLst/>
              <a:ahLst/>
              <a:cxnLst/>
              <a:rect l="l" t="t" r="r" b="b"/>
              <a:pathLst>
                <a:path w="1204" h="2960" extrusionOk="0">
                  <a:moveTo>
                    <a:pt x="781" y="0"/>
                  </a:moveTo>
                  <a:cubicBezTo>
                    <a:pt x="781" y="261"/>
                    <a:pt x="749" y="748"/>
                    <a:pt x="456" y="1236"/>
                  </a:cubicBezTo>
                  <a:cubicBezTo>
                    <a:pt x="326" y="1431"/>
                    <a:pt x="163" y="1594"/>
                    <a:pt x="33" y="1724"/>
                  </a:cubicBezTo>
                  <a:lnTo>
                    <a:pt x="1" y="2960"/>
                  </a:lnTo>
                  <a:lnTo>
                    <a:pt x="1204" y="2960"/>
                  </a:lnTo>
                  <a:lnTo>
                    <a:pt x="1204" y="911"/>
                  </a:lnTo>
                  <a:cubicBezTo>
                    <a:pt x="1204" y="553"/>
                    <a:pt x="1041" y="228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-762553" y="2573904"/>
              <a:ext cx="164541" cy="148835"/>
            </a:xfrm>
            <a:custGeom>
              <a:avLst/>
              <a:gdLst/>
              <a:ahLst/>
              <a:cxnLst/>
              <a:rect l="l" t="t" r="r" b="b"/>
              <a:pathLst>
                <a:path w="3740" h="3383" extrusionOk="0">
                  <a:moveTo>
                    <a:pt x="2569" y="0"/>
                  </a:moveTo>
                  <a:cubicBezTo>
                    <a:pt x="2407" y="163"/>
                    <a:pt x="2016" y="488"/>
                    <a:pt x="1464" y="683"/>
                  </a:cubicBezTo>
                  <a:cubicBezTo>
                    <a:pt x="1176" y="769"/>
                    <a:pt x="908" y="798"/>
                    <a:pt x="676" y="798"/>
                  </a:cubicBezTo>
                  <a:cubicBezTo>
                    <a:pt x="382" y="798"/>
                    <a:pt x="145" y="752"/>
                    <a:pt x="0" y="715"/>
                  </a:cubicBezTo>
                  <a:lnTo>
                    <a:pt x="0" y="1919"/>
                  </a:lnTo>
                  <a:cubicBezTo>
                    <a:pt x="0" y="2276"/>
                    <a:pt x="130" y="2634"/>
                    <a:pt x="390" y="2862"/>
                  </a:cubicBezTo>
                  <a:lnTo>
                    <a:pt x="585" y="3057"/>
                  </a:lnTo>
                  <a:cubicBezTo>
                    <a:pt x="781" y="3252"/>
                    <a:pt x="1041" y="3382"/>
                    <a:pt x="1333" y="3382"/>
                  </a:cubicBezTo>
                  <a:lnTo>
                    <a:pt x="2407" y="3382"/>
                  </a:lnTo>
                  <a:cubicBezTo>
                    <a:pt x="2699" y="3382"/>
                    <a:pt x="2959" y="3252"/>
                    <a:pt x="3155" y="3057"/>
                  </a:cubicBezTo>
                  <a:lnTo>
                    <a:pt x="3350" y="2862"/>
                  </a:lnTo>
                  <a:cubicBezTo>
                    <a:pt x="3610" y="2634"/>
                    <a:pt x="3740" y="2276"/>
                    <a:pt x="3740" y="1919"/>
                  </a:cubicBezTo>
                  <a:lnTo>
                    <a:pt x="3740" y="715"/>
                  </a:lnTo>
                  <a:cubicBezTo>
                    <a:pt x="3642" y="715"/>
                    <a:pt x="3350" y="715"/>
                    <a:pt x="3024" y="520"/>
                  </a:cubicBezTo>
                  <a:cubicBezTo>
                    <a:pt x="2764" y="325"/>
                    <a:pt x="2634" y="98"/>
                    <a:pt x="256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-721066" y="2716930"/>
              <a:ext cx="103036" cy="37264"/>
            </a:xfrm>
            <a:custGeom>
              <a:avLst/>
              <a:gdLst/>
              <a:ahLst/>
              <a:cxnLst/>
              <a:rect l="l" t="t" r="r" b="b"/>
              <a:pathLst>
                <a:path w="2342" h="847" extrusionOk="0">
                  <a:moveTo>
                    <a:pt x="2342" y="716"/>
                  </a:moveTo>
                  <a:lnTo>
                    <a:pt x="2342" y="716"/>
                  </a:lnTo>
                  <a:cubicBezTo>
                    <a:pt x="2306" y="738"/>
                    <a:pt x="2270" y="756"/>
                    <a:pt x="2234" y="772"/>
                  </a:cubicBezTo>
                  <a:lnTo>
                    <a:pt x="2234" y="772"/>
                  </a:lnTo>
                  <a:cubicBezTo>
                    <a:pt x="2259" y="767"/>
                    <a:pt x="2284" y="760"/>
                    <a:pt x="2309" y="749"/>
                  </a:cubicBezTo>
                  <a:lnTo>
                    <a:pt x="2342" y="716"/>
                  </a:lnTo>
                  <a:close/>
                  <a:moveTo>
                    <a:pt x="33" y="1"/>
                  </a:moveTo>
                  <a:lnTo>
                    <a:pt x="33" y="424"/>
                  </a:lnTo>
                  <a:cubicBezTo>
                    <a:pt x="33" y="456"/>
                    <a:pt x="33" y="521"/>
                    <a:pt x="0" y="554"/>
                  </a:cubicBezTo>
                  <a:cubicBezTo>
                    <a:pt x="195" y="749"/>
                    <a:pt x="488" y="846"/>
                    <a:pt x="781" y="846"/>
                  </a:cubicBezTo>
                  <a:lnTo>
                    <a:pt x="1821" y="846"/>
                  </a:lnTo>
                  <a:cubicBezTo>
                    <a:pt x="1973" y="846"/>
                    <a:pt x="2106" y="827"/>
                    <a:pt x="2234" y="772"/>
                  </a:cubicBezTo>
                  <a:lnTo>
                    <a:pt x="2234" y="772"/>
                  </a:lnTo>
                  <a:cubicBezTo>
                    <a:pt x="2213" y="776"/>
                    <a:pt x="2192" y="778"/>
                    <a:pt x="2171" y="778"/>
                  </a:cubicBezTo>
                  <a:cubicBezTo>
                    <a:pt x="1988" y="778"/>
                    <a:pt x="1821" y="632"/>
                    <a:pt x="1821" y="424"/>
                  </a:cubicBezTo>
                  <a:lnTo>
                    <a:pt x="182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-762553" y="2573904"/>
              <a:ext cx="164541" cy="148835"/>
            </a:xfrm>
            <a:custGeom>
              <a:avLst/>
              <a:gdLst/>
              <a:ahLst/>
              <a:cxnLst/>
              <a:rect l="l" t="t" r="r" b="b"/>
              <a:pathLst>
                <a:path w="3740" h="3383" extrusionOk="0">
                  <a:moveTo>
                    <a:pt x="2569" y="0"/>
                  </a:moveTo>
                  <a:cubicBezTo>
                    <a:pt x="2407" y="163"/>
                    <a:pt x="2016" y="488"/>
                    <a:pt x="1464" y="683"/>
                  </a:cubicBezTo>
                  <a:cubicBezTo>
                    <a:pt x="1176" y="769"/>
                    <a:pt x="908" y="798"/>
                    <a:pt x="676" y="798"/>
                  </a:cubicBezTo>
                  <a:cubicBezTo>
                    <a:pt x="382" y="798"/>
                    <a:pt x="145" y="752"/>
                    <a:pt x="0" y="715"/>
                  </a:cubicBezTo>
                  <a:lnTo>
                    <a:pt x="0" y="1919"/>
                  </a:lnTo>
                  <a:cubicBezTo>
                    <a:pt x="0" y="2276"/>
                    <a:pt x="130" y="2634"/>
                    <a:pt x="390" y="2862"/>
                  </a:cubicBezTo>
                  <a:lnTo>
                    <a:pt x="585" y="3057"/>
                  </a:lnTo>
                  <a:cubicBezTo>
                    <a:pt x="781" y="3252"/>
                    <a:pt x="1041" y="3382"/>
                    <a:pt x="1333" y="3382"/>
                  </a:cubicBezTo>
                  <a:lnTo>
                    <a:pt x="2407" y="3382"/>
                  </a:lnTo>
                  <a:cubicBezTo>
                    <a:pt x="2699" y="3382"/>
                    <a:pt x="2959" y="3252"/>
                    <a:pt x="3155" y="3057"/>
                  </a:cubicBezTo>
                  <a:lnTo>
                    <a:pt x="3350" y="2862"/>
                  </a:lnTo>
                  <a:cubicBezTo>
                    <a:pt x="3610" y="2634"/>
                    <a:pt x="3740" y="2276"/>
                    <a:pt x="3740" y="1919"/>
                  </a:cubicBezTo>
                  <a:lnTo>
                    <a:pt x="3740" y="715"/>
                  </a:lnTo>
                  <a:cubicBezTo>
                    <a:pt x="3642" y="715"/>
                    <a:pt x="3350" y="715"/>
                    <a:pt x="3024" y="520"/>
                  </a:cubicBezTo>
                  <a:cubicBezTo>
                    <a:pt x="2764" y="325"/>
                    <a:pt x="2634" y="98"/>
                    <a:pt x="2569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-460707" y="2524894"/>
              <a:ext cx="70172" cy="67620"/>
            </a:xfrm>
            <a:custGeom>
              <a:avLst/>
              <a:gdLst/>
              <a:ahLst/>
              <a:cxnLst/>
              <a:rect l="l" t="t" r="r" b="b"/>
              <a:pathLst>
                <a:path w="1595" h="1537" extrusionOk="0">
                  <a:moveTo>
                    <a:pt x="812" y="1"/>
                  </a:moveTo>
                  <a:cubicBezTo>
                    <a:pt x="520" y="1"/>
                    <a:pt x="234" y="187"/>
                    <a:pt x="131" y="496"/>
                  </a:cubicBezTo>
                  <a:lnTo>
                    <a:pt x="1" y="821"/>
                  </a:lnTo>
                  <a:lnTo>
                    <a:pt x="1302" y="1537"/>
                  </a:lnTo>
                  <a:lnTo>
                    <a:pt x="1497" y="951"/>
                  </a:lnTo>
                  <a:cubicBezTo>
                    <a:pt x="1594" y="594"/>
                    <a:pt x="1432" y="171"/>
                    <a:pt x="1041" y="41"/>
                  </a:cubicBezTo>
                  <a:cubicBezTo>
                    <a:pt x="967" y="14"/>
                    <a:pt x="889" y="1"/>
                    <a:pt x="812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-970030" y="2524894"/>
              <a:ext cx="71580" cy="71932"/>
            </a:xfrm>
            <a:custGeom>
              <a:avLst/>
              <a:gdLst/>
              <a:ahLst/>
              <a:cxnLst/>
              <a:rect l="l" t="t" r="r" b="b"/>
              <a:pathLst>
                <a:path w="1627" h="1635" extrusionOk="0">
                  <a:moveTo>
                    <a:pt x="799" y="1"/>
                  </a:moveTo>
                  <a:cubicBezTo>
                    <a:pt x="718" y="1"/>
                    <a:pt x="635" y="14"/>
                    <a:pt x="554" y="41"/>
                  </a:cubicBezTo>
                  <a:cubicBezTo>
                    <a:pt x="196" y="171"/>
                    <a:pt x="1" y="594"/>
                    <a:pt x="131" y="951"/>
                  </a:cubicBezTo>
                  <a:lnTo>
                    <a:pt x="359" y="1634"/>
                  </a:lnTo>
                  <a:lnTo>
                    <a:pt x="1627" y="919"/>
                  </a:lnTo>
                  <a:lnTo>
                    <a:pt x="1497" y="496"/>
                  </a:lnTo>
                  <a:cubicBezTo>
                    <a:pt x="1394" y="187"/>
                    <a:pt x="1108" y="1"/>
                    <a:pt x="799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9" y="68447"/>
            <a:ext cx="1490340" cy="1195588"/>
          </a:xfrm>
          <a:prstGeom prst="rect">
            <a:avLst/>
          </a:prstGeom>
        </p:spPr>
      </p:pic>
      <p:sp>
        <p:nvSpPr>
          <p:cNvPr id="49" name="Google Shape;547;p21"/>
          <p:cNvSpPr txBox="1"/>
          <p:nvPr/>
        </p:nvSpPr>
        <p:spPr>
          <a:xfrm>
            <a:off x="5552964" y="1403681"/>
            <a:ext cx="1261835" cy="3520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182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Others candidates</a:t>
            </a:r>
            <a:endParaRPr sz="1100" b="1" dirty="0">
              <a:solidFill>
                <a:schemeClr val="lt1"/>
              </a:solidFill>
              <a:latin typeface="Candara" panose="020E05020303030202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3641" y="1809302"/>
            <a:ext cx="1261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2018: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Candidates from others category got participated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8C05"/>
            </a:gs>
            <a:gs pos="55000">
              <a:schemeClr val="bg1"/>
            </a:gs>
            <a:gs pos="82000">
              <a:srgbClr val="00B050"/>
            </a:gs>
          </a:gsLst>
          <a:lin ang="3600000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>
            <a:off x="1730001" y="874543"/>
            <a:ext cx="5769525" cy="3713625"/>
            <a:chOff x="1687200" y="1459300"/>
            <a:chExt cx="5769525" cy="3299400"/>
          </a:xfrm>
        </p:grpSpPr>
        <p:cxnSp>
          <p:nvCxnSpPr>
            <p:cNvPr id="396" name="Google Shape;396;p20"/>
            <p:cNvCxnSpPr/>
            <p:nvPr/>
          </p:nvCxnSpPr>
          <p:spPr>
            <a:xfrm>
              <a:off x="4572000" y="1459300"/>
              <a:ext cx="0" cy="3299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97" name="Google Shape;397;p20"/>
            <p:cNvCxnSpPr/>
            <p:nvPr/>
          </p:nvCxnSpPr>
          <p:spPr>
            <a:xfrm rot="10800000">
              <a:off x="1687200" y="1774850"/>
              <a:ext cx="2884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8" name="Google Shape;398;p20"/>
            <p:cNvCxnSpPr/>
            <p:nvPr/>
          </p:nvCxnSpPr>
          <p:spPr>
            <a:xfrm rot="10800000">
              <a:off x="1687200" y="3292875"/>
              <a:ext cx="2884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9" name="Google Shape;399;p20"/>
            <p:cNvCxnSpPr/>
            <p:nvPr/>
          </p:nvCxnSpPr>
          <p:spPr>
            <a:xfrm>
              <a:off x="4571925" y="2533875"/>
              <a:ext cx="2884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00" name="Google Shape;400;p20"/>
            <p:cNvCxnSpPr/>
            <p:nvPr/>
          </p:nvCxnSpPr>
          <p:spPr>
            <a:xfrm>
              <a:off x="4571925" y="4051900"/>
              <a:ext cx="2884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02" name="Google Shape;402;p20"/>
          <p:cNvGrpSpPr/>
          <p:nvPr/>
        </p:nvGrpSpPr>
        <p:grpSpPr>
          <a:xfrm>
            <a:off x="1704925" y="892676"/>
            <a:ext cx="2867000" cy="1504320"/>
            <a:chOff x="1704925" y="1457325"/>
            <a:chExt cx="2867000" cy="898081"/>
          </a:xfrm>
        </p:grpSpPr>
        <p:sp>
          <p:nvSpPr>
            <p:cNvPr id="403" name="Google Shape;403;p20"/>
            <p:cNvSpPr txBox="1"/>
            <p:nvPr/>
          </p:nvSpPr>
          <p:spPr>
            <a:xfrm>
              <a:off x="1704925" y="1457325"/>
              <a:ext cx="2867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dk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Constituency with Highest Votes</a:t>
              </a:r>
              <a:endParaRPr b="1" dirty="0">
                <a:solidFill>
                  <a:schemeClr val="dk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4" name="Google Shape;404;p20"/>
            <p:cNvSpPr txBox="1"/>
            <p:nvPr/>
          </p:nvSpPr>
          <p:spPr>
            <a:xfrm>
              <a:off x="1736072" y="1714006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</a:p>
            <a:p>
              <a:pPr lvl="0">
                <a:buSzPts val="1100"/>
              </a:pPr>
              <a:r>
                <a: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Lal</a:t>
              </a:r>
              <a:r>
                <a:rPr lang="en-IN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Bahadur</a:t>
              </a:r>
              <a:r>
                <a:rPr lang="en-IN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Nagar</a:t>
              </a:r>
              <a:r>
                <a:rPr lang="en-IN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in </a:t>
              </a:r>
              <a:r>
                <a: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Rangareddy</a:t>
              </a:r>
              <a:r>
                <a:rPr lang="en-IN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2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District: </a:t>
              </a:r>
              <a:r>
                <a: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7,274,708 </a:t>
              </a:r>
              <a:r>
                <a:rPr lang="en-IN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votes.</a:t>
              </a:r>
            </a:p>
            <a:p>
              <a:pPr lvl="0">
                <a:buSzPts val="1100"/>
              </a:pP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2018:</a:t>
              </a:r>
            </a:p>
            <a:p>
              <a:pPr lvl="0">
                <a:buSzPts val="1100"/>
              </a:pP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</a:t>
              </a:r>
              <a:r>
                <a:rPr lang="en-US" sz="11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Malkajgiri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 is the top leader with </a:t>
              </a:r>
              <a:r>
                <a:rPr lang="en-US" sz="11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8,798,958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 votes and falls under </a:t>
              </a:r>
              <a:r>
                <a:rPr lang="en-US" sz="11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Medchal-Malkajgiri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 District</a:t>
              </a:r>
              <a:endParaRPr sz="1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sp>
        <p:nvSpPr>
          <p:cNvPr id="405" name="Google Shape;405;p20"/>
          <p:cNvSpPr/>
          <p:nvPr/>
        </p:nvSpPr>
        <p:spPr>
          <a:xfrm>
            <a:off x="504731" y="807245"/>
            <a:ext cx="997500" cy="99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20"/>
          <p:cNvGrpSpPr/>
          <p:nvPr/>
        </p:nvGrpSpPr>
        <p:grpSpPr>
          <a:xfrm>
            <a:off x="1497576" y="2651583"/>
            <a:ext cx="3052447" cy="1920182"/>
            <a:chOff x="1497576" y="2985963"/>
            <a:chExt cx="3052447" cy="978531"/>
          </a:xfrm>
        </p:grpSpPr>
        <p:sp>
          <p:nvSpPr>
            <p:cNvPr id="407" name="Google Shape;407;p20"/>
            <p:cNvSpPr txBox="1"/>
            <p:nvPr/>
          </p:nvSpPr>
          <p:spPr>
            <a:xfrm>
              <a:off x="1497576" y="2985963"/>
              <a:ext cx="3052447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dk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Top 5 C onstituency for 2014 and 2018</a:t>
              </a:r>
              <a:endParaRPr b="1" dirty="0">
                <a:solidFill>
                  <a:schemeClr val="dk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>
              <a:off x="1704925" y="3323094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lvl="0"/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Lal Bahadur Nagar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Malkajgiri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Uppal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Serilingampally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and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Quthbullapu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emerged as the top 5 constituencies when analyzing their vote share for the years 2014 and </a:t>
              </a:r>
              <a:r>
                <a:rPr lang="en-US" sz="12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2018.</a:t>
              </a:r>
              <a:endParaRPr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sp>
        <p:nvSpPr>
          <p:cNvPr id="409" name="Google Shape;409;p20"/>
          <p:cNvSpPr/>
          <p:nvPr/>
        </p:nvSpPr>
        <p:spPr>
          <a:xfrm>
            <a:off x="457200" y="2824933"/>
            <a:ext cx="997500" cy="99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20"/>
          <p:cNvGrpSpPr/>
          <p:nvPr/>
        </p:nvGrpSpPr>
        <p:grpSpPr>
          <a:xfrm>
            <a:off x="4826121" y="1669313"/>
            <a:ext cx="2560221" cy="1327784"/>
            <a:chOff x="4878854" y="2235588"/>
            <a:chExt cx="2560221" cy="1010656"/>
          </a:xfrm>
        </p:grpSpPr>
        <p:sp>
          <p:nvSpPr>
            <p:cNvPr id="411" name="Google Shape;411;p20"/>
            <p:cNvSpPr txBox="1"/>
            <p:nvPr/>
          </p:nvSpPr>
          <p:spPr>
            <a:xfrm flipH="1">
              <a:off x="4901375" y="2235588"/>
              <a:ext cx="253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 smtClean="0">
                  <a:solidFill>
                    <a:schemeClr val="dk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Top 5 parties</a:t>
              </a:r>
              <a:endParaRPr sz="1500" b="1" dirty="0">
                <a:solidFill>
                  <a:schemeClr val="dk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2" name="Google Shape;412;p20"/>
            <p:cNvSpPr txBox="1"/>
            <p:nvPr/>
          </p:nvSpPr>
          <p:spPr>
            <a:xfrm flipH="1">
              <a:off x="4878854" y="2604844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lvl="0" algn="r"/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Top 5 Parties:</a:t>
              </a:r>
              <a:r>
                <a:rPr lang="da-DK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TRS, INC, TDP, BJP, </a:t>
              </a:r>
              <a:r>
                <a:rPr lang="da-DK" sz="12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</a:t>
              </a:r>
            </a:p>
            <a:p>
              <a:pPr lvl="0" algn="r"/>
              <a:r>
                <a:rPr lang="da-DK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</a:t>
              </a:r>
              <a:r>
                <a:rPr lang="da-DK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: </a:t>
              </a:r>
              <a:r>
                <a:rPr lang="da-DK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Top 5 parties </a:t>
              </a:r>
              <a:r>
                <a:rPr lang="da-DK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: </a:t>
              </a:r>
              <a:r>
                <a:rPr lang="da-DK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TRS, INC, TDP, BJP, IND</a:t>
              </a:r>
              <a:endParaRPr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sp>
        <p:nvSpPr>
          <p:cNvPr id="413" name="Google Shape;413;p20"/>
          <p:cNvSpPr/>
          <p:nvPr/>
        </p:nvSpPr>
        <p:spPr>
          <a:xfrm flipH="1">
            <a:off x="7689300" y="2065917"/>
            <a:ext cx="997500" cy="99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4909559" y="3528620"/>
            <a:ext cx="2537700" cy="1243242"/>
            <a:chOff x="4901375" y="3736339"/>
            <a:chExt cx="2537700" cy="987826"/>
          </a:xfrm>
        </p:grpSpPr>
        <p:sp>
          <p:nvSpPr>
            <p:cNvPr id="415" name="Google Shape;415;p20"/>
            <p:cNvSpPr txBox="1"/>
            <p:nvPr/>
          </p:nvSpPr>
          <p:spPr>
            <a:xfrm flipH="1">
              <a:off x="4901375" y="3736339"/>
              <a:ext cx="253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dk1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Candidates with Highest vote</a:t>
              </a:r>
              <a:endParaRPr b="1" dirty="0">
                <a:solidFill>
                  <a:schemeClr val="dk1"/>
                </a:solidFill>
                <a:latin typeface="Candara" panose="020E0502030303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 flipH="1">
              <a:off x="4901375" y="4082765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lvl="0" algn="r"/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: </a:t>
              </a:r>
              <a:r>
                <a:rPr lang="en-I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Arekapudi</a:t>
              </a:r>
              <a:r>
                <a:rPr lang="en-IN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Gandhi</a:t>
              </a:r>
              <a:r>
                <a:rPr lang="en-IN" sz="12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got </a:t>
              </a:r>
              <a:r>
                <a:rPr lang="en-IN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130K</a:t>
              </a:r>
              <a:r>
                <a:rPr lang="en-IN" sz="12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votes.</a:t>
              </a:r>
            </a:p>
            <a:p>
              <a:pPr lvl="0" algn="r"/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r>
                <a:rPr lang="en-US" sz="12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Malla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Reddy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got </a:t>
              </a:r>
              <a:r>
                <a:rPr lang="en-US" sz="12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167k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highest votes.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7" name="Google Shape;417;p20"/>
          <p:cNvSpPr/>
          <p:nvPr/>
        </p:nvSpPr>
        <p:spPr>
          <a:xfrm flipH="1">
            <a:off x="7689300" y="3583950"/>
            <a:ext cx="997500" cy="99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708527" y="3049356"/>
            <a:ext cx="494847" cy="548647"/>
            <a:chOff x="708527" y="3201756"/>
            <a:chExt cx="494847" cy="548647"/>
          </a:xfrm>
        </p:grpSpPr>
        <p:sp>
          <p:nvSpPr>
            <p:cNvPr id="419" name="Google Shape;419;p20"/>
            <p:cNvSpPr/>
            <p:nvPr/>
          </p:nvSpPr>
          <p:spPr>
            <a:xfrm>
              <a:off x="714311" y="3270369"/>
              <a:ext cx="145690" cy="177436"/>
            </a:xfrm>
            <a:custGeom>
              <a:avLst/>
              <a:gdLst/>
              <a:ahLst/>
              <a:cxnLst/>
              <a:rect l="l" t="t" r="r" b="b"/>
              <a:pathLst>
                <a:path w="4912" h="5997" extrusionOk="0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50970" y="3318360"/>
              <a:ext cx="56947" cy="76277"/>
            </a:xfrm>
            <a:custGeom>
              <a:avLst/>
              <a:gdLst/>
              <a:ahLst/>
              <a:cxnLst/>
              <a:rect l="l" t="t" r="r" b="b"/>
              <a:pathLst>
                <a:path w="1920" h="2578" extrusionOk="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08527" y="3218650"/>
              <a:ext cx="27050" cy="47784"/>
            </a:xfrm>
            <a:custGeom>
              <a:avLst/>
              <a:gdLst/>
              <a:ahLst/>
              <a:cxnLst/>
              <a:rect l="l" t="t" r="r" b="b"/>
              <a:pathLst>
                <a:path w="912" h="1615" extrusionOk="0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45187" y="3225811"/>
              <a:ext cx="22215" cy="31954"/>
            </a:xfrm>
            <a:custGeom>
              <a:avLst/>
              <a:gdLst/>
              <a:ahLst/>
              <a:cxnLst/>
              <a:rect l="l" t="t" r="r" b="b"/>
              <a:pathLst>
                <a:path w="749" h="1080" extrusionOk="0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772207" y="3201756"/>
              <a:ext cx="27020" cy="48316"/>
            </a:xfrm>
            <a:custGeom>
              <a:avLst/>
              <a:gdLst/>
              <a:ahLst/>
              <a:cxnLst/>
              <a:rect l="l" t="t" r="r" b="b"/>
              <a:pathLst>
                <a:path w="911" h="1633" extrusionOk="0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051901" y="3269807"/>
              <a:ext cx="145690" cy="177998"/>
            </a:xfrm>
            <a:custGeom>
              <a:avLst/>
              <a:gdLst/>
              <a:ahLst/>
              <a:cxnLst/>
              <a:rect l="l" t="t" r="r" b="b"/>
              <a:pathLst>
                <a:path w="4912" h="6016" extrusionOk="0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97251" y="3320994"/>
              <a:ext cx="54990" cy="76484"/>
            </a:xfrm>
            <a:custGeom>
              <a:avLst/>
              <a:gdLst/>
              <a:ahLst/>
              <a:cxnLst/>
              <a:rect l="l" t="t" r="r" b="b"/>
              <a:pathLst>
                <a:path w="1854" h="2585" extrusionOk="0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113623" y="3201756"/>
              <a:ext cx="27050" cy="47961"/>
            </a:xfrm>
            <a:custGeom>
              <a:avLst/>
              <a:gdLst/>
              <a:ahLst/>
              <a:cxnLst/>
              <a:rect l="l" t="t" r="r" b="b"/>
              <a:pathLst>
                <a:path w="912" h="1621" extrusionOk="0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145478" y="3225811"/>
              <a:ext cx="22215" cy="32191"/>
            </a:xfrm>
            <a:custGeom>
              <a:avLst/>
              <a:gdLst/>
              <a:ahLst/>
              <a:cxnLst/>
              <a:rect l="l" t="t" r="r" b="b"/>
              <a:pathLst>
                <a:path w="749" h="1088" extrusionOk="0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1176324" y="3218650"/>
              <a:ext cx="27050" cy="48021"/>
            </a:xfrm>
            <a:custGeom>
              <a:avLst/>
              <a:gdLst/>
              <a:ahLst/>
              <a:cxnLst/>
              <a:rect l="l" t="t" r="r" b="b"/>
              <a:pathLst>
                <a:path w="912" h="1623" extrusionOk="0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003673" y="3291228"/>
              <a:ext cx="22215" cy="31954"/>
            </a:xfrm>
            <a:custGeom>
              <a:avLst/>
              <a:gdLst/>
              <a:ahLst/>
              <a:cxnLst/>
              <a:rect l="l" t="t" r="r" b="b"/>
              <a:pathLst>
                <a:path w="749" h="1080" extrusionOk="0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1034550" y="3284068"/>
              <a:ext cx="27020" cy="47784"/>
            </a:xfrm>
            <a:custGeom>
              <a:avLst/>
              <a:gdLst/>
              <a:ahLst/>
              <a:cxnLst/>
              <a:rect l="l" t="t" r="r" b="b"/>
              <a:pathLst>
                <a:path w="911" h="1615" extrusionOk="0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87940" y="3291228"/>
              <a:ext cx="22215" cy="31954"/>
            </a:xfrm>
            <a:custGeom>
              <a:avLst/>
              <a:gdLst/>
              <a:ahLst/>
              <a:cxnLst/>
              <a:rect l="l" t="t" r="r" b="b"/>
              <a:pathLst>
                <a:path w="749" h="1080" extrusionOk="0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51280" y="3284068"/>
              <a:ext cx="27050" cy="47784"/>
            </a:xfrm>
            <a:custGeom>
              <a:avLst/>
              <a:gdLst/>
              <a:ahLst/>
              <a:cxnLst/>
              <a:rect l="l" t="t" r="r" b="b"/>
              <a:pathLst>
                <a:path w="912" h="1615" extrusionOk="0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935189" y="3349693"/>
              <a:ext cx="145690" cy="177969"/>
            </a:xfrm>
            <a:custGeom>
              <a:avLst/>
              <a:gdLst/>
              <a:ahLst/>
              <a:cxnLst/>
              <a:rect l="l" t="t" r="r" b="b"/>
              <a:pathLst>
                <a:path w="4912" h="6015" extrusionOk="0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991127" y="3399548"/>
              <a:ext cx="48257" cy="74886"/>
            </a:xfrm>
            <a:custGeom>
              <a:avLst/>
              <a:gdLst/>
              <a:ahLst/>
              <a:cxnLst/>
              <a:rect l="l" t="t" r="r" b="b"/>
              <a:pathLst>
                <a:path w="1627" h="2531" extrusionOk="0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832001" y="3349693"/>
              <a:ext cx="144711" cy="177969"/>
            </a:xfrm>
            <a:custGeom>
              <a:avLst/>
              <a:gdLst/>
              <a:ahLst/>
              <a:cxnLst/>
              <a:rect l="l" t="t" r="r" b="b"/>
              <a:pathLst>
                <a:path w="4879" h="6015" extrusionOk="0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865754" y="3403868"/>
              <a:ext cx="77205" cy="69619"/>
            </a:xfrm>
            <a:custGeom>
              <a:avLst/>
              <a:gdLst/>
              <a:ahLst/>
              <a:cxnLst/>
              <a:rect l="l" t="t" r="r" b="b"/>
              <a:pathLst>
                <a:path w="2603" h="2353" extrusionOk="0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74125" y="3534975"/>
              <a:ext cx="364610" cy="215428"/>
            </a:xfrm>
            <a:custGeom>
              <a:avLst/>
              <a:gdLst/>
              <a:ahLst/>
              <a:cxnLst/>
              <a:rect l="l" t="t" r="r" b="b"/>
              <a:pathLst>
                <a:path w="12293" h="7058" extrusionOk="0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774135" y="3541568"/>
              <a:ext cx="364610" cy="43346"/>
            </a:xfrm>
            <a:custGeom>
              <a:avLst/>
              <a:gdLst/>
              <a:ahLst/>
              <a:cxnLst/>
              <a:rect l="l" t="t" r="r" b="b"/>
              <a:pathLst>
                <a:path w="12293" h="1465" extrusionOk="0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757733" y="3492512"/>
              <a:ext cx="397414" cy="49086"/>
            </a:xfrm>
            <a:custGeom>
              <a:avLst/>
              <a:gdLst/>
              <a:ahLst/>
              <a:cxnLst/>
              <a:rect l="l" t="t" r="r" b="b"/>
              <a:pathLst>
                <a:path w="13399" h="1659" extrusionOk="0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04342" y="3598820"/>
              <a:ext cx="104196" cy="95065"/>
            </a:xfrm>
            <a:custGeom>
              <a:avLst/>
              <a:gdLst/>
              <a:ahLst/>
              <a:cxnLst/>
              <a:rect l="l" t="t" r="r" b="b"/>
              <a:pathLst>
                <a:path w="3513" h="3213" extrusionOk="0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42930" y="3598820"/>
              <a:ext cx="65608" cy="95094"/>
            </a:xfrm>
            <a:custGeom>
              <a:avLst/>
              <a:gdLst/>
              <a:ahLst/>
              <a:cxnLst/>
              <a:rect l="l" t="t" r="r" b="b"/>
              <a:pathLst>
                <a:path w="2212" h="3214" extrusionOk="0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7919103" y="2290338"/>
            <a:ext cx="537892" cy="548651"/>
            <a:chOff x="7919103" y="2442738"/>
            <a:chExt cx="537892" cy="548651"/>
          </a:xfrm>
        </p:grpSpPr>
        <p:sp>
          <p:nvSpPr>
            <p:cNvPr id="443" name="Google Shape;443;p20"/>
            <p:cNvSpPr/>
            <p:nvPr/>
          </p:nvSpPr>
          <p:spPr>
            <a:xfrm>
              <a:off x="8022461" y="2549395"/>
              <a:ext cx="43086" cy="50936"/>
            </a:xfrm>
            <a:custGeom>
              <a:avLst/>
              <a:gdLst/>
              <a:ahLst/>
              <a:cxnLst/>
              <a:rect l="l" t="t" r="r" b="b"/>
              <a:pathLst>
                <a:path w="1464" h="1724" extrusionOk="0">
                  <a:moveTo>
                    <a:pt x="488" y="0"/>
                  </a:moveTo>
                  <a:cubicBezTo>
                    <a:pt x="228" y="0"/>
                    <a:pt x="0" y="228"/>
                    <a:pt x="0" y="488"/>
                  </a:cubicBezTo>
                  <a:lnTo>
                    <a:pt x="0" y="1236"/>
                  </a:lnTo>
                  <a:cubicBezTo>
                    <a:pt x="0" y="1496"/>
                    <a:pt x="228" y="1724"/>
                    <a:pt x="488" y="1724"/>
                  </a:cubicBezTo>
                  <a:lnTo>
                    <a:pt x="1464" y="1724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8189947" y="2549395"/>
              <a:ext cx="44057" cy="50936"/>
            </a:xfrm>
            <a:custGeom>
              <a:avLst/>
              <a:gdLst/>
              <a:ahLst/>
              <a:cxnLst/>
              <a:rect l="l" t="t" r="r" b="b"/>
              <a:pathLst>
                <a:path w="1497" h="1724" extrusionOk="0">
                  <a:moveTo>
                    <a:pt x="0" y="0"/>
                  </a:moveTo>
                  <a:lnTo>
                    <a:pt x="0" y="1724"/>
                  </a:lnTo>
                  <a:lnTo>
                    <a:pt x="1008" y="1724"/>
                  </a:lnTo>
                  <a:cubicBezTo>
                    <a:pt x="1269" y="1724"/>
                    <a:pt x="1496" y="1496"/>
                    <a:pt x="1496" y="1236"/>
                  </a:cubicBezTo>
                  <a:lnTo>
                    <a:pt x="1496" y="488"/>
                  </a:lnTo>
                  <a:cubicBezTo>
                    <a:pt x="1496" y="228"/>
                    <a:pt x="1269" y="0"/>
                    <a:pt x="100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8055010" y="2442738"/>
              <a:ext cx="146444" cy="118210"/>
            </a:xfrm>
            <a:custGeom>
              <a:avLst/>
              <a:gdLst/>
              <a:ahLst/>
              <a:cxnLst/>
              <a:rect l="l" t="t" r="r" b="b"/>
              <a:pathLst>
                <a:path w="4976" h="4001" extrusionOk="0">
                  <a:moveTo>
                    <a:pt x="1561" y="1"/>
                  </a:moveTo>
                  <a:cubicBezTo>
                    <a:pt x="683" y="1"/>
                    <a:pt x="0" y="716"/>
                    <a:pt x="0" y="1594"/>
                  </a:cubicBezTo>
                  <a:lnTo>
                    <a:pt x="0" y="4000"/>
                  </a:lnTo>
                  <a:lnTo>
                    <a:pt x="4976" y="3610"/>
                  </a:lnTo>
                  <a:lnTo>
                    <a:pt x="4976" y="1594"/>
                  </a:lnTo>
                  <a:cubicBezTo>
                    <a:pt x="4976" y="716"/>
                    <a:pt x="4260" y="1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963130" y="2634898"/>
              <a:ext cx="330205" cy="200847"/>
            </a:xfrm>
            <a:custGeom>
              <a:avLst/>
              <a:gdLst/>
              <a:ahLst/>
              <a:cxnLst/>
              <a:rect l="l" t="t" r="r" b="b"/>
              <a:pathLst>
                <a:path w="11220" h="6798" extrusionOk="0">
                  <a:moveTo>
                    <a:pt x="4520" y="0"/>
                  </a:moveTo>
                  <a:lnTo>
                    <a:pt x="4520" y="976"/>
                  </a:lnTo>
                  <a:cubicBezTo>
                    <a:pt x="4520" y="1301"/>
                    <a:pt x="4293" y="1626"/>
                    <a:pt x="3935" y="1724"/>
                  </a:cubicBezTo>
                  <a:lnTo>
                    <a:pt x="2244" y="2179"/>
                  </a:lnTo>
                  <a:cubicBezTo>
                    <a:pt x="943" y="2439"/>
                    <a:pt x="0" y="3610"/>
                    <a:pt x="0" y="4911"/>
                  </a:cubicBezTo>
                  <a:lnTo>
                    <a:pt x="0" y="6797"/>
                  </a:lnTo>
                  <a:lnTo>
                    <a:pt x="11220" y="6797"/>
                  </a:lnTo>
                  <a:lnTo>
                    <a:pt x="11220" y="4911"/>
                  </a:lnTo>
                  <a:cubicBezTo>
                    <a:pt x="11220" y="3610"/>
                    <a:pt x="10276" y="2439"/>
                    <a:pt x="8943" y="2179"/>
                  </a:cubicBezTo>
                  <a:lnTo>
                    <a:pt x="7252" y="1724"/>
                  </a:lnTo>
                  <a:cubicBezTo>
                    <a:pt x="6927" y="1626"/>
                    <a:pt x="6699" y="1301"/>
                    <a:pt x="6699" y="976"/>
                  </a:cubicBezTo>
                  <a:lnTo>
                    <a:pt x="66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8223438" y="2803984"/>
              <a:ext cx="16304" cy="40388"/>
            </a:xfrm>
            <a:custGeom>
              <a:avLst/>
              <a:gdLst/>
              <a:ahLst/>
              <a:cxnLst/>
              <a:rect l="l" t="t" r="r" b="b"/>
              <a:pathLst>
                <a:path w="554" h="1367" extrusionOk="0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3" y="1367"/>
                  </a:cubicBezTo>
                  <a:cubicBezTo>
                    <a:pt x="456" y="1367"/>
                    <a:pt x="553" y="1237"/>
                    <a:pt x="553" y="1074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8015751" y="2803984"/>
              <a:ext cx="16304" cy="40388"/>
            </a:xfrm>
            <a:custGeom>
              <a:avLst/>
              <a:gdLst/>
              <a:ahLst/>
              <a:cxnLst/>
              <a:rect l="l" t="t" r="r" b="b"/>
              <a:pathLst>
                <a:path w="554" h="1367" extrusionOk="0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3" y="1367"/>
                  </a:cubicBezTo>
                  <a:cubicBezTo>
                    <a:pt x="424" y="1367"/>
                    <a:pt x="554" y="1237"/>
                    <a:pt x="554" y="1074"/>
                  </a:cubicBezTo>
                  <a:lnTo>
                    <a:pt x="554" y="261"/>
                  </a:lnTo>
                  <a:cubicBezTo>
                    <a:pt x="554" y="98"/>
                    <a:pt x="424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8078937" y="2634898"/>
              <a:ext cx="97649" cy="64467"/>
            </a:xfrm>
            <a:custGeom>
              <a:avLst/>
              <a:gdLst/>
              <a:ahLst/>
              <a:cxnLst/>
              <a:rect l="l" t="t" r="r" b="b"/>
              <a:pathLst>
                <a:path w="3318" h="2182" extrusionOk="0">
                  <a:moveTo>
                    <a:pt x="585" y="0"/>
                  </a:moveTo>
                  <a:lnTo>
                    <a:pt x="585" y="944"/>
                  </a:lnTo>
                  <a:cubicBezTo>
                    <a:pt x="585" y="1301"/>
                    <a:pt x="358" y="1626"/>
                    <a:pt x="0" y="1724"/>
                  </a:cubicBezTo>
                  <a:cubicBezTo>
                    <a:pt x="249" y="1848"/>
                    <a:pt x="855" y="2181"/>
                    <a:pt x="1676" y="2181"/>
                  </a:cubicBezTo>
                  <a:cubicBezTo>
                    <a:pt x="1713" y="2181"/>
                    <a:pt x="1751" y="2181"/>
                    <a:pt x="1789" y="2179"/>
                  </a:cubicBezTo>
                  <a:cubicBezTo>
                    <a:pt x="2537" y="2147"/>
                    <a:pt x="3089" y="1854"/>
                    <a:pt x="3317" y="1724"/>
                  </a:cubicBezTo>
                  <a:cubicBezTo>
                    <a:pt x="2992" y="1626"/>
                    <a:pt x="2764" y="1301"/>
                    <a:pt x="2764" y="944"/>
                  </a:cubicBezTo>
                  <a:lnTo>
                    <a:pt x="276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8095182" y="2634898"/>
              <a:ext cx="81403" cy="50965"/>
            </a:xfrm>
            <a:custGeom>
              <a:avLst/>
              <a:gdLst/>
              <a:ahLst/>
              <a:cxnLst/>
              <a:rect l="l" t="t" r="r" b="b"/>
              <a:pathLst>
                <a:path w="2766" h="1725" extrusionOk="0">
                  <a:moveTo>
                    <a:pt x="33" y="0"/>
                  </a:moveTo>
                  <a:lnTo>
                    <a:pt x="33" y="944"/>
                  </a:lnTo>
                  <a:cubicBezTo>
                    <a:pt x="33" y="1041"/>
                    <a:pt x="1" y="1106"/>
                    <a:pt x="1" y="1171"/>
                  </a:cubicBezTo>
                  <a:lnTo>
                    <a:pt x="131" y="1301"/>
                  </a:lnTo>
                  <a:cubicBezTo>
                    <a:pt x="391" y="1561"/>
                    <a:pt x="749" y="1724"/>
                    <a:pt x="1139" y="1724"/>
                  </a:cubicBezTo>
                  <a:lnTo>
                    <a:pt x="2570" y="1724"/>
                  </a:lnTo>
                  <a:cubicBezTo>
                    <a:pt x="2635" y="1724"/>
                    <a:pt x="2700" y="1724"/>
                    <a:pt x="2765" y="1691"/>
                  </a:cubicBezTo>
                  <a:cubicBezTo>
                    <a:pt x="2440" y="1594"/>
                    <a:pt x="2212" y="1301"/>
                    <a:pt x="2212" y="944"/>
                  </a:cubicBezTo>
                  <a:lnTo>
                    <a:pt x="221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8055010" y="2521534"/>
              <a:ext cx="146444" cy="142230"/>
            </a:xfrm>
            <a:custGeom>
              <a:avLst/>
              <a:gdLst/>
              <a:ahLst/>
              <a:cxnLst/>
              <a:rect l="l" t="t" r="r" b="b"/>
              <a:pathLst>
                <a:path w="4976" h="4814" extrusionOk="0">
                  <a:moveTo>
                    <a:pt x="3415" y="0"/>
                  </a:moveTo>
                  <a:cubicBezTo>
                    <a:pt x="3187" y="228"/>
                    <a:pt x="2699" y="683"/>
                    <a:pt x="1919" y="911"/>
                  </a:cubicBezTo>
                  <a:cubicBezTo>
                    <a:pt x="1535" y="1024"/>
                    <a:pt x="1183" y="1063"/>
                    <a:pt x="881" y="1063"/>
                  </a:cubicBezTo>
                  <a:cubicBezTo>
                    <a:pt x="490" y="1063"/>
                    <a:pt x="183" y="998"/>
                    <a:pt x="0" y="943"/>
                  </a:cubicBezTo>
                  <a:lnTo>
                    <a:pt x="0" y="2894"/>
                  </a:lnTo>
                  <a:cubicBezTo>
                    <a:pt x="0" y="3350"/>
                    <a:pt x="163" y="3805"/>
                    <a:pt x="520" y="4163"/>
                  </a:cubicBezTo>
                  <a:lnTo>
                    <a:pt x="748" y="4390"/>
                  </a:lnTo>
                  <a:cubicBezTo>
                    <a:pt x="1041" y="4683"/>
                    <a:pt x="1398" y="4813"/>
                    <a:pt x="1756" y="4813"/>
                  </a:cubicBezTo>
                  <a:lnTo>
                    <a:pt x="3187" y="4813"/>
                  </a:lnTo>
                  <a:cubicBezTo>
                    <a:pt x="3577" y="4813"/>
                    <a:pt x="3935" y="4683"/>
                    <a:pt x="4195" y="4390"/>
                  </a:cubicBezTo>
                  <a:lnTo>
                    <a:pt x="4455" y="4163"/>
                  </a:lnTo>
                  <a:cubicBezTo>
                    <a:pt x="4781" y="3805"/>
                    <a:pt x="4976" y="3350"/>
                    <a:pt x="4976" y="2894"/>
                  </a:cubicBezTo>
                  <a:lnTo>
                    <a:pt x="4976" y="943"/>
                  </a:lnTo>
                  <a:cubicBezTo>
                    <a:pt x="4813" y="943"/>
                    <a:pt x="4423" y="943"/>
                    <a:pt x="4000" y="716"/>
                  </a:cubicBezTo>
                  <a:cubicBezTo>
                    <a:pt x="3642" y="455"/>
                    <a:pt x="3480" y="130"/>
                    <a:pt x="341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293305" y="2685568"/>
              <a:ext cx="42144" cy="169381"/>
            </a:xfrm>
            <a:custGeom>
              <a:avLst/>
              <a:gdLst/>
              <a:ahLst/>
              <a:cxnLst/>
              <a:rect l="l" t="t" r="r" b="b"/>
              <a:pathLst>
                <a:path w="1432" h="5733" extrusionOk="0">
                  <a:moveTo>
                    <a:pt x="305" y="1"/>
                  </a:moveTo>
                  <a:cubicBezTo>
                    <a:pt x="236" y="1"/>
                    <a:pt x="163" y="25"/>
                    <a:pt x="98" y="74"/>
                  </a:cubicBezTo>
                  <a:cubicBezTo>
                    <a:pt x="1" y="204"/>
                    <a:pt x="1" y="367"/>
                    <a:pt x="98" y="464"/>
                  </a:cubicBezTo>
                  <a:lnTo>
                    <a:pt x="683" y="1050"/>
                  </a:lnTo>
                  <a:cubicBezTo>
                    <a:pt x="814" y="1180"/>
                    <a:pt x="879" y="1342"/>
                    <a:pt x="879" y="1505"/>
                  </a:cubicBezTo>
                  <a:lnTo>
                    <a:pt x="879" y="5472"/>
                  </a:lnTo>
                  <a:cubicBezTo>
                    <a:pt x="879" y="5602"/>
                    <a:pt x="1009" y="5732"/>
                    <a:pt x="1139" y="5732"/>
                  </a:cubicBezTo>
                  <a:cubicBezTo>
                    <a:pt x="1301" y="5732"/>
                    <a:pt x="1431" y="5602"/>
                    <a:pt x="1431" y="5472"/>
                  </a:cubicBezTo>
                  <a:lnTo>
                    <a:pt x="1431" y="1505"/>
                  </a:lnTo>
                  <a:cubicBezTo>
                    <a:pt x="1431" y="1180"/>
                    <a:pt x="1301" y="887"/>
                    <a:pt x="1074" y="659"/>
                  </a:cubicBezTo>
                  <a:lnTo>
                    <a:pt x="488" y="74"/>
                  </a:lnTo>
                  <a:cubicBezTo>
                    <a:pt x="440" y="25"/>
                    <a:pt x="374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249278" y="2642107"/>
              <a:ext cx="59360" cy="56460"/>
            </a:xfrm>
            <a:custGeom>
              <a:avLst/>
              <a:gdLst/>
              <a:ahLst/>
              <a:cxnLst/>
              <a:rect l="l" t="t" r="r" b="b"/>
              <a:pathLst>
                <a:path w="2017" h="1911" extrusionOk="0">
                  <a:moveTo>
                    <a:pt x="606" y="0"/>
                  </a:moveTo>
                  <a:cubicBezTo>
                    <a:pt x="464" y="0"/>
                    <a:pt x="326" y="49"/>
                    <a:pt x="228" y="147"/>
                  </a:cubicBezTo>
                  <a:cubicBezTo>
                    <a:pt x="1" y="374"/>
                    <a:pt x="1" y="732"/>
                    <a:pt x="228" y="927"/>
                  </a:cubicBezTo>
                  <a:lnTo>
                    <a:pt x="1041" y="1740"/>
                  </a:lnTo>
                  <a:cubicBezTo>
                    <a:pt x="1139" y="1854"/>
                    <a:pt x="1277" y="1911"/>
                    <a:pt x="1419" y="1911"/>
                  </a:cubicBezTo>
                  <a:cubicBezTo>
                    <a:pt x="1562" y="1911"/>
                    <a:pt x="1708" y="1854"/>
                    <a:pt x="1822" y="1740"/>
                  </a:cubicBezTo>
                  <a:cubicBezTo>
                    <a:pt x="2017" y="1545"/>
                    <a:pt x="2017" y="1187"/>
                    <a:pt x="1822" y="960"/>
                  </a:cubicBezTo>
                  <a:lnTo>
                    <a:pt x="1009" y="147"/>
                  </a:lnTo>
                  <a:cubicBezTo>
                    <a:pt x="895" y="49"/>
                    <a:pt x="749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7919103" y="2685568"/>
              <a:ext cx="42144" cy="185720"/>
            </a:xfrm>
            <a:custGeom>
              <a:avLst/>
              <a:gdLst/>
              <a:ahLst/>
              <a:cxnLst/>
              <a:rect l="l" t="t" r="r" b="b"/>
              <a:pathLst>
                <a:path w="1432" h="6286" extrusionOk="0">
                  <a:moveTo>
                    <a:pt x="1126" y="1"/>
                  </a:moveTo>
                  <a:cubicBezTo>
                    <a:pt x="1057" y="1"/>
                    <a:pt x="992" y="25"/>
                    <a:pt x="943" y="74"/>
                  </a:cubicBezTo>
                  <a:lnTo>
                    <a:pt x="358" y="659"/>
                  </a:lnTo>
                  <a:cubicBezTo>
                    <a:pt x="130" y="887"/>
                    <a:pt x="0" y="1180"/>
                    <a:pt x="0" y="1505"/>
                  </a:cubicBezTo>
                  <a:lnTo>
                    <a:pt x="0" y="6025"/>
                  </a:lnTo>
                  <a:cubicBezTo>
                    <a:pt x="0" y="6155"/>
                    <a:pt x="130" y="6285"/>
                    <a:pt x="293" y="6285"/>
                  </a:cubicBezTo>
                  <a:cubicBezTo>
                    <a:pt x="423" y="6285"/>
                    <a:pt x="553" y="6155"/>
                    <a:pt x="553" y="6025"/>
                  </a:cubicBezTo>
                  <a:lnTo>
                    <a:pt x="553" y="1505"/>
                  </a:lnTo>
                  <a:cubicBezTo>
                    <a:pt x="553" y="1342"/>
                    <a:pt x="618" y="1180"/>
                    <a:pt x="748" y="1050"/>
                  </a:cubicBezTo>
                  <a:lnTo>
                    <a:pt x="1334" y="464"/>
                  </a:lnTo>
                  <a:cubicBezTo>
                    <a:pt x="1431" y="367"/>
                    <a:pt x="1431" y="204"/>
                    <a:pt x="1334" y="74"/>
                  </a:cubicBezTo>
                  <a:cubicBezTo>
                    <a:pt x="1269" y="25"/>
                    <a:pt x="1195" y="1"/>
                    <a:pt x="1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945884" y="2642107"/>
              <a:ext cx="59390" cy="56460"/>
            </a:xfrm>
            <a:custGeom>
              <a:avLst/>
              <a:gdLst/>
              <a:ahLst/>
              <a:cxnLst/>
              <a:rect l="l" t="t" r="r" b="b"/>
              <a:pathLst>
                <a:path w="2018" h="1911" extrusionOk="0">
                  <a:moveTo>
                    <a:pt x="1415" y="0"/>
                  </a:moveTo>
                  <a:cubicBezTo>
                    <a:pt x="1277" y="0"/>
                    <a:pt x="1139" y="49"/>
                    <a:pt x="1042" y="147"/>
                  </a:cubicBezTo>
                  <a:lnTo>
                    <a:pt x="229" y="960"/>
                  </a:lnTo>
                  <a:cubicBezTo>
                    <a:pt x="1" y="1187"/>
                    <a:pt x="1" y="1545"/>
                    <a:pt x="229" y="1740"/>
                  </a:cubicBezTo>
                  <a:cubicBezTo>
                    <a:pt x="326" y="1854"/>
                    <a:pt x="464" y="1911"/>
                    <a:pt x="602" y="1911"/>
                  </a:cubicBezTo>
                  <a:cubicBezTo>
                    <a:pt x="741" y="1911"/>
                    <a:pt x="879" y="1854"/>
                    <a:pt x="976" y="1740"/>
                  </a:cubicBezTo>
                  <a:lnTo>
                    <a:pt x="1789" y="927"/>
                  </a:lnTo>
                  <a:cubicBezTo>
                    <a:pt x="2017" y="732"/>
                    <a:pt x="2017" y="374"/>
                    <a:pt x="1789" y="147"/>
                  </a:cubicBezTo>
                  <a:cubicBezTo>
                    <a:pt x="1692" y="49"/>
                    <a:pt x="1554" y="0"/>
                    <a:pt x="1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7955478" y="2883756"/>
              <a:ext cx="345508" cy="107632"/>
            </a:xfrm>
            <a:custGeom>
              <a:avLst/>
              <a:gdLst/>
              <a:ahLst/>
              <a:cxnLst/>
              <a:rect l="l" t="t" r="r" b="b"/>
              <a:pathLst>
                <a:path w="11740" h="3643" extrusionOk="0">
                  <a:moveTo>
                    <a:pt x="0" y="0"/>
                  </a:moveTo>
                  <a:lnTo>
                    <a:pt x="0" y="3285"/>
                  </a:lnTo>
                  <a:cubicBezTo>
                    <a:pt x="0" y="3480"/>
                    <a:pt x="163" y="3642"/>
                    <a:pt x="358" y="3642"/>
                  </a:cubicBezTo>
                  <a:lnTo>
                    <a:pt x="11382" y="3642"/>
                  </a:lnTo>
                  <a:cubicBezTo>
                    <a:pt x="11577" y="3642"/>
                    <a:pt x="11740" y="3480"/>
                    <a:pt x="11740" y="3285"/>
                  </a:cubicBezTo>
                  <a:lnTo>
                    <a:pt x="1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7955478" y="2883756"/>
              <a:ext cx="345508" cy="74956"/>
            </a:xfrm>
            <a:custGeom>
              <a:avLst/>
              <a:gdLst/>
              <a:ahLst/>
              <a:cxnLst/>
              <a:rect l="l" t="t" r="r" b="b"/>
              <a:pathLst>
                <a:path w="11740" h="2537" extrusionOk="0">
                  <a:moveTo>
                    <a:pt x="0" y="0"/>
                  </a:moveTo>
                  <a:lnTo>
                    <a:pt x="0" y="1398"/>
                  </a:lnTo>
                  <a:lnTo>
                    <a:pt x="11740" y="2537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7919103" y="2835716"/>
              <a:ext cx="417288" cy="80717"/>
            </a:xfrm>
            <a:custGeom>
              <a:avLst/>
              <a:gdLst/>
              <a:ahLst/>
              <a:cxnLst/>
              <a:rect l="l" t="t" r="r" b="b"/>
              <a:pathLst>
                <a:path w="14179" h="2732" extrusionOk="0">
                  <a:moveTo>
                    <a:pt x="553" y="0"/>
                  </a:moveTo>
                  <a:cubicBezTo>
                    <a:pt x="260" y="0"/>
                    <a:pt x="0" y="260"/>
                    <a:pt x="0" y="553"/>
                  </a:cubicBezTo>
                  <a:lnTo>
                    <a:pt x="0" y="2179"/>
                  </a:lnTo>
                  <a:cubicBezTo>
                    <a:pt x="0" y="2472"/>
                    <a:pt x="260" y="2732"/>
                    <a:pt x="553" y="2732"/>
                  </a:cubicBezTo>
                  <a:lnTo>
                    <a:pt x="13626" y="2732"/>
                  </a:lnTo>
                  <a:cubicBezTo>
                    <a:pt x="13951" y="2732"/>
                    <a:pt x="14179" y="2472"/>
                    <a:pt x="14179" y="2179"/>
                  </a:cubicBezTo>
                  <a:lnTo>
                    <a:pt x="14179" y="553"/>
                  </a:lnTo>
                  <a:cubicBezTo>
                    <a:pt x="14179" y="260"/>
                    <a:pt x="13951" y="0"/>
                    <a:pt x="13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8267466" y="2442738"/>
              <a:ext cx="189529" cy="136882"/>
            </a:xfrm>
            <a:custGeom>
              <a:avLst/>
              <a:gdLst/>
              <a:ahLst/>
              <a:cxnLst/>
              <a:rect l="l" t="t" r="r" b="b"/>
              <a:pathLst>
                <a:path w="6440" h="4633" extrusionOk="0">
                  <a:moveTo>
                    <a:pt x="1106" y="1"/>
                  </a:moveTo>
                  <a:cubicBezTo>
                    <a:pt x="521" y="1"/>
                    <a:pt x="0" y="521"/>
                    <a:pt x="0" y="1106"/>
                  </a:cubicBezTo>
                  <a:lnTo>
                    <a:pt x="0" y="2602"/>
                  </a:lnTo>
                  <a:cubicBezTo>
                    <a:pt x="0" y="3187"/>
                    <a:pt x="521" y="3675"/>
                    <a:pt x="1106" y="3675"/>
                  </a:cubicBezTo>
                  <a:lnTo>
                    <a:pt x="1269" y="3675"/>
                  </a:lnTo>
                  <a:cubicBezTo>
                    <a:pt x="1464" y="3675"/>
                    <a:pt x="1594" y="3838"/>
                    <a:pt x="1594" y="4033"/>
                  </a:cubicBezTo>
                  <a:lnTo>
                    <a:pt x="1594" y="4488"/>
                  </a:lnTo>
                  <a:cubicBezTo>
                    <a:pt x="1594" y="4575"/>
                    <a:pt x="1666" y="4633"/>
                    <a:pt x="1743" y="4633"/>
                  </a:cubicBezTo>
                  <a:cubicBezTo>
                    <a:pt x="1782" y="4633"/>
                    <a:pt x="1822" y="4618"/>
                    <a:pt x="1854" y="4586"/>
                  </a:cubicBezTo>
                  <a:lnTo>
                    <a:pt x="2570" y="3805"/>
                  </a:lnTo>
                  <a:cubicBezTo>
                    <a:pt x="2635" y="3740"/>
                    <a:pt x="2732" y="3675"/>
                    <a:pt x="2830" y="3675"/>
                  </a:cubicBezTo>
                  <a:lnTo>
                    <a:pt x="5334" y="3675"/>
                  </a:lnTo>
                  <a:cubicBezTo>
                    <a:pt x="5952" y="3675"/>
                    <a:pt x="6439" y="3187"/>
                    <a:pt x="6439" y="2570"/>
                  </a:cubicBezTo>
                  <a:lnTo>
                    <a:pt x="6439" y="1106"/>
                  </a:lnTo>
                  <a:cubicBezTo>
                    <a:pt x="6439" y="488"/>
                    <a:pt x="5952" y="1"/>
                    <a:pt x="5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8329681" y="2473494"/>
              <a:ext cx="72751" cy="16368"/>
            </a:xfrm>
            <a:custGeom>
              <a:avLst/>
              <a:gdLst/>
              <a:ahLst/>
              <a:cxnLst/>
              <a:rect l="l" t="t" r="r" b="b"/>
              <a:pathLst>
                <a:path w="2472" h="554" extrusionOk="0">
                  <a:moveTo>
                    <a:pt x="260" y="0"/>
                  </a:moveTo>
                  <a:cubicBezTo>
                    <a:pt x="98" y="0"/>
                    <a:pt x="0" y="130"/>
                    <a:pt x="0" y="260"/>
                  </a:cubicBezTo>
                  <a:cubicBezTo>
                    <a:pt x="0" y="423"/>
                    <a:pt x="98" y="553"/>
                    <a:pt x="260" y="553"/>
                  </a:cubicBezTo>
                  <a:lnTo>
                    <a:pt x="2179" y="553"/>
                  </a:lnTo>
                  <a:cubicBezTo>
                    <a:pt x="2342" y="553"/>
                    <a:pt x="2472" y="423"/>
                    <a:pt x="2472" y="260"/>
                  </a:cubicBezTo>
                  <a:cubicBezTo>
                    <a:pt x="2472" y="130"/>
                    <a:pt x="234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8329681" y="2506141"/>
              <a:ext cx="72751" cy="16368"/>
            </a:xfrm>
            <a:custGeom>
              <a:avLst/>
              <a:gdLst/>
              <a:ahLst/>
              <a:cxnLst/>
              <a:rect l="l" t="t" r="r" b="b"/>
              <a:pathLst>
                <a:path w="2472" h="554" extrusionOk="0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179" y="554"/>
                  </a:lnTo>
                  <a:cubicBezTo>
                    <a:pt x="2342" y="554"/>
                    <a:pt x="2472" y="424"/>
                    <a:pt x="2472" y="261"/>
                  </a:cubicBezTo>
                  <a:cubicBezTo>
                    <a:pt x="2472" y="131"/>
                    <a:pt x="2342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7913731" y="3819134"/>
            <a:ext cx="548621" cy="527132"/>
            <a:chOff x="7913731" y="3971534"/>
            <a:chExt cx="548621" cy="527132"/>
          </a:xfrm>
        </p:grpSpPr>
        <p:sp>
          <p:nvSpPr>
            <p:cNvPr id="463" name="Google Shape;463;p20"/>
            <p:cNvSpPr/>
            <p:nvPr/>
          </p:nvSpPr>
          <p:spPr>
            <a:xfrm>
              <a:off x="8274978" y="4131397"/>
              <a:ext cx="38468" cy="181748"/>
            </a:xfrm>
            <a:custGeom>
              <a:avLst/>
              <a:gdLst/>
              <a:ahLst/>
              <a:cxnLst/>
              <a:rect l="l" t="t" r="r" b="b"/>
              <a:pathLst>
                <a:path w="1302" h="6212" extrusionOk="0">
                  <a:moveTo>
                    <a:pt x="0" y="0"/>
                  </a:moveTo>
                  <a:lnTo>
                    <a:pt x="0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274978" y="4131397"/>
              <a:ext cx="38468" cy="36162"/>
            </a:xfrm>
            <a:custGeom>
              <a:avLst/>
              <a:gdLst/>
              <a:ahLst/>
              <a:cxnLst/>
              <a:rect l="l" t="t" r="r" b="b"/>
              <a:pathLst>
                <a:path w="1302" h="1236" extrusionOk="0">
                  <a:moveTo>
                    <a:pt x="0" y="0"/>
                  </a:moveTo>
                  <a:lnTo>
                    <a:pt x="0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8205813" y="3971534"/>
              <a:ext cx="176797" cy="175106"/>
            </a:xfrm>
            <a:custGeom>
              <a:avLst/>
              <a:gdLst/>
              <a:ahLst/>
              <a:cxnLst/>
              <a:rect l="l" t="t" r="r" b="b"/>
              <a:pathLst>
                <a:path w="5984" h="5985" extrusionOk="0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0" y="5985"/>
                    <a:pt x="5984" y="4651"/>
                    <a:pt x="5984" y="2993"/>
                  </a:cubicBezTo>
                  <a:cubicBezTo>
                    <a:pt x="5984" y="1334"/>
                    <a:pt x="4650" y="1"/>
                    <a:pt x="2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8245197" y="4031483"/>
              <a:ext cx="98030" cy="67585"/>
            </a:xfrm>
            <a:custGeom>
              <a:avLst/>
              <a:gdLst/>
              <a:ahLst/>
              <a:cxnLst/>
              <a:rect l="l" t="t" r="r" b="b"/>
              <a:pathLst>
                <a:path w="3318" h="2310" extrusionOk="0">
                  <a:moveTo>
                    <a:pt x="3025" y="1"/>
                  </a:moveTo>
                  <a:cubicBezTo>
                    <a:pt x="2951" y="1"/>
                    <a:pt x="2878" y="33"/>
                    <a:pt x="2830" y="98"/>
                  </a:cubicBezTo>
                  <a:lnTo>
                    <a:pt x="1171" y="1757"/>
                  </a:lnTo>
                  <a:lnTo>
                    <a:pt x="1139" y="1757"/>
                  </a:lnTo>
                  <a:lnTo>
                    <a:pt x="488" y="1106"/>
                  </a:lnTo>
                  <a:cubicBezTo>
                    <a:pt x="439" y="1058"/>
                    <a:pt x="366" y="1033"/>
                    <a:pt x="293" y="1033"/>
                  </a:cubicBezTo>
                  <a:cubicBezTo>
                    <a:pt x="220" y="1033"/>
                    <a:pt x="147" y="1058"/>
                    <a:pt x="98" y="1106"/>
                  </a:cubicBezTo>
                  <a:cubicBezTo>
                    <a:pt x="0" y="1204"/>
                    <a:pt x="0" y="1399"/>
                    <a:pt x="98" y="1497"/>
                  </a:cubicBezTo>
                  <a:lnTo>
                    <a:pt x="748" y="2147"/>
                  </a:lnTo>
                  <a:cubicBezTo>
                    <a:pt x="846" y="2244"/>
                    <a:pt x="1008" y="2310"/>
                    <a:pt x="1139" y="2310"/>
                  </a:cubicBezTo>
                  <a:cubicBezTo>
                    <a:pt x="1301" y="2310"/>
                    <a:pt x="1431" y="2244"/>
                    <a:pt x="1561" y="2147"/>
                  </a:cubicBezTo>
                  <a:lnTo>
                    <a:pt x="3220" y="488"/>
                  </a:lnTo>
                  <a:cubicBezTo>
                    <a:pt x="3317" y="358"/>
                    <a:pt x="3317" y="196"/>
                    <a:pt x="3220" y="98"/>
                  </a:cubicBezTo>
                  <a:cubicBezTo>
                    <a:pt x="3171" y="33"/>
                    <a:pt x="3098" y="1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8062638" y="4131397"/>
              <a:ext cx="38468" cy="181748"/>
            </a:xfrm>
            <a:custGeom>
              <a:avLst/>
              <a:gdLst/>
              <a:ahLst/>
              <a:cxnLst/>
              <a:rect l="l" t="t" r="r" b="b"/>
              <a:pathLst>
                <a:path w="1302" h="6212" extrusionOk="0">
                  <a:moveTo>
                    <a:pt x="1" y="0"/>
                  </a:moveTo>
                  <a:lnTo>
                    <a:pt x="1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8062638" y="4131397"/>
              <a:ext cx="38468" cy="36162"/>
            </a:xfrm>
            <a:custGeom>
              <a:avLst/>
              <a:gdLst/>
              <a:ahLst/>
              <a:cxnLst/>
              <a:rect l="l" t="t" r="r" b="b"/>
              <a:pathLst>
                <a:path w="1302" h="1236" extrusionOk="0">
                  <a:moveTo>
                    <a:pt x="1" y="0"/>
                  </a:moveTo>
                  <a:lnTo>
                    <a:pt x="1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8102022" y="4374000"/>
              <a:ext cx="69224" cy="38093"/>
            </a:xfrm>
            <a:custGeom>
              <a:avLst/>
              <a:gdLst/>
              <a:ahLst/>
              <a:cxnLst/>
              <a:rect l="l" t="t" r="r" b="b"/>
              <a:pathLst>
                <a:path w="2343" h="1302" extrusionOk="0">
                  <a:moveTo>
                    <a:pt x="651" y="1"/>
                  </a:moveTo>
                  <a:cubicBezTo>
                    <a:pt x="294" y="1"/>
                    <a:pt x="1" y="293"/>
                    <a:pt x="1" y="651"/>
                  </a:cubicBezTo>
                  <a:cubicBezTo>
                    <a:pt x="1" y="1009"/>
                    <a:pt x="261" y="1301"/>
                    <a:pt x="651" y="1301"/>
                  </a:cubicBezTo>
                  <a:lnTo>
                    <a:pt x="1692" y="1301"/>
                  </a:lnTo>
                  <a:cubicBezTo>
                    <a:pt x="2050" y="1301"/>
                    <a:pt x="2342" y="1009"/>
                    <a:pt x="2342" y="651"/>
                  </a:cubicBezTo>
                  <a:cubicBezTo>
                    <a:pt x="2342" y="293"/>
                    <a:pt x="2050" y="1"/>
                    <a:pt x="169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8085713" y="4335936"/>
              <a:ext cx="85533" cy="38093"/>
            </a:xfrm>
            <a:custGeom>
              <a:avLst/>
              <a:gdLst/>
              <a:ahLst/>
              <a:cxnLst/>
              <a:rect l="l" t="t" r="r" b="b"/>
              <a:pathLst>
                <a:path w="2895" h="1302" extrusionOk="0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602" y="1302"/>
                    <a:pt x="2894" y="1009"/>
                    <a:pt x="2894" y="651"/>
                  </a:cubicBezTo>
                  <a:cubicBezTo>
                    <a:pt x="2894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8085713" y="4335936"/>
              <a:ext cx="84558" cy="38093"/>
            </a:xfrm>
            <a:custGeom>
              <a:avLst/>
              <a:gdLst/>
              <a:ahLst/>
              <a:cxnLst/>
              <a:rect l="l" t="t" r="r" b="b"/>
              <a:pathLst>
                <a:path w="2862" h="1302" extrusionOk="0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569" y="1302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8085713" y="4374000"/>
              <a:ext cx="84558" cy="38093"/>
            </a:xfrm>
            <a:custGeom>
              <a:avLst/>
              <a:gdLst/>
              <a:ahLst/>
              <a:cxnLst/>
              <a:rect l="l" t="t" r="r" b="b"/>
              <a:pathLst>
                <a:path w="2862" h="1302" extrusionOk="0">
                  <a:moveTo>
                    <a:pt x="650" y="1"/>
                  </a:moveTo>
                  <a:cubicBezTo>
                    <a:pt x="293" y="1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7959851" y="4302641"/>
              <a:ext cx="199872" cy="185580"/>
            </a:xfrm>
            <a:custGeom>
              <a:avLst/>
              <a:gdLst/>
              <a:ahLst/>
              <a:cxnLst/>
              <a:rect l="l" t="t" r="r" b="b"/>
              <a:pathLst>
                <a:path w="6765" h="6343" extrusionOk="0">
                  <a:moveTo>
                    <a:pt x="3024" y="1"/>
                  </a:moveTo>
                  <a:cubicBezTo>
                    <a:pt x="2732" y="1"/>
                    <a:pt x="2406" y="131"/>
                    <a:pt x="2179" y="358"/>
                  </a:cubicBezTo>
                  <a:lnTo>
                    <a:pt x="293" y="2245"/>
                  </a:lnTo>
                  <a:cubicBezTo>
                    <a:pt x="98" y="2440"/>
                    <a:pt x="0" y="2732"/>
                    <a:pt x="0" y="3025"/>
                  </a:cubicBezTo>
                  <a:lnTo>
                    <a:pt x="0" y="5822"/>
                  </a:lnTo>
                  <a:cubicBezTo>
                    <a:pt x="0" y="6114"/>
                    <a:pt x="228" y="6342"/>
                    <a:pt x="520" y="6342"/>
                  </a:cubicBezTo>
                  <a:lnTo>
                    <a:pt x="4910" y="6342"/>
                  </a:lnTo>
                  <a:lnTo>
                    <a:pt x="6764" y="5627"/>
                  </a:lnTo>
                  <a:lnTo>
                    <a:pt x="5008" y="4066"/>
                  </a:lnTo>
                  <a:lnTo>
                    <a:pt x="4881" y="3729"/>
                  </a:lnTo>
                  <a:lnTo>
                    <a:pt x="4881" y="3729"/>
                  </a:lnTo>
                  <a:cubicBezTo>
                    <a:pt x="5243" y="3663"/>
                    <a:pt x="5528" y="3338"/>
                    <a:pt x="5528" y="2960"/>
                  </a:cubicBezTo>
                  <a:lnTo>
                    <a:pt x="5528" y="1106"/>
                  </a:lnTo>
                  <a:cubicBezTo>
                    <a:pt x="5528" y="489"/>
                    <a:pt x="5041" y="1"/>
                    <a:pt x="442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8023462" y="4335936"/>
              <a:ext cx="83406" cy="77094"/>
            </a:xfrm>
            <a:custGeom>
              <a:avLst/>
              <a:gdLst/>
              <a:ahLst/>
              <a:cxnLst/>
              <a:rect l="l" t="t" r="r" b="b"/>
              <a:pathLst>
                <a:path w="2823" h="2635" extrusionOk="0">
                  <a:moveTo>
                    <a:pt x="1522" y="1"/>
                  </a:moveTo>
                  <a:cubicBezTo>
                    <a:pt x="1457" y="33"/>
                    <a:pt x="1392" y="66"/>
                    <a:pt x="1294" y="131"/>
                  </a:cubicBezTo>
                  <a:cubicBezTo>
                    <a:pt x="936" y="391"/>
                    <a:pt x="936" y="879"/>
                    <a:pt x="871" y="1139"/>
                  </a:cubicBezTo>
                  <a:cubicBezTo>
                    <a:pt x="806" y="1464"/>
                    <a:pt x="644" y="1887"/>
                    <a:pt x="58" y="2375"/>
                  </a:cubicBezTo>
                  <a:cubicBezTo>
                    <a:pt x="0" y="2433"/>
                    <a:pt x="46" y="2543"/>
                    <a:pt x="125" y="2543"/>
                  </a:cubicBezTo>
                  <a:cubicBezTo>
                    <a:pt x="135" y="2543"/>
                    <a:pt x="145" y="2541"/>
                    <a:pt x="156" y="2537"/>
                  </a:cubicBezTo>
                  <a:cubicBezTo>
                    <a:pt x="253" y="2505"/>
                    <a:pt x="351" y="2440"/>
                    <a:pt x="481" y="2407"/>
                  </a:cubicBezTo>
                  <a:cubicBezTo>
                    <a:pt x="1164" y="2050"/>
                    <a:pt x="1457" y="1464"/>
                    <a:pt x="1587" y="1237"/>
                  </a:cubicBezTo>
                  <a:cubicBezTo>
                    <a:pt x="1879" y="1692"/>
                    <a:pt x="2172" y="2147"/>
                    <a:pt x="2465" y="2635"/>
                  </a:cubicBezTo>
                  <a:cubicBezTo>
                    <a:pt x="2660" y="2635"/>
                    <a:pt x="2823" y="2472"/>
                    <a:pt x="2823" y="2277"/>
                  </a:cubicBezTo>
                  <a:lnTo>
                    <a:pt x="2823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8051116" y="4335936"/>
              <a:ext cx="86508" cy="152285"/>
            </a:xfrm>
            <a:custGeom>
              <a:avLst/>
              <a:gdLst/>
              <a:ahLst/>
              <a:cxnLst/>
              <a:rect l="l" t="t" r="r" b="b"/>
              <a:pathLst>
                <a:path w="2928" h="5205" extrusionOk="0">
                  <a:moveTo>
                    <a:pt x="683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716"/>
                    <a:pt x="33" y="781"/>
                    <a:pt x="65" y="814"/>
                  </a:cubicBezTo>
                  <a:cubicBezTo>
                    <a:pt x="195" y="1074"/>
                    <a:pt x="228" y="1399"/>
                    <a:pt x="98" y="1627"/>
                  </a:cubicBezTo>
                  <a:cubicBezTo>
                    <a:pt x="33" y="1724"/>
                    <a:pt x="0" y="1855"/>
                    <a:pt x="0" y="1952"/>
                  </a:cubicBezTo>
                  <a:cubicBezTo>
                    <a:pt x="0" y="2017"/>
                    <a:pt x="33" y="2082"/>
                    <a:pt x="65" y="2147"/>
                  </a:cubicBezTo>
                  <a:cubicBezTo>
                    <a:pt x="195" y="2375"/>
                    <a:pt x="228" y="2700"/>
                    <a:pt x="98" y="2960"/>
                  </a:cubicBezTo>
                  <a:cubicBezTo>
                    <a:pt x="33" y="3025"/>
                    <a:pt x="0" y="3155"/>
                    <a:pt x="0" y="3253"/>
                  </a:cubicBezTo>
                  <a:cubicBezTo>
                    <a:pt x="0" y="3350"/>
                    <a:pt x="33" y="3448"/>
                    <a:pt x="65" y="3546"/>
                  </a:cubicBezTo>
                  <a:cubicBezTo>
                    <a:pt x="195" y="3773"/>
                    <a:pt x="195" y="4033"/>
                    <a:pt x="65" y="4261"/>
                  </a:cubicBezTo>
                  <a:cubicBezTo>
                    <a:pt x="33" y="4359"/>
                    <a:pt x="0" y="4489"/>
                    <a:pt x="0" y="4586"/>
                  </a:cubicBezTo>
                  <a:cubicBezTo>
                    <a:pt x="33" y="4944"/>
                    <a:pt x="326" y="5204"/>
                    <a:pt x="683" y="5204"/>
                  </a:cubicBezTo>
                  <a:lnTo>
                    <a:pt x="2244" y="5204"/>
                  </a:lnTo>
                  <a:cubicBezTo>
                    <a:pt x="2602" y="5204"/>
                    <a:pt x="2895" y="4944"/>
                    <a:pt x="2927" y="4586"/>
                  </a:cubicBezTo>
                  <a:cubicBezTo>
                    <a:pt x="2927" y="4228"/>
                    <a:pt x="2634" y="3903"/>
                    <a:pt x="2277" y="3903"/>
                  </a:cubicBezTo>
                  <a:cubicBezTo>
                    <a:pt x="2634" y="3903"/>
                    <a:pt x="2927" y="3611"/>
                    <a:pt x="2927" y="3253"/>
                  </a:cubicBezTo>
                  <a:cubicBezTo>
                    <a:pt x="2927" y="2895"/>
                    <a:pt x="2634" y="2602"/>
                    <a:pt x="2277" y="2602"/>
                  </a:cubicBezTo>
                  <a:cubicBezTo>
                    <a:pt x="2634" y="2602"/>
                    <a:pt x="2927" y="2310"/>
                    <a:pt x="2927" y="1952"/>
                  </a:cubicBezTo>
                  <a:cubicBezTo>
                    <a:pt x="2927" y="1594"/>
                    <a:pt x="2634" y="1302"/>
                    <a:pt x="2277" y="1302"/>
                  </a:cubicBezTo>
                  <a:cubicBezTo>
                    <a:pt x="2634" y="1302"/>
                    <a:pt x="2927" y="1009"/>
                    <a:pt x="2927" y="619"/>
                  </a:cubicBezTo>
                  <a:cubicBezTo>
                    <a:pt x="2895" y="261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8078002" y="4302641"/>
              <a:ext cx="45204" cy="109452"/>
            </a:xfrm>
            <a:custGeom>
              <a:avLst/>
              <a:gdLst/>
              <a:ahLst/>
              <a:cxnLst/>
              <a:rect l="l" t="t" r="r" b="b"/>
              <a:pathLst>
                <a:path w="1530" h="3741" extrusionOk="0">
                  <a:moveTo>
                    <a:pt x="424" y="1"/>
                  </a:moveTo>
                  <a:lnTo>
                    <a:pt x="1" y="1139"/>
                  </a:lnTo>
                  <a:lnTo>
                    <a:pt x="1" y="2960"/>
                  </a:lnTo>
                  <a:cubicBezTo>
                    <a:pt x="1" y="3383"/>
                    <a:pt x="326" y="3740"/>
                    <a:pt x="749" y="3740"/>
                  </a:cubicBezTo>
                  <a:cubicBezTo>
                    <a:pt x="1172" y="3740"/>
                    <a:pt x="1529" y="3383"/>
                    <a:pt x="1529" y="2960"/>
                  </a:cubicBezTo>
                  <a:lnTo>
                    <a:pt x="1529" y="1106"/>
                  </a:lnTo>
                  <a:cubicBezTo>
                    <a:pt x="1529" y="489"/>
                    <a:pt x="1042" y="1"/>
                    <a:pt x="4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7913731" y="4363526"/>
              <a:ext cx="45174" cy="135140"/>
            </a:xfrm>
            <a:custGeom>
              <a:avLst/>
              <a:gdLst/>
              <a:ahLst/>
              <a:cxnLst/>
              <a:rect l="l" t="t" r="r" b="b"/>
              <a:pathLst>
                <a:path w="1529" h="4619" extrusionOk="0">
                  <a:moveTo>
                    <a:pt x="358" y="1"/>
                  </a:moveTo>
                  <a:cubicBezTo>
                    <a:pt x="163" y="1"/>
                    <a:pt x="0" y="164"/>
                    <a:pt x="0" y="391"/>
                  </a:cubicBezTo>
                  <a:lnTo>
                    <a:pt x="0" y="4261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8" y="4456"/>
                    <a:pt x="1528" y="4229"/>
                  </a:cubicBezTo>
                  <a:lnTo>
                    <a:pt x="1528" y="391"/>
                  </a:lnTo>
                  <a:cubicBezTo>
                    <a:pt x="1528" y="196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8085713" y="4412064"/>
              <a:ext cx="85533" cy="38093"/>
            </a:xfrm>
            <a:custGeom>
              <a:avLst/>
              <a:gdLst/>
              <a:ahLst/>
              <a:cxnLst/>
              <a:rect l="l" t="t" r="r" b="b"/>
              <a:pathLst>
                <a:path w="2895" h="1302" extrusionOk="0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9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8085713" y="4450128"/>
              <a:ext cx="85533" cy="38093"/>
            </a:xfrm>
            <a:custGeom>
              <a:avLst/>
              <a:gdLst/>
              <a:ahLst/>
              <a:cxnLst/>
              <a:rect l="l" t="t" r="r" b="b"/>
              <a:pathLst>
                <a:path w="2895" h="1302" extrusionOk="0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8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8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8085713" y="4412064"/>
              <a:ext cx="84558" cy="38093"/>
            </a:xfrm>
            <a:custGeom>
              <a:avLst/>
              <a:gdLst/>
              <a:ahLst/>
              <a:cxnLst/>
              <a:rect l="l" t="t" r="r" b="b"/>
              <a:pathLst>
                <a:path w="2862" h="1302" extrusionOk="0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8"/>
                  </a:cubicBezTo>
                  <a:lnTo>
                    <a:pt x="2276" y="748"/>
                  </a:lnTo>
                  <a:cubicBezTo>
                    <a:pt x="1919" y="748"/>
                    <a:pt x="1626" y="488"/>
                    <a:pt x="1626" y="131"/>
                  </a:cubicBezTo>
                  <a:cubicBezTo>
                    <a:pt x="1626" y="66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8085713" y="4450128"/>
              <a:ext cx="84558" cy="38093"/>
            </a:xfrm>
            <a:custGeom>
              <a:avLst/>
              <a:gdLst/>
              <a:ahLst/>
              <a:cxnLst/>
              <a:rect l="l" t="t" r="r" b="b"/>
              <a:pathLst>
                <a:path w="2862" h="1302" extrusionOk="0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41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3"/>
                    <a:pt x="2862" y="781"/>
                  </a:cubicBezTo>
                  <a:lnTo>
                    <a:pt x="2276" y="781"/>
                  </a:lnTo>
                  <a:cubicBezTo>
                    <a:pt x="1919" y="781"/>
                    <a:pt x="1626" y="488"/>
                    <a:pt x="1626" y="130"/>
                  </a:cubicBezTo>
                  <a:cubicBezTo>
                    <a:pt x="1626" y="98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8204838" y="4374000"/>
              <a:ext cx="70169" cy="38093"/>
            </a:xfrm>
            <a:custGeom>
              <a:avLst/>
              <a:gdLst/>
              <a:ahLst/>
              <a:cxnLst/>
              <a:rect l="l" t="t" r="r" b="b"/>
              <a:pathLst>
                <a:path w="2375" h="1302" extrusionOk="0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lnTo>
                    <a:pt x="1724" y="1301"/>
                  </a:lnTo>
                  <a:cubicBezTo>
                    <a:pt x="2082" y="1301"/>
                    <a:pt x="2374" y="1009"/>
                    <a:pt x="2374" y="651"/>
                  </a:cubicBezTo>
                  <a:cubicBezTo>
                    <a:pt x="2374" y="293"/>
                    <a:pt x="2049" y="1"/>
                    <a:pt x="17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8204838" y="4335936"/>
              <a:ext cx="85533" cy="38093"/>
            </a:xfrm>
            <a:custGeom>
              <a:avLst/>
              <a:gdLst/>
              <a:ahLst/>
              <a:cxnLst/>
              <a:rect l="l" t="t" r="r" b="b"/>
              <a:pathLst>
                <a:path w="2895" h="1302" extrusionOk="0">
                  <a:moveTo>
                    <a:pt x="651" y="1"/>
                  </a:moveTo>
                  <a:cubicBezTo>
                    <a:pt x="293" y="1"/>
                    <a:pt x="1" y="294"/>
                    <a:pt x="1" y="651"/>
                  </a:cubicBezTo>
                  <a:cubicBezTo>
                    <a:pt x="1" y="1009"/>
                    <a:pt x="293" y="1302"/>
                    <a:pt x="651" y="1302"/>
                  </a:cubicBezTo>
                  <a:lnTo>
                    <a:pt x="2244" y="1302"/>
                  </a:lnTo>
                  <a:cubicBezTo>
                    <a:pt x="2602" y="1302"/>
                    <a:pt x="2895" y="1009"/>
                    <a:pt x="2895" y="651"/>
                  </a:cubicBezTo>
                  <a:cubicBezTo>
                    <a:pt x="2895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8205813" y="4335936"/>
              <a:ext cx="84558" cy="38093"/>
            </a:xfrm>
            <a:custGeom>
              <a:avLst/>
              <a:gdLst/>
              <a:ahLst/>
              <a:cxnLst/>
              <a:rect l="l" t="t" r="r" b="b"/>
              <a:pathLst>
                <a:path w="2862" h="1302" extrusionOk="0">
                  <a:moveTo>
                    <a:pt x="1236" y="1"/>
                  </a:moveTo>
                  <a:cubicBezTo>
                    <a:pt x="1236" y="33"/>
                    <a:pt x="1236" y="66"/>
                    <a:pt x="1236" y="98"/>
                  </a:cubicBezTo>
                  <a:cubicBezTo>
                    <a:pt x="1236" y="456"/>
                    <a:pt x="943" y="749"/>
                    <a:pt x="585" y="749"/>
                  </a:cubicBezTo>
                  <a:lnTo>
                    <a:pt x="0" y="749"/>
                  </a:lnTo>
                  <a:cubicBezTo>
                    <a:pt x="33" y="1074"/>
                    <a:pt x="293" y="1302"/>
                    <a:pt x="618" y="1302"/>
                  </a:cubicBezTo>
                  <a:lnTo>
                    <a:pt x="2211" y="1302"/>
                  </a:lnTo>
                  <a:cubicBezTo>
                    <a:pt x="2569" y="1302"/>
                    <a:pt x="2862" y="1009"/>
                    <a:pt x="2862" y="651"/>
                  </a:cubicBezTo>
                  <a:cubicBezTo>
                    <a:pt x="2862" y="294"/>
                    <a:pt x="2569" y="1"/>
                    <a:pt x="221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8205813" y="4374000"/>
              <a:ext cx="84558" cy="38093"/>
            </a:xfrm>
            <a:custGeom>
              <a:avLst/>
              <a:gdLst/>
              <a:ahLst/>
              <a:cxnLst/>
              <a:rect l="l" t="t" r="r" b="b"/>
              <a:pathLst>
                <a:path w="2862" h="1302" extrusionOk="0">
                  <a:moveTo>
                    <a:pt x="1236" y="1"/>
                  </a:moveTo>
                  <a:cubicBezTo>
                    <a:pt x="1236" y="33"/>
                    <a:pt x="1236" y="66"/>
                    <a:pt x="1236" y="98"/>
                  </a:cubicBezTo>
                  <a:cubicBezTo>
                    <a:pt x="1236" y="456"/>
                    <a:pt x="943" y="749"/>
                    <a:pt x="585" y="749"/>
                  </a:cubicBezTo>
                  <a:lnTo>
                    <a:pt x="0" y="749"/>
                  </a:lnTo>
                  <a:cubicBezTo>
                    <a:pt x="33" y="1074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09"/>
                    <a:pt x="2862" y="651"/>
                  </a:cubicBezTo>
                  <a:cubicBezTo>
                    <a:pt x="2862" y="293"/>
                    <a:pt x="2569" y="1"/>
                    <a:pt x="221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216361" y="4302641"/>
              <a:ext cx="199872" cy="185580"/>
            </a:xfrm>
            <a:custGeom>
              <a:avLst/>
              <a:gdLst/>
              <a:ahLst/>
              <a:cxnLst/>
              <a:rect l="l" t="t" r="r" b="b"/>
              <a:pathLst>
                <a:path w="6765" h="6343" extrusionOk="0">
                  <a:moveTo>
                    <a:pt x="2342" y="1"/>
                  </a:moveTo>
                  <a:cubicBezTo>
                    <a:pt x="1724" y="1"/>
                    <a:pt x="1236" y="489"/>
                    <a:pt x="1236" y="1106"/>
                  </a:cubicBezTo>
                  <a:lnTo>
                    <a:pt x="1236" y="2960"/>
                  </a:lnTo>
                  <a:cubicBezTo>
                    <a:pt x="1236" y="3338"/>
                    <a:pt x="1522" y="3663"/>
                    <a:pt x="1884" y="3729"/>
                  </a:cubicBezTo>
                  <a:lnTo>
                    <a:pt x="1884" y="3729"/>
                  </a:lnTo>
                  <a:lnTo>
                    <a:pt x="1757" y="4066"/>
                  </a:lnTo>
                  <a:lnTo>
                    <a:pt x="1" y="5627"/>
                  </a:lnTo>
                  <a:lnTo>
                    <a:pt x="1854" y="6342"/>
                  </a:lnTo>
                  <a:lnTo>
                    <a:pt x="6245" y="6342"/>
                  </a:lnTo>
                  <a:cubicBezTo>
                    <a:pt x="6537" y="6342"/>
                    <a:pt x="6765" y="6114"/>
                    <a:pt x="6765" y="5822"/>
                  </a:cubicBezTo>
                  <a:lnTo>
                    <a:pt x="6765" y="3025"/>
                  </a:lnTo>
                  <a:cubicBezTo>
                    <a:pt x="6765" y="2732"/>
                    <a:pt x="6667" y="2440"/>
                    <a:pt x="6472" y="2245"/>
                  </a:cubicBezTo>
                  <a:lnTo>
                    <a:pt x="4586" y="358"/>
                  </a:lnTo>
                  <a:cubicBezTo>
                    <a:pt x="4358" y="131"/>
                    <a:pt x="4033" y="1"/>
                    <a:pt x="374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8269217" y="4335936"/>
              <a:ext cx="83406" cy="77094"/>
            </a:xfrm>
            <a:custGeom>
              <a:avLst/>
              <a:gdLst/>
              <a:ahLst/>
              <a:cxnLst/>
              <a:rect l="l" t="t" r="r" b="b"/>
              <a:pathLst>
                <a:path w="2823" h="2635" extrusionOk="0">
                  <a:moveTo>
                    <a:pt x="0" y="1"/>
                  </a:moveTo>
                  <a:lnTo>
                    <a:pt x="0" y="2277"/>
                  </a:lnTo>
                  <a:cubicBezTo>
                    <a:pt x="0" y="2472"/>
                    <a:pt x="163" y="2635"/>
                    <a:pt x="358" y="2635"/>
                  </a:cubicBezTo>
                  <a:cubicBezTo>
                    <a:pt x="651" y="2147"/>
                    <a:pt x="943" y="1692"/>
                    <a:pt x="1236" y="1237"/>
                  </a:cubicBezTo>
                  <a:cubicBezTo>
                    <a:pt x="1366" y="1464"/>
                    <a:pt x="1659" y="2050"/>
                    <a:pt x="2342" y="2407"/>
                  </a:cubicBezTo>
                  <a:cubicBezTo>
                    <a:pt x="2472" y="2440"/>
                    <a:pt x="2569" y="2505"/>
                    <a:pt x="2667" y="2537"/>
                  </a:cubicBezTo>
                  <a:cubicBezTo>
                    <a:pt x="2677" y="2541"/>
                    <a:pt x="2688" y="2543"/>
                    <a:pt x="2697" y="2543"/>
                  </a:cubicBezTo>
                  <a:cubicBezTo>
                    <a:pt x="2777" y="2543"/>
                    <a:pt x="2822" y="2433"/>
                    <a:pt x="2764" y="2375"/>
                  </a:cubicBezTo>
                  <a:cubicBezTo>
                    <a:pt x="2179" y="1887"/>
                    <a:pt x="2017" y="1464"/>
                    <a:pt x="1952" y="1139"/>
                  </a:cubicBezTo>
                  <a:cubicBezTo>
                    <a:pt x="1886" y="879"/>
                    <a:pt x="1886" y="391"/>
                    <a:pt x="1529" y="131"/>
                  </a:cubicBezTo>
                  <a:cubicBezTo>
                    <a:pt x="1431" y="66"/>
                    <a:pt x="1366" y="33"/>
                    <a:pt x="130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8238461" y="4335936"/>
              <a:ext cx="86508" cy="152285"/>
            </a:xfrm>
            <a:custGeom>
              <a:avLst/>
              <a:gdLst/>
              <a:ahLst/>
              <a:cxnLst/>
              <a:rect l="l" t="t" r="r" b="b"/>
              <a:pathLst>
                <a:path w="2928" h="5205" extrusionOk="0">
                  <a:moveTo>
                    <a:pt x="684" y="1"/>
                  </a:moveTo>
                  <a:cubicBezTo>
                    <a:pt x="326" y="1"/>
                    <a:pt x="33" y="261"/>
                    <a:pt x="1" y="619"/>
                  </a:cubicBezTo>
                  <a:cubicBezTo>
                    <a:pt x="1" y="1009"/>
                    <a:pt x="293" y="1302"/>
                    <a:pt x="684" y="1302"/>
                  </a:cubicBezTo>
                  <a:cubicBezTo>
                    <a:pt x="293" y="1302"/>
                    <a:pt x="1" y="1594"/>
                    <a:pt x="1" y="1952"/>
                  </a:cubicBezTo>
                  <a:cubicBezTo>
                    <a:pt x="1" y="2310"/>
                    <a:pt x="293" y="2602"/>
                    <a:pt x="651" y="2602"/>
                  </a:cubicBezTo>
                  <a:cubicBezTo>
                    <a:pt x="293" y="2602"/>
                    <a:pt x="1" y="2895"/>
                    <a:pt x="1" y="3253"/>
                  </a:cubicBezTo>
                  <a:cubicBezTo>
                    <a:pt x="1" y="3611"/>
                    <a:pt x="293" y="3903"/>
                    <a:pt x="651" y="3903"/>
                  </a:cubicBezTo>
                  <a:cubicBezTo>
                    <a:pt x="293" y="3903"/>
                    <a:pt x="1" y="4228"/>
                    <a:pt x="1" y="4586"/>
                  </a:cubicBezTo>
                  <a:cubicBezTo>
                    <a:pt x="33" y="4944"/>
                    <a:pt x="326" y="5204"/>
                    <a:pt x="684" y="5204"/>
                  </a:cubicBezTo>
                  <a:lnTo>
                    <a:pt x="2245" y="5204"/>
                  </a:lnTo>
                  <a:cubicBezTo>
                    <a:pt x="2602" y="5204"/>
                    <a:pt x="2895" y="4944"/>
                    <a:pt x="2895" y="4586"/>
                  </a:cubicBezTo>
                  <a:cubicBezTo>
                    <a:pt x="2927" y="4489"/>
                    <a:pt x="2895" y="4359"/>
                    <a:pt x="2830" y="4261"/>
                  </a:cubicBezTo>
                  <a:cubicBezTo>
                    <a:pt x="2732" y="4033"/>
                    <a:pt x="2732" y="3773"/>
                    <a:pt x="2830" y="3546"/>
                  </a:cubicBezTo>
                  <a:cubicBezTo>
                    <a:pt x="2895" y="3448"/>
                    <a:pt x="2895" y="3350"/>
                    <a:pt x="2895" y="3253"/>
                  </a:cubicBezTo>
                  <a:cubicBezTo>
                    <a:pt x="2895" y="3155"/>
                    <a:pt x="2895" y="3025"/>
                    <a:pt x="2830" y="2960"/>
                  </a:cubicBezTo>
                  <a:cubicBezTo>
                    <a:pt x="2700" y="2700"/>
                    <a:pt x="2700" y="2375"/>
                    <a:pt x="2862" y="2147"/>
                  </a:cubicBezTo>
                  <a:cubicBezTo>
                    <a:pt x="2895" y="2082"/>
                    <a:pt x="2895" y="2017"/>
                    <a:pt x="2895" y="1952"/>
                  </a:cubicBezTo>
                  <a:cubicBezTo>
                    <a:pt x="2895" y="1855"/>
                    <a:pt x="2895" y="1724"/>
                    <a:pt x="2830" y="1627"/>
                  </a:cubicBezTo>
                  <a:cubicBezTo>
                    <a:pt x="2700" y="1399"/>
                    <a:pt x="2700" y="1074"/>
                    <a:pt x="2862" y="814"/>
                  </a:cubicBezTo>
                  <a:cubicBezTo>
                    <a:pt x="2895" y="781"/>
                    <a:pt x="2895" y="716"/>
                    <a:pt x="2895" y="651"/>
                  </a:cubicBezTo>
                  <a:cubicBezTo>
                    <a:pt x="2895" y="294"/>
                    <a:pt x="2635" y="1"/>
                    <a:pt x="224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8252879" y="4302641"/>
              <a:ext cx="45174" cy="109452"/>
            </a:xfrm>
            <a:custGeom>
              <a:avLst/>
              <a:gdLst/>
              <a:ahLst/>
              <a:cxnLst/>
              <a:rect l="l" t="t" r="r" b="b"/>
              <a:pathLst>
                <a:path w="1529" h="3741" extrusionOk="0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2960"/>
                  </a:lnTo>
                  <a:cubicBezTo>
                    <a:pt x="0" y="3383"/>
                    <a:pt x="358" y="3740"/>
                    <a:pt x="781" y="3740"/>
                  </a:cubicBezTo>
                  <a:cubicBezTo>
                    <a:pt x="1204" y="3740"/>
                    <a:pt x="1529" y="3383"/>
                    <a:pt x="1529" y="2960"/>
                  </a:cubicBezTo>
                  <a:lnTo>
                    <a:pt x="1529" y="113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8417178" y="4363526"/>
              <a:ext cx="45174" cy="135140"/>
            </a:xfrm>
            <a:custGeom>
              <a:avLst/>
              <a:gdLst/>
              <a:ahLst/>
              <a:cxnLst/>
              <a:rect l="l" t="t" r="r" b="b"/>
              <a:pathLst>
                <a:path w="1529" h="4619" extrusionOk="0">
                  <a:moveTo>
                    <a:pt x="358" y="1"/>
                  </a:moveTo>
                  <a:cubicBezTo>
                    <a:pt x="163" y="1"/>
                    <a:pt x="0" y="196"/>
                    <a:pt x="0" y="391"/>
                  </a:cubicBezTo>
                  <a:lnTo>
                    <a:pt x="0" y="4229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9" y="4456"/>
                    <a:pt x="1529" y="4261"/>
                  </a:cubicBezTo>
                  <a:lnTo>
                    <a:pt x="1529" y="391"/>
                  </a:lnTo>
                  <a:cubicBezTo>
                    <a:pt x="1529" y="164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8204838" y="4412064"/>
              <a:ext cx="85533" cy="38093"/>
            </a:xfrm>
            <a:custGeom>
              <a:avLst/>
              <a:gdLst/>
              <a:ahLst/>
              <a:cxnLst/>
              <a:rect l="l" t="t" r="r" b="b"/>
              <a:pathLst>
                <a:path w="2895" h="1302" extrusionOk="0">
                  <a:moveTo>
                    <a:pt x="651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lnTo>
                    <a:pt x="2244" y="1301"/>
                  </a:lnTo>
                  <a:cubicBezTo>
                    <a:pt x="2602" y="1301"/>
                    <a:pt x="2895" y="1009"/>
                    <a:pt x="2895" y="651"/>
                  </a:cubicBezTo>
                  <a:cubicBezTo>
                    <a:pt x="2895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8204838" y="4450128"/>
              <a:ext cx="85533" cy="38093"/>
            </a:xfrm>
            <a:custGeom>
              <a:avLst/>
              <a:gdLst/>
              <a:ahLst/>
              <a:cxnLst/>
              <a:rect l="l" t="t" r="r" b="b"/>
              <a:pathLst>
                <a:path w="2895" h="1302" extrusionOk="0">
                  <a:moveTo>
                    <a:pt x="651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1008"/>
                    <a:pt x="293" y="1301"/>
                    <a:pt x="651" y="1301"/>
                  </a:cubicBezTo>
                  <a:lnTo>
                    <a:pt x="2244" y="1301"/>
                  </a:lnTo>
                  <a:cubicBezTo>
                    <a:pt x="2602" y="1301"/>
                    <a:pt x="2895" y="1008"/>
                    <a:pt x="2895" y="651"/>
                  </a:cubicBezTo>
                  <a:cubicBezTo>
                    <a:pt x="2895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8205813" y="4412064"/>
              <a:ext cx="84558" cy="38093"/>
            </a:xfrm>
            <a:custGeom>
              <a:avLst/>
              <a:gdLst/>
              <a:ahLst/>
              <a:cxnLst/>
              <a:rect l="l" t="t" r="r" b="b"/>
              <a:pathLst>
                <a:path w="2862" h="1302" extrusionOk="0">
                  <a:moveTo>
                    <a:pt x="1236" y="0"/>
                  </a:moveTo>
                  <a:cubicBezTo>
                    <a:pt x="1236" y="33"/>
                    <a:pt x="1236" y="66"/>
                    <a:pt x="1236" y="131"/>
                  </a:cubicBezTo>
                  <a:cubicBezTo>
                    <a:pt x="1236" y="488"/>
                    <a:pt x="943" y="748"/>
                    <a:pt x="585" y="748"/>
                  </a:cubicBezTo>
                  <a:lnTo>
                    <a:pt x="0" y="748"/>
                  </a:lnTo>
                  <a:cubicBezTo>
                    <a:pt x="33" y="1074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09"/>
                    <a:pt x="2862" y="651"/>
                  </a:cubicBezTo>
                  <a:cubicBezTo>
                    <a:pt x="2862" y="293"/>
                    <a:pt x="2569" y="0"/>
                    <a:pt x="22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8205813" y="4450128"/>
              <a:ext cx="84558" cy="38093"/>
            </a:xfrm>
            <a:custGeom>
              <a:avLst/>
              <a:gdLst/>
              <a:ahLst/>
              <a:cxnLst/>
              <a:rect l="l" t="t" r="r" b="b"/>
              <a:pathLst>
                <a:path w="2862" h="1302" extrusionOk="0">
                  <a:moveTo>
                    <a:pt x="1236" y="0"/>
                  </a:moveTo>
                  <a:cubicBezTo>
                    <a:pt x="1236" y="33"/>
                    <a:pt x="1236" y="98"/>
                    <a:pt x="1236" y="130"/>
                  </a:cubicBezTo>
                  <a:cubicBezTo>
                    <a:pt x="1236" y="488"/>
                    <a:pt x="943" y="781"/>
                    <a:pt x="585" y="781"/>
                  </a:cubicBezTo>
                  <a:lnTo>
                    <a:pt x="0" y="781"/>
                  </a:lnTo>
                  <a:cubicBezTo>
                    <a:pt x="33" y="1073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41"/>
                    <a:pt x="2862" y="651"/>
                  </a:cubicBezTo>
                  <a:cubicBezTo>
                    <a:pt x="2862" y="293"/>
                    <a:pt x="2569" y="0"/>
                    <a:pt x="22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7993473" y="3971534"/>
              <a:ext cx="176797" cy="175106"/>
            </a:xfrm>
            <a:custGeom>
              <a:avLst/>
              <a:gdLst/>
              <a:ahLst/>
              <a:cxnLst/>
              <a:rect l="l" t="t" r="r" b="b"/>
              <a:pathLst>
                <a:path w="5984" h="5985" extrusionOk="0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1" y="5985"/>
                    <a:pt x="5984" y="4651"/>
                    <a:pt x="5984" y="2993"/>
                  </a:cubicBezTo>
                  <a:cubicBezTo>
                    <a:pt x="5984" y="2212"/>
                    <a:pt x="5659" y="1432"/>
                    <a:pt x="5106" y="879"/>
                  </a:cubicBezTo>
                  <a:cubicBezTo>
                    <a:pt x="4553" y="326"/>
                    <a:pt x="3772" y="1"/>
                    <a:pt x="2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8037673" y="4016035"/>
              <a:ext cx="88399" cy="85900"/>
            </a:xfrm>
            <a:custGeom>
              <a:avLst/>
              <a:gdLst/>
              <a:ahLst/>
              <a:cxnLst/>
              <a:rect l="l" t="t" r="r" b="b"/>
              <a:pathLst>
                <a:path w="2992" h="2936" extrusionOk="0">
                  <a:moveTo>
                    <a:pt x="305" y="0"/>
                  </a:moveTo>
                  <a:cubicBezTo>
                    <a:pt x="236" y="0"/>
                    <a:pt x="163" y="25"/>
                    <a:pt x="98" y="73"/>
                  </a:cubicBezTo>
                  <a:cubicBezTo>
                    <a:pt x="0" y="203"/>
                    <a:pt x="0" y="366"/>
                    <a:pt x="98" y="464"/>
                  </a:cubicBezTo>
                  <a:lnTo>
                    <a:pt x="1106" y="1472"/>
                  </a:lnTo>
                  <a:lnTo>
                    <a:pt x="98" y="2480"/>
                  </a:lnTo>
                  <a:cubicBezTo>
                    <a:pt x="0" y="2577"/>
                    <a:pt x="0" y="2740"/>
                    <a:pt x="98" y="2838"/>
                  </a:cubicBezTo>
                  <a:cubicBezTo>
                    <a:pt x="163" y="2903"/>
                    <a:pt x="228" y="2935"/>
                    <a:pt x="293" y="2935"/>
                  </a:cubicBezTo>
                  <a:cubicBezTo>
                    <a:pt x="358" y="2935"/>
                    <a:pt x="455" y="2903"/>
                    <a:pt x="488" y="2838"/>
                  </a:cubicBezTo>
                  <a:lnTo>
                    <a:pt x="1496" y="1862"/>
                  </a:lnTo>
                  <a:lnTo>
                    <a:pt x="2472" y="2838"/>
                  </a:lnTo>
                  <a:cubicBezTo>
                    <a:pt x="2537" y="2903"/>
                    <a:pt x="2602" y="2935"/>
                    <a:pt x="2667" y="2935"/>
                  </a:cubicBezTo>
                  <a:cubicBezTo>
                    <a:pt x="2732" y="2935"/>
                    <a:pt x="2829" y="2903"/>
                    <a:pt x="2862" y="2838"/>
                  </a:cubicBezTo>
                  <a:cubicBezTo>
                    <a:pt x="2959" y="2740"/>
                    <a:pt x="2959" y="2577"/>
                    <a:pt x="2862" y="2480"/>
                  </a:cubicBezTo>
                  <a:lnTo>
                    <a:pt x="1886" y="1472"/>
                  </a:lnTo>
                  <a:lnTo>
                    <a:pt x="2862" y="464"/>
                  </a:lnTo>
                  <a:cubicBezTo>
                    <a:pt x="2992" y="366"/>
                    <a:pt x="2992" y="203"/>
                    <a:pt x="2862" y="73"/>
                  </a:cubicBezTo>
                  <a:cubicBezTo>
                    <a:pt x="2813" y="25"/>
                    <a:pt x="2748" y="0"/>
                    <a:pt x="2683" y="0"/>
                  </a:cubicBezTo>
                  <a:cubicBezTo>
                    <a:pt x="2618" y="0"/>
                    <a:pt x="2553" y="25"/>
                    <a:pt x="2504" y="73"/>
                  </a:cubicBezTo>
                  <a:lnTo>
                    <a:pt x="1496" y="1081"/>
                  </a:lnTo>
                  <a:lnTo>
                    <a:pt x="488" y="73"/>
                  </a:lnTo>
                  <a:cubicBezTo>
                    <a:pt x="439" y="25"/>
                    <a:pt x="374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0"/>
          <p:cNvGrpSpPr/>
          <p:nvPr/>
        </p:nvGrpSpPr>
        <p:grpSpPr>
          <a:xfrm>
            <a:off x="716816" y="988767"/>
            <a:ext cx="548621" cy="548621"/>
            <a:chOff x="681639" y="1683739"/>
            <a:chExt cx="548621" cy="548621"/>
          </a:xfrm>
        </p:grpSpPr>
        <p:sp>
          <p:nvSpPr>
            <p:cNvPr id="498" name="Google Shape;498;p20"/>
            <p:cNvSpPr/>
            <p:nvPr/>
          </p:nvSpPr>
          <p:spPr>
            <a:xfrm>
              <a:off x="851700" y="1873005"/>
              <a:ext cx="208499" cy="70169"/>
            </a:xfrm>
            <a:custGeom>
              <a:avLst/>
              <a:gdLst/>
              <a:ahLst/>
              <a:cxnLst/>
              <a:rect l="l" t="t" r="r" b="b"/>
              <a:pathLst>
                <a:path w="7057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7057" y="2374"/>
                  </a:lnTo>
                  <a:lnTo>
                    <a:pt x="7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829601" y="1910468"/>
              <a:ext cx="253673" cy="83612"/>
            </a:xfrm>
            <a:custGeom>
              <a:avLst/>
              <a:gdLst/>
              <a:ahLst/>
              <a:cxnLst/>
              <a:rect l="l" t="t" r="r" b="b"/>
              <a:pathLst>
                <a:path w="8586" h="2830" extrusionOk="0">
                  <a:moveTo>
                    <a:pt x="4293" y="1"/>
                  </a:moveTo>
                  <a:lnTo>
                    <a:pt x="0" y="1367"/>
                  </a:lnTo>
                  <a:lnTo>
                    <a:pt x="0" y="2830"/>
                  </a:lnTo>
                  <a:lnTo>
                    <a:pt x="8585" y="2830"/>
                  </a:lnTo>
                  <a:lnTo>
                    <a:pt x="8585" y="1367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956408" y="1692367"/>
              <a:ext cx="83642" cy="52886"/>
            </a:xfrm>
            <a:custGeom>
              <a:avLst/>
              <a:gdLst/>
              <a:ahLst/>
              <a:cxnLst/>
              <a:rect l="l" t="t" r="r" b="b"/>
              <a:pathLst>
                <a:path w="2831" h="1790" extrusionOk="0">
                  <a:moveTo>
                    <a:pt x="1" y="1"/>
                  </a:move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956408" y="1692367"/>
              <a:ext cx="83642" cy="52886"/>
            </a:xfrm>
            <a:custGeom>
              <a:avLst/>
              <a:gdLst/>
              <a:ahLst/>
              <a:cxnLst/>
              <a:rect l="l" t="t" r="r" b="b"/>
              <a:pathLst>
                <a:path w="2831" h="1790" extrusionOk="0">
                  <a:moveTo>
                    <a:pt x="2082" y="1"/>
                  </a:moveTo>
                  <a:cubicBezTo>
                    <a:pt x="2082" y="781"/>
                    <a:pt x="1432" y="1432"/>
                    <a:pt x="651" y="1432"/>
                  </a:cubicBezTo>
                  <a:lnTo>
                    <a:pt x="1" y="1432"/>
                  </a:ln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947781" y="1683739"/>
              <a:ext cx="16338" cy="97055"/>
            </a:xfrm>
            <a:custGeom>
              <a:avLst/>
              <a:gdLst/>
              <a:ahLst/>
              <a:cxnLst/>
              <a:rect l="l" t="t" r="r" b="b"/>
              <a:pathLst>
                <a:path w="553" h="3285" extrusionOk="0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3024"/>
                  </a:lnTo>
                  <a:cubicBezTo>
                    <a:pt x="0" y="3155"/>
                    <a:pt x="130" y="3285"/>
                    <a:pt x="293" y="3285"/>
                  </a:cubicBezTo>
                  <a:cubicBezTo>
                    <a:pt x="423" y="3285"/>
                    <a:pt x="553" y="3155"/>
                    <a:pt x="553" y="3024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705660" y="1994051"/>
              <a:ext cx="500581" cy="229683"/>
            </a:xfrm>
            <a:custGeom>
              <a:avLst/>
              <a:gdLst/>
              <a:ahLst/>
              <a:cxnLst/>
              <a:rect l="l" t="t" r="r" b="b"/>
              <a:pathLst>
                <a:path w="16943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16943" y="7773"/>
                  </a:lnTo>
                  <a:lnTo>
                    <a:pt x="169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077483" y="2073822"/>
              <a:ext cx="128757" cy="16338"/>
            </a:xfrm>
            <a:custGeom>
              <a:avLst/>
              <a:gdLst/>
              <a:ahLst/>
              <a:cxnLst/>
              <a:rect l="l" t="t" r="r" b="b"/>
              <a:pathLst>
                <a:path w="4358" h="553" extrusionOk="0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4358" y="553"/>
                  </a:lnTo>
                  <a:lnTo>
                    <a:pt x="4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06605" y="2073822"/>
              <a:ext cx="128787" cy="16338"/>
            </a:xfrm>
            <a:custGeom>
              <a:avLst/>
              <a:gdLst/>
              <a:ahLst/>
              <a:cxnLst/>
              <a:rect l="l" t="t" r="r" b="b"/>
              <a:pathLst>
                <a:path w="4359" h="553" extrusionOk="0">
                  <a:moveTo>
                    <a:pt x="1" y="0"/>
                  </a:moveTo>
                  <a:lnTo>
                    <a:pt x="1" y="553"/>
                  </a:lnTo>
                  <a:lnTo>
                    <a:pt x="4066" y="553"/>
                  </a:lnTo>
                  <a:cubicBezTo>
                    <a:pt x="4228" y="553"/>
                    <a:pt x="4358" y="423"/>
                    <a:pt x="4358" y="260"/>
                  </a:cubicBezTo>
                  <a:cubicBezTo>
                    <a:pt x="4358" y="130"/>
                    <a:pt x="4228" y="0"/>
                    <a:pt x="4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803660" y="1902550"/>
              <a:ext cx="304579" cy="61985"/>
            </a:xfrm>
            <a:custGeom>
              <a:avLst/>
              <a:gdLst/>
              <a:ahLst/>
              <a:cxnLst/>
              <a:rect l="l" t="t" r="r" b="b"/>
              <a:pathLst>
                <a:path w="10309" h="2098" extrusionOk="0">
                  <a:moveTo>
                    <a:pt x="5171" y="0"/>
                  </a:moveTo>
                  <a:cubicBezTo>
                    <a:pt x="4984" y="0"/>
                    <a:pt x="4797" y="25"/>
                    <a:pt x="4618" y="74"/>
                  </a:cubicBezTo>
                  <a:lnTo>
                    <a:pt x="228" y="1570"/>
                  </a:lnTo>
                  <a:cubicBezTo>
                    <a:pt x="98" y="1602"/>
                    <a:pt x="0" y="1765"/>
                    <a:pt x="65" y="1895"/>
                  </a:cubicBezTo>
                  <a:cubicBezTo>
                    <a:pt x="92" y="2030"/>
                    <a:pt x="210" y="2098"/>
                    <a:pt x="342" y="2098"/>
                  </a:cubicBezTo>
                  <a:cubicBezTo>
                    <a:pt x="369" y="2098"/>
                    <a:pt x="396" y="2095"/>
                    <a:pt x="423" y="2090"/>
                  </a:cubicBezTo>
                  <a:lnTo>
                    <a:pt x="4781" y="594"/>
                  </a:lnTo>
                  <a:cubicBezTo>
                    <a:pt x="4911" y="561"/>
                    <a:pt x="5041" y="545"/>
                    <a:pt x="5167" y="545"/>
                  </a:cubicBezTo>
                  <a:cubicBezTo>
                    <a:pt x="5293" y="545"/>
                    <a:pt x="5415" y="561"/>
                    <a:pt x="5529" y="594"/>
                  </a:cubicBezTo>
                  <a:lnTo>
                    <a:pt x="9919" y="2057"/>
                  </a:lnTo>
                  <a:cubicBezTo>
                    <a:pt x="9951" y="2090"/>
                    <a:pt x="9984" y="2090"/>
                    <a:pt x="10016" y="2090"/>
                  </a:cubicBezTo>
                  <a:cubicBezTo>
                    <a:pt x="10114" y="2090"/>
                    <a:pt x="10211" y="2025"/>
                    <a:pt x="10244" y="1895"/>
                  </a:cubicBezTo>
                  <a:cubicBezTo>
                    <a:pt x="10309" y="1765"/>
                    <a:pt x="10244" y="1602"/>
                    <a:pt x="10081" y="1570"/>
                  </a:cubicBezTo>
                  <a:lnTo>
                    <a:pt x="5724" y="74"/>
                  </a:lnTo>
                  <a:cubicBezTo>
                    <a:pt x="5545" y="25"/>
                    <a:pt x="5358" y="0"/>
                    <a:pt x="5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800765" y="1994051"/>
              <a:ext cx="311316" cy="40388"/>
            </a:xfrm>
            <a:custGeom>
              <a:avLst/>
              <a:gdLst/>
              <a:ahLst/>
              <a:cxnLst/>
              <a:rect l="l" t="t" r="r" b="b"/>
              <a:pathLst>
                <a:path w="10537" h="1367" extrusionOk="0">
                  <a:moveTo>
                    <a:pt x="1" y="1"/>
                  </a:moveTo>
                  <a:lnTo>
                    <a:pt x="1" y="814"/>
                  </a:lnTo>
                  <a:cubicBezTo>
                    <a:pt x="1" y="1139"/>
                    <a:pt x="228" y="1367"/>
                    <a:pt x="553" y="1367"/>
                  </a:cubicBezTo>
                  <a:lnTo>
                    <a:pt x="9984" y="1367"/>
                  </a:lnTo>
                  <a:cubicBezTo>
                    <a:pt x="10277" y="1367"/>
                    <a:pt x="10537" y="1139"/>
                    <a:pt x="10537" y="814"/>
                  </a:cubicBezTo>
                  <a:lnTo>
                    <a:pt x="10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826705" y="2034409"/>
              <a:ext cx="49990" cy="189324"/>
            </a:xfrm>
            <a:custGeom>
              <a:avLst/>
              <a:gdLst/>
              <a:ahLst/>
              <a:cxnLst/>
              <a:rect l="l" t="t" r="r" b="b"/>
              <a:pathLst>
                <a:path w="1692" h="6408" extrusionOk="0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036150" y="2034409"/>
              <a:ext cx="49045" cy="189324"/>
            </a:xfrm>
            <a:custGeom>
              <a:avLst/>
              <a:gdLst/>
              <a:ahLst/>
              <a:cxnLst/>
              <a:rect l="l" t="t" r="r" b="b"/>
              <a:pathLst>
                <a:path w="1660" h="6408" extrusionOk="0">
                  <a:moveTo>
                    <a:pt x="1" y="1"/>
                  </a:moveTo>
                  <a:lnTo>
                    <a:pt x="1" y="6407"/>
                  </a:lnTo>
                  <a:lnTo>
                    <a:pt x="1659" y="6407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928547" y="2034409"/>
              <a:ext cx="49990" cy="189324"/>
            </a:xfrm>
            <a:custGeom>
              <a:avLst/>
              <a:gdLst/>
              <a:ahLst/>
              <a:cxnLst/>
              <a:rect l="l" t="t" r="r" b="b"/>
              <a:pathLst>
                <a:path w="1692" h="6408" extrusionOk="0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1117842" y="2112231"/>
              <a:ext cx="55751" cy="111503"/>
            </a:xfrm>
            <a:custGeom>
              <a:avLst/>
              <a:gdLst/>
              <a:ahLst/>
              <a:cxnLst/>
              <a:rect l="l" t="t" r="r" b="b"/>
              <a:pathLst>
                <a:path w="1887" h="3774" extrusionOk="0">
                  <a:moveTo>
                    <a:pt x="943" y="1"/>
                  </a:moveTo>
                  <a:cubicBezTo>
                    <a:pt x="423" y="1"/>
                    <a:pt x="0" y="456"/>
                    <a:pt x="0" y="976"/>
                  </a:cubicBezTo>
                  <a:lnTo>
                    <a:pt x="0" y="3773"/>
                  </a:lnTo>
                  <a:lnTo>
                    <a:pt x="1886" y="3773"/>
                  </a:lnTo>
                  <a:lnTo>
                    <a:pt x="1886" y="976"/>
                  </a:lnTo>
                  <a:cubicBezTo>
                    <a:pt x="1886" y="456"/>
                    <a:pt x="1463" y="1"/>
                    <a:pt x="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1117842" y="2167982"/>
              <a:ext cx="56697" cy="16338"/>
            </a:xfrm>
            <a:custGeom>
              <a:avLst/>
              <a:gdLst/>
              <a:ahLst/>
              <a:cxnLst/>
              <a:rect l="l" t="t" r="r" b="b"/>
              <a:pathLst>
                <a:path w="1919" h="553" extrusionOk="0">
                  <a:moveTo>
                    <a:pt x="0" y="0"/>
                  </a:moveTo>
                  <a:lnTo>
                    <a:pt x="0" y="553"/>
                  </a:lnTo>
                  <a:lnTo>
                    <a:pt x="1919" y="55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738307" y="2112231"/>
              <a:ext cx="56726" cy="111503"/>
            </a:xfrm>
            <a:custGeom>
              <a:avLst/>
              <a:gdLst/>
              <a:ahLst/>
              <a:cxnLst/>
              <a:rect l="l" t="t" r="r" b="b"/>
              <a:pathLst>
                <a:path w="1920" h="3774" extrusionOk="0">
                  <a:moveTo>
                    <a:pt x="944" y="1"/>
                  </a:moveTo>
                  <a:cubicBezTo>
                    <a:pt x="424" y="1"/>
                    <a:pt x="1" y="456"/>
                    <a:pt x="1" y="976"/>
                  </a:cubicBezTo>
                  <a:lnTo>
                    <a:pt x="1" y="3773"/>
                  </a:lnTo>
                  <a:lnTo>
                    <a:pt x="1920" y="3773"/>
                  </a:lnTo>
                  <a:lnTo>
                    <a:pt x="1920" y="976"/>
                  </a:lnTo>
                  <a:cubicBezTo>
                    <a:pt x="1920" y="456"/>
                    <a:pt x="1464" y="1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738307" y="2167982"/>
              <a:ext cx="56726" cy="16338"/>
            </a:xfrm>
            <a:custGeom>
              <a:avLst/>
              <a:gdLst/>
              <a:ahLst/>
              <a:cxnLst/>
              <a:rect l="l" t="t" r="r" b="b"/>
              <a:pathLst>
                <a:path w="1920" h="553" extrusionOk="0">
                  <a:moveTo>
                    <a:pt x="1" y="0"/>
                  </a:moveTo>
                  <a:lnTo>
                    <a:pt x="1" y="553"/>
                  </a:lnTo>
                  <a:lnTo>
                    <a:pt x="1920" y="553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851700" y="1773084"/>
              <a:ext cx="208499" cy="99951"/>
            </a:xfrm>
            <a:custGeom>
              <a:avLst/>
              <a:gdLst/>
              <a:ahLst/>
              <a:cxnLst/>
              <a:rect l="l" t="t" r="r" b="b"/>
              <a:pathLst>
                <a:path w="7057" h="3383" extrusionOk="0">
                  <a:moveTo>
                    <a:pt x="3415" y="0"/>
                  </a:moveTo>
                  <a:cubicBezTo>
                    <a:pt x="1529" y="0"/>
                    <a:pt x="0" y="1529"/>
                    <a:pt x="0" y="3383"/>
                  </a:cubicBezTo>
                  <a:lnTo>
                    <a:pt x="7057" y="3383"/>
                  </a:lnTo>
                  <a:cubicBezTo>
                    <a:pt x="7057" y="1529"/>
                    <a:pt x="5561" y="0"/>
                    <a:pt x="3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827680" y="1865323"/>
              <a:ext cx="257514" cy="16368"/>
            </a:xfrm>
            <a:custGeom>
              <a:avLst/>
              <a:gdLst/>
              <a:ahLst/>
              <a:cxnLst/>
              <a:rect l="l" t="t" r="r" b="b"/>
              <a:pathLst>
                <a:path w="8716" h="554" extrusionOk="0">
                  <a:moveTo>
                    <a:pt x="260" y="0"/>
                  </a:moveTo>
                  <a:cubicBezTo>
                    <a:pt x="130" y="0"/>
                    <a:pt x="0" y="130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8423" y="553"/>
                  </a:lnTo>
                  <a:cubicBezTo>
                    <a:pt x="8585" y="553"/>
                    <a:pt x="8715" y="423"/>
                    <a:pt x="8715" y="261"/>
                  </a:cubicBezTo>
                  <a:cubicBezTo>
                    <a:pt x="8715" y="130"/>
                    <a:pt x="8585" y="0"/>
                    <a:pt x="8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81639" y="2215993"/>
              <a:ext cx="548621" cy="16368"/>
            </a:xfrm>
            <a:custGeom>
              <a:avLst/>
              <a:gdLst/>
              <a:ahLst/>
              <a:cxnLst/>
              <a:rect l="l" t="t" r="r" b="b"/>
              <a:pathLst>
                <a:path w="18569" h="554" extrusionOk="0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8309" y="554"/>
                  </a:lnTo>
                  <a:cubicBezTo>
                    <a:pt x="18439" y="554"/>
                    <a:pt x="18569" y="424"/>
                    <a:pt x="18569" y="261"/>
                  </a:cubicBezTo>
                  <a:cubicBezTo>
                    <a:pt x="18569" y="131"/>
                    <a:pt x="18439" y="1"/>
                    <a:pt x="18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81639" y="1985423"/>
              <a:ext cx="548621" cy="16368"/>
            </a:xfrm>
            <a:custGeom>
              <a:avLst/>
              <a:gdLst/>
              <a:ahLst/>
              <a:cxnLst/>
              <a:rect l="l" t="t" r="r" b="b"/>
              <a:pathLst>
                <a:path w="18569" h="554" extrusionOk="0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18309" y="553"/>
                  </a:lnTo>
                  <a:cubicBezTo>
                    <a:pt x="18439" y="553"/>
                    <a:pt x="18569" y="423"/>
                    <a:pt x="18569" y="293"/>
                  </a:cubicBezTo>
                  <a:cubicBezTo>
                    <a:pt x="18569" y="130"/>
                    <a:pt x="18439" y="0"/>
                    <a:pt x="18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" name="Picture 1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9" y="68447"/>
            <a:ext cx="1490340" cy="1195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8C05"/>
            </a:gs>
            <a:gs pos="55000">
              <a:schemeClr val="bg1"/>
            </a:gs>
            <a:gs pos="82000">
              <a:srgbClr val="00B050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9" y="271141"/>
            <a:ext cx="7538483" cy="4736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9" y="68447"/>
            <a:ext cx="1490340" cy="11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1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8C05"/>
            </a:gs>
            <a:gs pos="55000">
              <a:schemeClr val="bg1"/>
            </a:gs>
            <a:gs pos="82000">
              <a:srgbClr val="00B050"/>
            </a:gs>
          </a:gsLst>
          <a:lin ang="3600000" scaled="0"/>
        </a:gra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2"/>
          <p:cNvGrpSpPr/>
          <p:nvPr/>
        </p:nvGrpSpPr>
        <p:grpSpPr>
          <a:xfrm>
            <a:off x="457200" y="2454375"/>
            <a:ext cx="1771800" cy="1062553"/>
            <a:chOff x="457200" y="2454375"/>
            <a:chExt cx="1771800" cy="1062553"/>
          </a:xfrm>
        </p:grpSpPr>
        <p:sp>
          <p:nvSpPr>
            <p:cNvPr id="575" name="Google Shape;575;p22"/>
            <p:cNvSpPr txBox="1"/>
            <p:nvPr/>
          </p:nvSpPr>
          <p:spPr>
            <a:xfrm>
              <a:off x="457200" y="2454375"/>
              <a:ext cx="1771800" cy="570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Announcement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of elections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2"/>
            <p:cNvSpPr txBox="1"/>
            <p:nvPr/>
          </p:nvSpPr>
          <p:spPr>
            <a:xfrm>
              <a:off x="457200" y="3096628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May 2014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December 2018</a:t>
              </a:r>
              <a:endParaRPr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sp>
        <p:nvSpPr>
          <p:cNvPr id="577" name="Google Shape;577;p22"/>
          <p:cNvSpPr/>
          <p:nvPr/>
        </p:nvSpPr>
        <p:spPr>
          <a:xfrm flipH="1">
            <a:off x="985050" y="1457326"/>
            <a:ext cx="716100" cy="7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2"/>
          <p:cNvGrpSpPr/>
          <p:nvPr/>
        </p:nvGrpSpPr>
        <p:grpSpPr>
          <a:xfrm>
            <a:off x="6914925" y="2454376"/>
            <a:ext cx="1788538" cy="1241139"/>
            <a:chOff x="6914925" y="2454375"/>
            <a:chExt cx="1788538" cy="898730"/>
          </a:xfrm>
        </p:grpSpPr>
        <p:sp>
          <p:nvSpPr>
            <p:cNvPr id="579" name="Google Shape;579;p22"/>
            <p:cNvSpPr txBox="1"/>
            <p:nvPr/>
          </p:nvSpPr>
          <p:spPr>
            <a:xfrm>
              <a:off x="6914925" y="2454375"/>
              <a:ext cx="1771800" cy="3676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Counting of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election votes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0" name="Google Shape;580;p22"/>
            <p:cNvSpPr txBox="1"/>
            <p:nvPr/>
          </p:nvSpPr>
          <p:spPr>
            <a:xfrm>
              <a:off x="6931664" y="2873647"/>
              <a:ext cx="1771799" cy="479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2018: 19.448million Voters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2018: 20.695 million Voters</a:t>
              </a:r>
              <a:endParaRPr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81" name="Google Shape;581;p22"/>
          <p:cNvGrpSpPr/>
          <p:nvPr/>
        </p:nvGrpSpPr>
        <p:grpSpPr>
          <a:xfrm>
            <a:off x="4762350" y="2454375"/>
            <a:ext cx="1771800" cy="1062553"/>
            <a:chOff x="4762350" y="2454375"/>
            <a:chExt cx="1771800" cy="1062553"/>
          </a:xfrm>
        </p:grpSpPr>
        <p:sp>
          <p:nvSpPr>
            <p:cNvPr id="582" name="Google Shape;582;p22"/>
            <p:cNvSpPr txBox="1"/>
            <p:nvPr/>
          </p:nvSpPr>
          <p:spPr>
            <a:xfrm>
              <a:off x="4762350" y="2454375"/>
              <a:ext cx="1771800" cy="37032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Candidate Gender Ratio</a:t>
              </a:r>
              <a:endParaRPr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583" name="Google Shape;583;p22"/>
            <p:cNvSpPr txBox="1"/>
            <p:nvPr/>
          </p:nvSpPr>
          <p:spPr>
            <a:xfrm>
              <a:off x="4762350" y="2869162"/>
              <a:ext cx="1771800" cy="647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92.12% of male candidates,7.82% of Female Candidates and 1 % of Other Candidates got participated</a:t>
              </a:r>
              <a:endParaRPr sz="1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84" name="Google Shape;584;p22"/>
          <p:cNvGrpSpPr/>
          <p:nvPr/>
        </p:nvGrpSpPr>
        <p:grpSpPr>
          <a:xfrm>
            <a:off x="2609775" y="2454375"/>
            <a:ext cx="1771800" cy="1062553"/>
            <a:chOff x="2609775" y="2454375"/>
            <a:chExt cx="1771800" cy="1062553"/>
          </a:xfrm>
        </p:grpSpPr>
        <p:sp>
          <p:nvSpPr>
            <p:cNvPr id="585" name="Google Shape;585;p22"/>
            <p:cNvSpPr txBox="1"/>
            <p:nvPr/>
          </p:nvSpPr>
          <p:spPr>
            <a:xfrm>
              <a:off x="2609775" y="2454375"/>
              <a:ext cx="1771800" cy="570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548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of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22"/>
            <p:cNvSpPr txBox="1"/>
            <p:nvPr/>
          </p:nvSpPr>
          <p:spPr>
            <a:xfrm>
              <a:off x="2609775" y="3096628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10 Districts, 119 Constituency.</a:t>
              </a:r>
              <a:endParaRPr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87" name="Google Shape;587;p22"/>
          <p:cNvGrpSpPr/>
          <p:nvPr/>
        </p:nvGrpSpPr>
        <p:grpSpPr>
          <a:xfrm>
            <a:off x="1533488" y="3722498"/>
            <a:ext cx="1771800" cy="1171651"/>
            <a:chOff x="1533488" y="3722500"/>
            <a:chExt cx="1771800" cy="900210"/>
          </a:xfrm>
        </p:grpSpPr>
        <p:sp>
          <p:nvSpPr>
            <p:cNvPr id="588" name="Google Shape;588;p22"/>
            <p:cNvSpPr txBox="1"/>
            <p:nvPr/>
          </p:nvSpPr>
          <p:spPr>
            <a:xfrm>
              <a:off x="1533488" y="3722500"/>
              <a:ext cx="1771800" cy="438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548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Candidates nomination phase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9" name="Google Shape;589;p22"/>
            <p:cNvSpPr txBox="1"/>
            <p:nvPr/>
          </p:nvSpPr>
          <p:spPr>
            <a:xfrm>
              <a:off x="1533488" y="4202410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1664 Candidates got participates in 2014.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1816 candidates got participated in 2018.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90" name="Google Shape;590;p22"/>
          <p:cNvGrpSpPr/>
          <p:nvPr/>
        </p:nvGrpSpPr>
        <p:grpSpPr>
          <a:xfrm>
            <a:off x="5838638" y="3722500"/>
            <a:ext cx="1771800" cy="1062553"/>
            <a:chOff x="5838638" y="3722500"/>
            <a:chExt cx="1771800" cy="1062553"/>
          </a:xfrm>
        </p:grpSpPr>
        <p:sp>
          <p:nvSpPr>
            <p:cNvPr id="591" name="Google Shape;591;p22"/>
            <p:cNvSpPr txBox="1"/>
            <p:nvPr/>
          </p:nvSpPr>
          <p:spPr>
            <a:xfrm>
              <a:off x="5838638" y="3722500"/>
              <a:ext cx="1771800" cy="363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548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Top 5 Constituency </a:t>
              </a:r>
              <a:endParaRPr sz="12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592" name="Google Shape;592;p22"/>
            <p:cNvSpPr txBox="1"/>
            <p:nvPr/>
          </p:nvSpPr>
          <p:spPr>
            <a:xfrm>
              <a:off x="5838638" y="4180044"/>
              <a:ext cx="1771800" cy="605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lvl="0"/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Lal Bahadur Nagar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Malkajgiri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Uppal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Serilingampally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and </a:t>
              </a:r>
              <a:r>
                <a:rPr lang="en-US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Quthbullapu</a:t>
              </a:r>
              <a:r>
                <a:rPr lang="en-US" sz="12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3582342" y="3722500"/>
            <a:ext cx="1875521" cy="1231356"/>
            <a:chOff x="3582342" y="3722500"/>
            <a:chExt cx="1875521" cy="783603"/>
          </a:xfrm>
        </p:grpSpPr>
        <p:sp>
          <p:nvSpPr>
            <p:cNvPr id="594" name="Google Shape;594;p22"/>
            <p:cNvSpPr txBox="1"/>
            <p:nvPr/>
          </p:nvSpPr>
          <p:spPr>
            <a:xfrm>
              <a:off x="3686063" y="3722500"/>
              <a:ext cx="1771800" cy="3350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548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Top 5 Parties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5" name="Google Shape;595;p22"/>
            <p:cNvSpPr txBox="1"/>
            <p:nvPr/>
          </p:nvSpPr>
          <p:spPr>
            <a:xfrm>
              <a:off x="3582342" y="4085803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lvl="0" algn="ctr"/>
              <a:r>
                <a:rPr lang="en-US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In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2014</a:t>
              </a:r>
              <a:r>
                <a:rPr lang="en-US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and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2018</a:t>
              </a:r>
              <a:r>
                <a:rPr lang="en-US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among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68</a:t>
              </a:r>
              <a:r>
                <a:rPr lang="en-US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and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92</a:t>
              </a:r>
              <a:r>
                <a:rPr lang="en-US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rPr>
                <a:t> parties top 5 parties are </a:t>
              </a:r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TRS, INC, TDP, BJP, and IND</a:t>
              </a:r>
              <a:endParaRPr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endParaRPr>
            </a:p>
          </p:txBody>
        </p:sp>
      </p:grpSp>
      <p:sp>
        <p:nvSpPr>
          <p:cNvPr id="596" name="Google Shape;596;p22"/>
          <p:cNvSpPr/>
          <p:nvPr/>
        </p:nvSpPr>
        <p:spPr>
          <a:xfrm flipH="1">
            <a:off x="7442775" y="1457326"/>
            <a:ext cx="716100" cy="71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flipH="1">
            <a:off x="5290200" y="1457326"/>
            <a:ext cx="716100" cy="7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 flipH="1">
            <a:off x="4213913" y="1457326"/>
            <a:ext cx="716100" cy="71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 flipH="1">
            <a:off x="3137625" y="1457326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 flipH="1">
            <a:off x="2061338" y="1457326"/>
            <a:ext cx="716100" cy="71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flipH="1">
            <a:off x="6366488" y="1457326"/>
            <a:ext cx="716100" cy="71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2" name="Google Shape;602;p22"/>
          <p:cNvCxnSpPr>
            <a:stCxn id="577" idx="4"/>
            <a:endCxn id="575" idx="0"/>
          </p:cNvCxnSpPr>
          <p:nvPr/>
        </p:nvCxnSpPr>
        <p:spPr>
          <a:xfrm>
            <a:off x="1343100" y="2173426"/>
            <a:ext cx="0" cy="28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22"/>
          <p:cNvCxnSpPr>
            <a:stCxn id="599" idx="4"/>
            <a:endCxn id="585" idx="0"/>
          </p:cNvCxnSpPr>
          <p:nvPr/>
        </p:nvCxnSpPr>
        <p:spPr>
          <a:xfrm>
            <a:off x="3495675" y="2173426"/>
            <a:ext cx="0" cy="28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22"/>
          <p:cNvCxnSpPr>
            <a:stCxn id="597" idx="4"/>
            <a:endCxn id="582" idx="0"/>
          </p:cNvCxnSpPr>
          <p:nvPr/>
        </p:nvCxnSpPr>
        <p:spPr>
          <a:xfrm>
            <a:off x="5648250" y="2173426"/>
            <a:ext cx="0" cy="2809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22"/>
          <p:cNvCxnSpPr/>
          <p:nvPr/>
        </p:nvCxnSpPr>
        <p:spPr>
          <a:xfrm>
            <a:off x="7817563" y="2173426"/>
            <a:ext cx="0" cy="2809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22"/>
          <p:cNvCxnSpPr/>
          <p:nvPr/>
        </p:nvCxnSpPr>
        <p:spPr>
          <a:xfrm>
            <a:off x="2435121" y="2173426"/>
            <a:ext cx="0" cy="15490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22"/>
          <p:cNvCxnSpPr>
            <a:stCxn id="598" idx="4"/>
            <a:endCxn id="594" idx="0"/>
          </p:cNvCxnSpPr>
          <p:nvPr/>
        </p:nvCxnSpPr>
        <p:spPr>
          <a:xfrm>
            <a:off x="4571963" y="2173426"/>
            <a:ext cx="0" cy="15490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22"/>
          <p:cNvCxnSpPr>
            <a:stCxn id="601" idx="4"/>
            <a:endCxn id="591" idx="0"/>
          </p:cNvCxnSpPr>
          <p:nvPr/>
        </p:nvCxnSpPr>
        <p:spPr>
          <a:xfrm>
            <a:off x="6724538" y="2173426"/>
            <a:ext cx="0" cy="15490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2"/>
          <p:cNvCxnSpPr>
            <a:stCxn id="577" idx="2"/>
            <a:endCxn id="600" idx="6"/>
          </p:cNvCxnSpPr>
          <p:nvPr/>
        </p:nvCxnSpPr>
        <p:spPr>
          <a:xfrm>
            <a:off x="1701150" y="1815376"/>
            <a:ext cx="36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22"/>
          <p:cNvCxnSpPr>
            <a:stCxn id="600" idx="2"/>
            <a:endCxn id="599" idx="6"/>
          </p:cNvCxnSpPr>
          <p:nvPr/>
        </p:nvCxnSpPr>
        <p:spPr>
          <a:xfrm>
            <a:off x="2777438" y="1815376"/>
            <a:ext cx="36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2"/>
          <p:cNvCxnSpPr>
            <a:stCxn id="599" idx="2"/>
            <a:endCxn id="598" idx="6"/>
          </p:cNvCxnSpPr>
          <p:nvPr/>
        </p:nvCxnSpPr>
        <p:spPr>
          <a:xfrm>
            <a:off x="3853725" y="1815376"/>
            <a:ext cx="36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22"/>
          <p:cNvCxnSpPr>
            <a:stCxn id="598" idx="2"/>
            <a:endCxn id="597" idx="6"/>
          </p:cNvCxnSpPr>
          <p:nvPr/>
        </p:nvCxnSpPr>
        <p:spPr>
          <a:xfrm>
            <a:off x="4930013" y="1815376"/>
            <a:ext cx="36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22"/>
          <p:cNvCxnSpPr>
            <a:stCxn id="597" idx="2"/>
            <a:endCxn id="601" idx="6"/>
          </p:cNvCxnSpPr>
          <p:nvPr/>
        </p:nvCxnSpPr>
        <p:spPr>
          <a:xfrm>
            <a:off x="6006300" y="1815376"/>
            <a:ext cx="36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22"/>
          <p:cNvCxnSpPr>
            <a:stCxn id="601" idx="2"/>
            <a:endCxn id="596" idx="6"/>
          </p:cNvCxnSpPr>
          <p:nvPr/>
        </p:nvCxnSpPr>
        <p:spPr>
          <a:xfrm>
            <a:off x="7082588" y="1815376"/>
            <a:ext cx="36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22"/>
          <p:cNvCxnSpPr>
            <a:stCxn id="596" idx="2"/>
          </p:cNvCxnSpPr>
          <p:nvPr/>
        </p:nvCxnSpPr>
        <p:spPr>
          <a:xfrm>
            <a:off x="8158875" y="1815376"/>
            <a:ext cx="52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6" name="Google Shape;616;p22"/>
          <p:cNvCxnSpPr>
            <a:stCxn id="577" idx="6"/>
          </p:cNvCxnSpPr>
          <p:nvPr/>
        </p:nvCxnSpPr>
        <p:spPr>
          <a:xfrm rot="10800000">
            <a:off x="459150" y="1815376"/>
            <a:ext cx="525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18" name="Google Shape;618;p22"/>
          <p:cNvGrpSpPr/>
          <p:nvPr/>
        </p:nvGrpSpPr>
        <p:grpSpPr>
          <a:xfrm>
            <a:off x="6523947" y="1609629"/>
            <a:ext cx="401180" cy="411494"/>
            <a:chOff x="6222288" y="2856550"/>
            <a:chExt cx="456925" cy="464650"/>
          </a:xfrm>
        </p:grpSpPr>
        <p:sp>
          <p:nvSpPr>
            <p:cNvPr id="619" name="Google Shape;619;p22"/>
            <p:cNvSpPr/>
            <p:nvPr/>
          </p:nvSpPr>
          <p:spPr>
            <a:xfrm>
              <a:off x="6504388" y="2856550"/>
              <a:ext cx="120350" cy="431325"/>
            </a:xfrm>
            <a:custGeom>
              <a:avLst/>
              <a:gdLst/>
              <a:ahLst/>
              <a:cxnLst/>
              <a:rect l="l" t="t" r="r" b="b"/>
              <a:pathLst>
                <a:path w="4814" h="17253" extrusionOk="0">
                  <a:moveTo>
                    <a:pt x="2411" y="1"/>
                  </a:moveTo>
                  <a:cubicBezTo>
                    <a:pt x="2383" y="1"/>
                    <a:pt x="2358" y="17"/>
                    <a:pt x="2342" y="49"/>
                  </a:cubicBezTo>
                  <a:lnTo>
                    <a:pt x="98" y="2293"/>
                  </a:lnTo>
                  <a:cubicBezTo>
                    <a:pt x="1" y="2358"/>
                    <a:pt x="66" y="2488"/>
                    <a:pt x="163" y="2488"/>
                  </a:cubicBezTo>
                  <a:lnTo>
                    <a:pt x="618" y="2488"/>
                  </a:lnTo>
                  <a:cubicBezTo>
                    <a:pt x="781" y="2488"/>
                    <a:pt x="911" y="2618"/>
                    <a:pt x="911" y="2781"/>
                  </a:cubicBezTo>
                  <a:lnTo>
                    <a:pt x="911" y="17252"/>
                  </a:lnTo>
                  <a:lnTo>
                    <a:pt x="3935" y="17252"/>
                  </a:lnTo>
                  <a:lnTo>
                    <a:pt x="3935" y="2781"/>
                  </a:lnTo>
                  <a:cubicBezTo>
                    <a:pt x="3935" y="2618"/>
                    <a:pt x="4066" y="2488"/>
                    <a:pt x="4228" y="2488"/>
                  </a:cubicBezTo>
                  <a:lnTo>
                    <a:pt x="4683" y="2488"/>
                  </a:lnTo>
                  <a:cubicBezTo>
                    <a:pt x="4781" y="2488"/>
                    <a:pt x="4814" y="2358"/>
                    <a:pt x="4748" y="2293"/>
                  </a:cubicBezTo>
                  <a:lnTo>
                    <a:pt x="2505" y="49"/>
                  </a:lnTo>
                  <a:cubicBezTo>
                    <a:pt x="2472" y="17"/>
                    <a:pt x="2440" y="1"/>
                    <a:pt x="2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277563" y="2898025"/>
              <a:ext cx="120350" cy="224000"/>
            </a:xfrm>
            <a:custGeom>
              <a:avLst/>
              <a:gdLst/>
              <a:ahLst/>
              <a:cxnLst/>
              <a:rect l="l" t="t" r="r" b="b"/>
              <a:pathLst>
                <a:path w="4814" h="8960" extrusionOk="0">
                  <a:moveTo>
                    <a:pt x="2391" y="0"/>
                  </a:moveTo>
                  <a:cubicBezTo>
                    <a:pt x="2358" y="0"/>
                    <a:pt x="2326" y="16"/>
                    <a:pt x="2310" y="49"/>
                  </a:cubicBezTo>
                  <a:lnTo>
                    <a:pt x="66" y="2293"/>
                  </a:lnTo>
                  <a:cubicBezTo>
                    <a:pt x="1" y="2358"/>
                    <a:pt x="33" y="2488"/>
                    <a:pt x="131" y="2488"/>
                  </a:cubicBezTo>
                  <a:lnTo>
                    <a:pt x="586" y="2488"/>
                  </a:lnTo>
                  <a:cubicBezTo>
                    <a:pt x="749" y="2488"/>
                    <a:pt x="879" y="2618"/>
                    <a:pt x="879" y="2781"/>
                  </a:cubicBezTo>
                  <a:lnTo>
                    <a:pt x="879" y="8959"/>
                  </a:lnTo>
                  <a:lnTo>
                    <a:pt x="3903" y="8959"/>
                  </a:lnTo>
                  <a:lnTo>
                    <a:pt x="3903" y="2781"/>
                  </a:lnTo>
                  <a:cubicBezTo>
                    <a:pt x="3903" y="2618"/>
                    <a:pt x="4033" y="2488"/>
                    <a:pt x="4196" y="2488"/>
                  </a:cubicBezTo>
                  <a:lnTo>
                    <a:pt x="4651" y="2488"/>
                  </a:lnTo>
                  <a:cubicBezTo>
                    <a:pt x="4749" y="2488"/>
                    <a:pt x="4814" y="2358"/>
                    <a:pt x="4716" y="2293"/>
                  </a:cubicBezTo>
                  <a:lnTo>
                    <a:pt x="2472" y="49"/>
                  </a:lnTo>
                  <a:cubicBezTo>
                    <a:pt x="2456" y="16"/>
                    <a:pt x="2423" y="0"/>
                    <a:pt x="2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222288" y="3165075"/>
              <a:ext cx="228475" cy="155300"/>
            </a:xfrm>
            <a:custGeom>
              <a:avLst/>
              <a:gdLst/>
              <a:ahLst/>
              <a:cxnLst/>
              <a:rect l="l" t="t" r="r" b="b"/>
              <a:pathLst>
                <a:path w="9139" h="6212" extrusionOk="0">
                  <a:moveTo>
                    <a:pt x="3675" y="1"/>
                  </a:moveTo>
                  <a:lnTo>
                    <a:pt x="3675" y="781"/>
                  </a:lnTo>
                  <a:cubicBezTo>
                    <a:pt x="3675" y="1074"/>
                    <a:pt x="3480" y="1302"/>
                    <a:pt x="3187" y="1399"/>
                  </a:cubicBezTo>
                  <a:lnTo>
                    <a:pt x="1821" y="1789"/>
                  </a:lnTo>
                  <a:cubicBezTo>
                    <a:pt x="748" y="1984"/>
                    <a:pt x="0" y="2928"/>
                    <a:pt x="0" y="4001"/>
                  </a:cubicBezTo>
                  <a:lnTo>
                    <a:pt x="0" y="5854"/>
                  </a:lnTo>
                  <a:cubicBezTo>
                    <a:pt x="0" y="6049"/>
                    <a:pt x="163" y="6212"/>
                    <a:pt x="358" y="6212"/>
                  </a:cubicBezTo>
                  <a:lnTo>
                    <a:pt x="9138" y="6212"/>
                  </a:lnTo>
                  <a:lnTo>
                    <a:pt x="9138" y="4001"/>
                  </a:lnTo>
                  <a:cubicBezTo>
                    <a:pt x="9138" y="2928"/>
                    <a:pt x="8358" y="1984"/>
                    <a:pt x="7285" y="1789"/>
                  </a:cubicBezTo>
                  <a:lnTo>
                    <a:pt x="5919" y="1399"/>
                  </a:lnTo>
                  <a:cubicBezTo>
                    <a:pt x="5626" y="1302"/>
                    <a:pt x="5431" y="1074"/>
                    <a:pt x="5431" y="781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255613" y="3285400"/>
              <a:ext cx="13850" cy="34975"/>
            </a:xfrm>
            <a:custGeom>
              <a:avLst/>
              <a:gdLst/>
              <a:ahLst/>
              <a:cxnLst/>
              <a:rect l="l" t="t" r="r" b="b"/>
              <a:pathLst>
                <a:path w="554" h="1399" extrusionOk="0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56" y="1399"/>
                    <a:pt x="553" y="1301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402763" y="3285400"/>
              <a:ext cx="13850" cy="34975"/>
            </a:xfrm>
            <a:custGeom>
              <a:avLst/>
              <a:gdLst/>
              <a:ahLst/>
              <a:cxnLst/>
              <a:rect l="l" t="t" r="r" b="b"/>
              <a:pathLst>
                <a:path w="554" h="1399" extrusionOk="0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4" y="1301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302763" y="3165075"/>
              <a:ext cx="67500" cy="44750"/>
            </a:xfrm>
            <a:custGeom>
              <a:avLst/>
              <a:gdLst/>
              <a:ahLst/>
              <a:cxnLst/>
              <a:rect l="l" t="t" r="r" b="b"/>
              <a:pathLst>
                <a:path w="2700" h="1790" extrusionOk="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02"/>
                    <a:pt x="1" y="1399"/>
                  </a:cubicBezTo>
                  <a:cubicBezTo>
                    <a:pt x="196" y="1497"/>
                    <a:pt x="716" y="1789"/>
                    <a:pt x="1432" y="1789"/>
                  </a:cubicBezTo>
                  <a:cubicBezTo>
                    <a:pt x="2049" y="1757"/>
                    <a:pt x="2505" y="1529"/>
                    <a:pt x="2700" y="1399"/>
                  </a:cubicBezTo>
                  <a:cubicBezTo>
                    <a:pt x="2407" y="1302"/>
                    <a:pt x="2245" y="1074"/>
                    <a:pt x="2245" y="781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6481638" y="3002475"/>
              <a:ext cx="166675" cy="204900"/>
            </a:xfrm>
            <a:custGeom>
              <a:avLst/>
              <a:gdLst/>
              <a:ahLst/>
              <a:cxnLst/>
              <a:rect l="l" t="t" r="r" b="b"/>
              <a:pathLst>
                <a:path w="6667" h="8196" extrusionOk="0">
                  <a:moveTo>
                    <a:pt x="3317" y="1"/>
                  </a:moveTo>
                  <a:cubicBezTo>
                    <a:pt x="1496" y="1"/>
                    <a:pt x="0" y="1497"/>
                    <a:pt x="0" y="3350"/>
                  </a:cubicBezTo>
                  <a:lnTo>
                    <a:pt x="0" y="6635"/>
                  </a:lnTo>
                  <a:cubicBezTo>
                    <a:pt x="0" y="7513"/>
                    <a:pt x="683" y="8196"/>
                    <a:pt x="1561" y="8196"/>
                  </a:cubicBezTo>
                  <a:lnTo>
                    <a:pt x="5106" y="8196"/>
                  </a:lnTo>
                  <a:cubicBezTo>
                    <a:pt x="5951" y="8196"/>
                    <a:pt x="6667" y="7513"/>
                    <a:pt x="6667" y="6635"/>
                  </a:cubicBezTo>
                  <a:lnTo>
                    <a:pt x="6667" y="3350"/>
                  </a:lnTo>
                  <a:cubicBezTo>
                    <a:pt x="6667" y="1497"/>
                    <a:pt x="5171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6449913" y="3165075"/>
              <a:ext cx="229300" cy="156125"/>
            </a:xfrm>
            <a:custGeom>
              <a:avLst/>
              <a:gdLst/>
              <a:ahLst/>
              <a:cxnLst/>
              <a:rect l="l" t="t" r="r" b="b"/>
              <a:pathLst>
                <a:path w="9172" h="6245" extrusionOk="0">
                  <a:moveTo>
                    <a:pt x="3708" y="1"/>
                  </a:moveTo>
                  <a:lnTo>
                    <a:pt x="3708" y="781"/>
                  </a:lnTo>
                  <a:cubicBezTo>
                    <a:pt x="3708" y="1074"/>
                    <a:pt x="3513" y="1302"/>
                    <a:pt x="3220" y="1399"/>
                  </a:cubicBezTo>
                  <a:lnTo>
                    <a:pt x="1854" y="1789"/>
                  </a:lnTo>
                  <a:cubicBezTo>
                    <a:pt x="781" y="1984"/>
                    <a:pt x="1" y="2928"/>
                    <a:pt x="1" y="4001"/>
                  </a:cubicBezTo>
                  <a:lnTo>
                    <a:pt x="1" y="6245"/>
                  </a:lnTo>
                  <a:lnTo>
                    <a:pt x="8814" y="6245"/>
                  </a:lnTo>
                  <a:lnTo>
                    <a:pt x="8814" y="6212"/>
                  </a:lnTo>
                  <a:cubicBezTo>
                    <a:pt x="9009" y="6212"/>
                    <a:pt x="9171" y="6049"/>
                    <a:pt x="9171" y="5854"/>
                  </a:cubicBezTo>
                  <a:lnTo>
                    <a:pt x="9171" y="4001"/>
                  </a:lnTo>
                  <a:cubicBezTo>
                    <a:pt x="9171" y="2928"/>
                    <a:pt x="8391" y="1984"/>
                    <a:pt x="7318" y="1789"/>
                  </a:cubicBezTo>
                  <a:lnTo>
                    <a:pt x="5952" y="1399"/>
                  </a:lnTo>
                  <a:cubicBezTo>
                    <a:pt x="5659" y="1302"/>
                    <a:pt x="5464" y="1074"/>
                    <a:pt x="5464" y="781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6484063" y="3285400"/>
              <a:ext cx="13850" cy="34975"/>
            </a:xfrm>
            <a:custGeom>
              <a:avLst/>
              <a:gdLst/>
              <a:ahLst/>
              <a:cxnLst/>
              <a:rect l="l" t="t" r="r" b="b"/>
              <a:pathLst>
                <a:path w="554" h="1399" extrusionOk="0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56" y="1399"/>
                    <a:pt x="553" y="1301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6631213" y="3285400"/>
              <a:ext cx="13850" cy="34975"/>
            </a:xfrm>
            <a:custGeom>
              <a:avLst/>
              <a:gdLst/>
              <a:ahLst/>
              <a:cxnLst/>
              <a:rect l="l" t="t" r="r" b="b"/>
              <a:pathLst>
                <a:path w="554" h="1399" extrusionOk="0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4" y="1301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6531213" y="3165075"/>
              <a:ext cx="67500" cy="44750"/>
            </a:xfrm>
            <a:custGeom>
              <a:avLst/>
              <a:gdLst/>
              <a:ahLst/>
              <a:cxnLst/>
              <a:rect l="l" t="t" r="r" b="b"/>
              <a:pathLst>
                <a:path w="2700" h="1790" extrusionOk="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02"/>
                    <a:pt x="1" y="1399"/>
                  </a:cubicBezTo>
                  <a:cubicBezTo>
                    <a:pt x="196" y="1497"/>
                    <a:pt x="716" y="1789"/>
                    <a:pt x="1464" y="1789"/>
                  </a:cubicBezTo>
                  <a:cubicBezTo>
                    <a:pt x="2050" y="1757"/>
                    <a:pt x="2505" y="1529"/>
                    <a:pt x="2700" y="1399"/>
                  </a:cubicBezTo>
                  <a:cubicBezTo>
                    <a:pt x="2440" y="1302"/>
                    <a:pt x="2245" y="1074"/>
                    <a:pt x="2245" y="781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6542613" y="3165075"/>
              <a:ext cx="49600" cy="30925"/>
            </a:xfrm>
            <a:custGeom>
              <a:avLst/>
              <a:gdLst/>
              <a:ahLst/>
              <a:cxnLst/>
              <a:rect l="l" t="t" r="r" b="b"/>
              <a:pathLst>
                <a:path w="1984" h="1237" extrusionOk="0">
                  <a:moveTo>
                    <a:pt x="0" y="1"/>
                  </a:moveTo>
                  <a:lnTo>
                    <a:pt x="0" y="781"/>
                  </a:lnTo>
                  <a:lnTo>
                    <a:pt x="0" y="814"/>
                  </a:lnTo>
                  <a:lnTo>
                    <a:pt x="33" y="846"/>
                  </a:lnTo>
                  <a:cubicBezTo>
                    <a:pt x="293" y="1106"/>
                    <a:pt x="618" y="1237"/>
                    <a:pt x="976" y="1237"/>
                  </a:cubicBezTo>
                  <a:lnTo>
                    <a:pt x="1984" y="1237"/>
                  </a:lnTo>
                  <a:cubicBezTo>
                    <a:pt x="1854" y="1139"/>
                    <a:pt x="1789" y="944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6506838" y="3065075"/>
              <a:ext cx="115450" cy="113050"/>
            </a:xfrm>
            <a:custGeom>
              <a:avLst/>
              <a:gdLst/>
              <a:ahLst/>
              <a:cxnLst/>
              <a:rect l="l" t="t" r="r" b="b"/>
              <a:pathLst>
                <a:path w="4618" h="4522" extrusionOk="0">
                  <a:moveTo>
                    <a:pt x="3187" y="1"/>
                  </a:moveTo>
                  <a:cubicBezTo>
                    <a:pt x="2959" y="228"/>
                    <a:pt x="2504" y="619"/>
                    <a:pt x="1789" y="846"/>
                  </a:cubicBezTo>
                  <a:cubicBezTo>
                    <a:pt x="1436" y="949"/>
                    <a:pt x="1103" y="986"/>
                    <a:pt x="814" y="986"/>
                  </a:cubicBezTo>
                  <a:cubicBezTo>
                    <a:pt x="464" y="986"/>
                    <a:pt x="178" y="932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131"/>
                  </a:lnTo>
                  <a:cubicBezTo>
                    <a:pt x="976" y="4358"/>
                    <a:pt x="1301" y="4521"/>
                    <a:pt x="1659" y="4521"/>
                  </a:cubicBezTo>
                  <a:lnTo>
                    <a:pt x="2959" y="4521"/>
                  </a:lnTo>
                  <a:cubicBezTo>
                    <a:pt x="3317" y="4521"/>
                    <a:pt x="3642" y="4358"/>
                    <a:pt x="3903" y="4131"/>
                  </a:cubicBezTo>
                  <a:lnTo>
                    <a:pt x="4130" y="3871"/>
                  </a:lnTo>
                  <a:cubicBezTo>
                    <a:pt x="4455" y="3578"/>
                    <a:pt x="4618" y="3155"/>
                    <a:pt x="4618" y="2700"/>
                  </a:cubicBezTo>
                  <a:lnTo>
                    <a:pt x="4618" y="879"/>
                  </a:lnTo>
                  <a:cubicBezTo>
                    <a:pt x="4584" y="887"/>
                    <a:pt x="4534" y="894"/>
                    <a:pt x="4473" y="894"/>
                  </a:cubicBezTo>
                  <a:cubicBezTo>
                    <a:pt x="4299" y="894"/>
                    <a:pt x="4028" y="843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6481638" y="3093550"/>
              <a:ext cx="26025" cy="39025"/>
            </a:xfrm>
            <a:custGeom>
              <a:avLst/>
              <a:gdLst/>
              <a:ahLst/>
              <a:cxnLst/>
              <a:rect l="l" t="t" r="r" b="b"/>
              <a:pathLst>
                <a:path w="1041" h="1561" extrusionOk="0">
                  <a:moveTo>
                    <a:pt x="455" y="0"/>
                  </a:moveTo>
                  <a:cubicBezTo>
                    <a:pt x="195" y="0"/>
                    <a:pt x="0" y="195"/>
                    <a:pt x="0" y="423"/>
                  </a:cubicBezTo>
                  <a:lnTo>
                    <a:pt x="0" y="1138"/>
                  </a:lnTo>
                  <a:cubicBezTo>
                    <a:pt x="0" y="1366"/>
                    <a:pt x="195" y="1561"/>
                    <a:pt x="455" y="1561"/>
                  </a:cubicBezTo>
                  <a:lnTo>
                    <a:pt x="1041" y="1561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6622263" y="3093550"/>
              <a:ext cx="26050" cy="39025"/>
            </a:xfrm>
            <a:custGeom>
              <a:avLst/>
              <a:gdLst/>
              <a:ahLst/>
              <a:cxnLst/>
              <a:rect l="l" t="t" r="r" b="b"/>
              <a:pathLst>
                <a:path w="1042" h="1561" extrusionOk="0">
                  <a:moveTo>
                    <a:pt x="1" y="0"/>
                  </a:moveTo>
                  <a:lnTo>
                    <a:pt x="1" y="1561"/>
                  </a:lnTo>
                  <a:lnTo>
                    <a:pt x="586" y="1561"/>
                  </a:lnTo>
                  <a:cubicBezTo>
                    <a:pt x="846" y="1561"/>
                    <a:pt x="1042" y="1366"/>
                    <a:pt x="1042" y="1138"/>
                  </a:cubicBezTo>
                  <a:lnTo>
                    <a:pt x="1042" y="423"/>
                  </a:lnTo>
                  <a:cubicBezTo>
                    <a:pt x="1042" y="195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6278388" y="3002475"/>
              <a:ext cx="116275" cy="101650"/>
            </a:xfrm>
            <a:custGeom>
              <a:avLst/>
              <a:gdLst/>
              <a:ahLst/>
              <a:cxnLst/>
              <a:rect l="l" t="t" r="r" b="b"/>
              <a:pathLst>
                <a:path w="4651" h="4066" extrusionOk="0">
                  <a:moveTo>
                    <a:pt x="1464" y="1"/>
                  </a:moveTo>
                  <a:cubicBezTo>
                    <a:pt x="651" y="1"/>
                    <a:pt x="0" y="684"/>
                    <a:pt x="0" y="1497"/>
                  </a:cubicBezTo>
                  <a:lnTo>
                    <a:pt x="0" y="4066"/>
                  </a:lnTo>
                  <a:lnTo>
                    <a:pt x="4650" y="4066"/>
                  </a:lnTo>
                  <a:lnTo>
                    <a:pt x="4650" y="1497"/>
                  </a:lnTo>
                  <a:cubicBezTo>
                    <a:pt x="4650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6252363" y="3087025"/>
              <a:ext cx="26050" cy="39875"/>
            </a:xfrm>
            <a:custGeom>
              <a:avLst/>
              <a:gdLst/>
              <a:ahLst/>
              <a:cxnLst/>
              <a:rect l="l" t="t" r="r" b="b"/>
              <a:pathLst>
                <a:path w="1042" h="1595" extrusionOk="0">
                  <a:moveTo>
                    <a:pt x="456" y="1"/>
                  </a:moveTo>
                  <a:cubicBezTo>
                    <a:pt x="196" y="1"/>
                    <a:pt x="1" y="229"/>
                    <a:pt x="1" y="456"/>
                  </a:cubicBezTo>
                  <a:lnTo>
                    <a:pt x="1" y="1172"/>
                  </a:lnTo>
                  <a:cubicBezTo>
                    <a:pt x="1" y="1399"/>
                    <a:pt x="196" y="1594"/>
                    <a:pt x="456" y="1594"/>
                  </a:cubicBezTo>
                  <a:lnTo>
                    <a:pt x="1041" y="159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6394638" y="3087025"/>
              <a:ext cx="26050" cy="39875"/>
            </a:xfrm>
            <a:custGeom>
              <a:avLst/>
              <a:gdLst/>
              <a:ahLst/>
              <a:cxnLst/>
              <a:rect l="l" t="t" r="r" b="b"/>
              <a:pathLst>
                <a:path w="1042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72"/>
                  </a:cubicBezTo>
                  <a:lnTo>
                    <a:pt x="1041" y="456"/>
                  </a:lnTo>
                  <a:cubicBezTo>
                    <a:pt x="1041" y="229"/>
                    <a:pt x="846" y="1"/>
                    <a:pt x="58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6314163" y="3165075"/>
              <a:ext cx="49600" cy="31750"/>
            </a:xfrm>
            <a:custGeom>
              <a:avLst/>
              <a:gdLst/>
              <a:ahLst/>
              <a:cxnLst/>
              <a:rect l="l" t="t" r="r" b="b"/>
              <a:pathLst>
                <a:path w="1984" h="1270" extrusionOk="0">
                  <a:moveTo>
                    <a:pt x="0" y="1"/>
                  </a:moveTo>
                  <a:lnTo>
                    <a:pt x="0" y="781"/>
                  </a:lnTo>
                  <a:cubicBezTo>
                    <a:pt x="0" y="814"/>
                    <a:pt x="0" y="814"/>
                    <a:pt x="0" y="846"/>
                  </a:cubicBezTo>
                  <a:lnTo>
                    <a:pt x="0" y="879"/>
                  </a:lnTo>
                  <a:cubicBezTo>
                    <a:pt x="260" y="1106"/>
                    <a:pt x="618" y="1269"/>
                    <a:pt x="943" y="1269"/>
                  </a:cubicBezTo>
                  <a:lnTo>
                    <a:pt x="1984" y="1269"/>
                  </a:lnTo>
                  <a:cubicBezTo>
                    <a:pt x="1854" y="1139"/>
                    <a:pt x="1789" y="976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6278388" y="3065075"/>
              <a:ext cx="116275" cy="113050"/>
            </a:xfrm>
            <a:custGeom>
              <a:avLst/>
              <a:gdLst/>
              <a:ahLst/>
              <a:cxnLst/>
              <a:rect l="l" t="t" r="r" b="b"/>
              <a:pathLst>
                <a:path w="4651" h="4522" extrusionOk="0">
                  <a:moveTo>
                    <a:pt x="3220" y="1"/>
                  </a:moveTo>
                  <a:cubicBezTo>
                    <a:pt x="2992" y="228"/>
                    <a:pt x="2504" y="619"/>
                    <a:pt x="1789" y="846"/>
                  </a:cubicBezTo>
                  <a:cubicBezTo>
                    <a:pt x="1434" y="960"/>
                    <a:pt x="1104" y="999"/>
                    <a:pt x="820" y="999"/>
                  </a:cubicBezTo>
                  <a:cubicBezTo>
                    <a:pt x="454" y="999"/>
                    <a:pt x="165" y="93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63" y="3578"/>
                    <a:pt x="488" y="3903"/>
                  </a:cubicBezTo>
                  <a:lnTo>
                    <a:pt x="716" y="4131"/>
                  </a:lnTo>
                  <a:cubicBezTo>
                    <a:pt x="976" y="4391"/>
                    <a:pt x="1301" y="4521"/>
                    <a:pt x="1659" y="4521"/>
                  </a:cubicBezTo>
                  <a:lnTo>
                    <a:pt x="2992" y="4521"/>
                  </a:lnTo>
                  <a:cubicBezTo>
                    <a:pt x="3350" y="4521"/>
                    <a:pt x="3675" y="4391"/>
                    <a:pt x="3935" y="4131"/>
                  </a:cubicBezTo>
                  <a:lnTo>
                    <a:pt x="4163" y="3903"/>
                  </a:lnTo>
                  <a:cubicBezTo>
                    <a:pt x="4455" y="3578"/>
                    <a:pt x="4650" y="3155"/>
                    <a:pt x="4650" y="2700"/>
                  </a:cubicBezTo>
                  <a:lnTo>
                    <a:pt x="4650" y="879"/>
                  </a:lnTo>
                  <a:cubicBezTo>
                    <a:pt x="4616" y="887"/>
                    <a:pt x="4565" y="894"/>
                    <a:pt x="4501" y="894"/>
                  </a:cubicBezTo>
                  <a:cubicBezTo>
                    <a:pt x="4319" y="894"/>
                    <a:pt x="4037" y="843"/>
                    <a:pt x="3772" y="651"/>
                  </a:cubicBezTo>
                  <a:cubicBezTo>
                    <a:pt x="3415" y="424"/>
                    <a:pt x="3252" y="131"/>
                    <a:pt x="3220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2"/>
          <p:cNvGrpSpPr/>
          <p:nvPr/>
        </p:nvGrpSpPr>
        <p:grpSpPr>
          <a:xfrm>
            <a:off x="1137365" y="1609643"/>
            <a:ext cx="411470" cy="411465"/>
            <a:chOff x="1137365" y="1609643"/>
            <a:chExt cx="411470" cy="411465"/>
          </a:xfrm>
        </p:grpSpPr>
        <p:sp>
          <p:nvSpPr>
            <p:cNvPr id="640" name="Google Shape;640;p22"/>
            <p:cNvSpPr/>
            <p:nvPr/>
          </p:nvSpPr>
          <p:spPr>
            <a:xfrm>
              <a:off x="1160230" y="1609643"/>
              <a:ext cx="366442" cy="370385"/>
            </a:xfrm>
            <a:custGeom>
              <a:avLst/>
              <a:gdLst/>
              <a:ahLst/>
              <a:cxnLst/>
              <a:rect l="l" t="t" r="r" b="b"/>
              <a:pathLst>
                <a:path w="16683" h="16716" extrusionOk="0">
                  <a:moveTo>
                    <a:pt x="8325" y="0"/>
                  </a:moveTo>
                  <a:cubicBezTo>
                    <a:pt x="3708" y="0"/>
                    <a:pt x="0" y="3740"/>
                    <a:pt x="0" y="8358"/>
                  </a:cubicBezTo>
                  <a:cubicBezTo>
                    <a:pt x="0" y="12976"/>
                    <a:pt x="3708" y="16715"/>
                    <a:pt x="8325" y="16715"/>
                  </a:cubicBezTo>
                  <a:cubicBezTo>
                    <a:pt x="12943" y="16715"/>
                    <a:pt x="16683" y="12976"/>
                    <a:pt x="16683" y="8358"/>
                  </a:cubicBezTo>
                  <a:cubicBezTo>
                    <a:pt x="16683" y="3740"/>
                    <a:pt x="12943" y="0"/>
                    <a:pt x="8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1188807" y="1863280"/>
              <a:ext cx="308586" cy="116748"/>
            </a:xfrm>
            <a:custGeom>
              <a:avLst/>
              <a:gdLst/>
              <a:ahLst/>
              <a:cxnLst/>
              <a:rect l="l" t="t" r="r" b="b"/>
              <a:pathLst>
                <a:path w="14049" h="5269" extrusionOk="0">
                  <a:moveTo>
                    <a:pt x="1821" y="0"/>
                  </a:moveTo>
                  <a:cubicBezTo>
                    <a:pt x="943" y="0"/>
                    <a:pt x="228" y="618"/>
                    <a:pt x="0" y="1431"/>
                  </a:cubicBezTo>
                  <a:cubicBezTo>
                    <a:pt x="1496" y="3740"/>
                    <a:pt x="4098" y="5268"/>
                    <a:pt x="7024" y="5268"/>
                  </a:cubicBezTo>
                  <a:cubicBezTo>
                    <a:pt x="9984" y="5268"/>
                    <a:pt x="12585" y="3740"/>
                    <a:pt x="14049" y="1431"/>
                  </a:cubicBezTo>
                  <a:cubicBezTo>
                    <a:pt x="13854" y="618"/>
                    <a:pt x="13106" y="0"/>
                    <a:pt x="12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193090" y="1642791"/>
              <a:ext cx="300745" cy="304090"/>
            </a:xfrm>
            <a:custGeom>
              <a:avLst/>
              <a:gdLst/>
              <a:ahLst/>
              <a:cxnLst/>
              <a:rect l="l" t="t" r="r" b="b"/>
              <a:pathLst>
                <a:path w="13692" h="13724" extrusionOk="0">
                  <a:moveTo>
                    <a:pt x="6829" y="0"/>
                  </a:moveTo>
                  <a:cubicBezTo>
                    <a:pt x="3057" y="0"/>
                    <a:pt x="0" y="3090"/>
                    <a:pt x="0" y="6862"/>
                  </a:cubicBezTo>
                  <a:cubicBezTo>
                    <a:pt x="0" y="10667"/>
                    <a:pt x="3057" y="13724"/>
                    <a:pt x="6829" y="13724"/>
                  </a:cubicBezTo>
                  <a:cubicBezTo>
                    <a:pt x="10634" y="13724"/>
                    <a:pt x="13691" y="10667"/>
                    <a:pt x="13691" y="6862"/>
                  </a:cubicBezTo>
                  <a:cubicBezTo>
                    <a:pt x="13691" y="3090"/>
                    <a:pt x="10634" y="0"/>
                    <a:pt x="6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1448082" y="1918032"/>
              <a:ext cx="100753" cy="103077"/>
            </a:xfrm>
            <a:custGeom>
              <a:avLst/>
              <a:gdLst/>
              <a:ahLst/>
              <a:cxnLst/>
              <a:rect l="l" t="t" r="r" b="b"/>
              <a:pathLst>
                <a:path w="4587" h="4652" extrusionOk="0">
                  <a:moveTo>
                    <a:pt x="1" y="1"/>
                  </a:moveTo>
                  <a:lnTo>
                    <a:pt x="1" y="4098"/>
                  </a:lnTo>
                  <a:cubicBezTo>
                    <a:pt x="1" y="4391"/>
                    <a:pt x="261" y="4651"/>
                    <a:pt x="554" y="4651"/>
                  </a:cubicBezTo>
                  <a:lnTo>
                    <a:pt x="4196" y="4651"/>
                  </a:lnTo>
                  <a:cubicBezTo>
                    <a:pt x="4456" y="4651"/>
                    <a:pt x="4586" y="4391"/>
                    <a:pt x="4456" y="4196"/>
                  </a:cubicBezTo>
                  <a:lnTo>
                    <a:pt x="3220" y="2505"/>
                  </a:lnTo>
                  <a:cubicBezTo>
                    <a:pt x="3155" y="2407"/>
                    <a:pt x="3155" y="2245"/>
                    <a:pt x="3220" y="2147"/>
                  </a:cubicBezTo>
                  <a:lnTo>
                    <a:pt x="4456" y="456"/>
                  </a:lnTo>
                  <a:cubicBezTo>
                    <a:pt x="4586" y="261"/>
                    <a:pt x="4456" y="1"/>
                    <a:pt x="4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1137365" y="1918032"/>
              <a:ext cx="101456" cy="103077"/>
            </a:xfrm>
            <a:custGeom>
              <a:avLst/>
              <a:gdLst/>
              <a:ahLst/>
              <a:cxnLst/>
              <a:rect l="l" t="t" r="r" b="b"/>
              <a:pathLst>
                <a:path w="4619" h="4652" extrusionOk="0">
                  <a:moveTo>
                    <a:pt x="391" y="1"/>
                  </a:moveTo>
                  <a:cubicBezTo>
                    <a:pt x="163" y="1"/>
                    <a:pt x="1" y="261"/>
                    <a:pt x="163" y="456"/>
                  </a:cubicBezTo>
                  <a:lnTo>
                    <a:pt x="1367" y="2147"/>
                  </a:lnTo>
                  <a:cubicBezTo>
                    <a:pt x="1432" y="2245"/>
                    <a:pt x="1432" y="2407"/>
                    <a:pt x="1367" y="2505"/>
                  </a:cubicBezTo>
                  <a:lnTo>
                    <a:pt x="163" y="4196"/>
                  </a:lnTo>
                  <a:cubicBezTo>
                    <a:pt x="1" y="4391"/>
                    <a:pt x="163" y="4651"/>
                    <a:pt x="391" y="4651"/>
                  </a:cubicBezTo>
                  <a:lnTo>
                    <a:pt x="4066" y="4651"/>
                  </a:lnTo>
                  <a:cubicBezTo>
                    <a:pt x="4358" y="4651"/>
                    <a:pt x="4619" y="4391"/>
                    <a:pt x="4619" y="40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1188082" y="1918032"/>
              <a:ext cx="50739" cy="82160"/>
            </a:xfrm>
            <a:custGeom>
              <a:avLst/>
              <a:gdLst/>
              <a:ahLst/>
              <a:cxnLst/>
              <a:rect l="l" t="t" r="r" b="b"/>
              <a:pathLst>
                <a:path w="2310" h="3708" extrusionOk="0">
                  <a:moveTo>
                    <a:pt x="1" y="1"/>
                  </a:moveTo>
                  <a:lnTo>
                    <a:pt x="1" y="1822"/>
                  </a:lnTo>
                  <a:cubicBezTo>
                    <a:pt x="1" y="2862"/>
                    <a:pt x="846" y="3708"/>
                    <a:pt x="1854" y="3708"/>
                  </a:cubicBezTo>
                  <a:lnTo>
                    <a:pt x="2310" y="370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1210948" y="1863280"/>
              <a:ext cx="264305" cy="83600"/>
            </a:xfrm>
            <a:custGeom>
              <a:avLst/>
              <a:gdLst/>
              <a:ahLst/>
              <a:cxnLst/>
              <a:rect l="l" t="t" r="r" b="b"/>
              <a:pathLst>
                <a:path w="12033" h="3773" extrusionOk="0">
                  <a:moveTo>
                    <a:pt x="813" y="0"/>
                  </a:moveTo>
                  <a:cubicBezTo>
                    <a:pt x="521" y="0"/>
                    <a:pt x="260" y="65"/>
                    <a:pt x="0" y="195"/>
                  </a:cubicBezTo>
                  <a:cubicBezTo>
                    <a:pt x="1171" y="2309"/>
                    <a:pt x="3447" y="3773"/>
                    <a:pt x="6016" y="3773"/>
                  </a:cubicBezTo>
                  <a:cubicBezTo>
                    <a:pt x="8618" y="3773"/>
                    <a:pt x="10862" y="2309"/>
                    <a:pt x="12033" y="195"/>
                  </a:cubicBezTo>
                  <a:cubicBezTo>
                    <a:pt x="11805" y="65"/>
                    <a:pt x="11512" y="0"/>
                    <a:pt x="112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1448082" y="1918032"/>
              <a:ext cx="50739" cy="82160"/>
            </a:xfrm>
            <a:custGeom>
              <a:avLst/>
              <a:gdLst/>
              <a:ahLst/>
              <a:cxnLst/>
              <a:rect l="l" t="t" r="r" b="b"/>
              <a:pathLst>
                <a:path w="2310" h="3708" extrusionOk="0">
                  <a:moveTo>
                    <a:pt x="1" y="1"/>
                  </a:moveTo>
                  <a:lnTo>
                    <a:pt x="1" y="3708"/>
                  </a:lnTo>
                  <a:lnTo>
                    <a:pt x="424" y="3708"/>
                  </a:lnTo>
                  <a:cubicBezTo>
                    <a:pt x="1464" y="3708"/>
                    <a:pt x="2310" y="2862"/>
                    <a:pt x="2310" y="1822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204512" y="1879854"/>
              <a:ext cx="277879" cy="103786"/>
            </a:xfrm>
            <a:custGeom>
              <a:avLst/>
              <a:gdLst/>
              <a:ahLst/>
              <a:cxnLst/>
              <a:rect l="l" t="t" r="r" b="b"/>
              <a:pathLst>
                <a:path w="12651" h="4684" extrusionOk="0">
                  <a:moveTo>
                    <a:pt x="1106" y="0"/>
                  </a:moveTo>
                  <a:cubicBezTo>
                    <a:pt x="488" y="0"/>
                    <a:pt x="1" y="521"/>
                    <a:pt x="1" y="1138"/>
                  </a:cubicBezTo>
                  <a:lnTo>
                    <a:pt x="1" y="3545"/>
                  </a:lnTo>
                  <a:cubicBezTo>
                    <a:pt x="1" y="4195"/>
                    <a:pt x="488" y="4683"/>
                    <a:pt x="1106" y="4683"/>
                  </a:cubicBezTo>
                  <a:lnTo>
                    <a:pt x="11545" y="4683"/>
                  </a:lnTo>
                  <a:cubicBezTo>
                    <a:pt x="12163" y="4683"/>
                    <a:pt x="12651" y="4163"/>
                    <a:pt x="12651" y="3545"/>
                  </a:cubicBezTo>
                  <a:lnTo>
                    <a:pt x="12651" y="1138"/>
                  </a:lnTo>
                  <a:cubicBezTo>
                    <a:pt x="12651" y="521"/>
                    <a:pt x="12163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20230" y="1907219"/>
              <a:ext cx="27874" cy="49744"/>
            </a:xfrm>
            <a:custGeom>
              <a:avLst/>
              <a:gdLst/>
              <a:ahLst/>
              <a:cxnLst/>
              <a:rect l="l" t="t" r="r" b="b"/>
              <a:pathLst>
                <a:path w="1269" h="2245" extrusionOk="0">
                  <a:moveTo>
                    <a:pt x="261" y="1"/>
                  </a:moveTo>
                  <a:cubicBezTo>
                    <a:pt x="98" y="1"/>
                    <a:pt x="1" y="131"/>
                    <a:pt x="1" y="294"/>
                  </a:cubicBezTo>
                  <a:lnTo>
                    <a:pt x="1" y="1952"/>
                  </a:lnTo>
                  <a:cubicBezTo>
                    <a:pt x="1" y="2115"/>
                    <a:pt x="98" y="2245"/>
                    <a:pt x="261" y="2245"/>
                  </a:cubicBezTo>
                  <a:lnTo>
                    <a:pt x="976" y="2245"/>
                  </a:lnTo>
                  <a:cubicBezTo>
                    <a:pt x="1139" y="2245"/>
                    <a:pt x="1269" y="2115"/>
                    <a:pt x="1269" y="1952"/>
                  </a:cubicBezTo>
                  <a:cubicBezTo>
                    <a:pt x="1269" y="1822"/>
                    <a:pt x="1139" y="1692"/>
                    <a:pt x="976" y="1692"/>
                  </a:cubicBezTo>
                  <a:lnTo>
                    <a:pt x="553" y="1692"/>
                  </a:lnTo>
                  <a:lnTo>
                    <a:pt x="553" y="1399"/>
                  </a:lnTo>
                  <a:lnTo>
                    <a:pt x="911" y="1399"/>
                  </a:lnTo>
                  <a:cubicBezTo>
                    <a:pt x="1074" y="1399"/>
                    <a:pt x="1204" y="1269"/>
                    <a:pt x="1204" y="1107"/>
                  </a:cubicBezTo>
                  <a:cubicBezTo>
                    <a:pt x="1204" y="977"/>
                    <a:pt x="1074" y="846"/>
                    <a:pt x="911" y="846"/>
                  </a:cubicBezTo>
                  <a:lnTo>
                    <a:pt x="553" y="846"/>
                  </a:lnTo>
                  <a:lnTo>
                    <a:pt x="553" y="554"/>
                  </a:lnTo>
                  <a:lnTo>
                    <a:pt x="976" y="554"/>
                  </a:lnTo>
                  <a:cubicBezTo>
                    <a:pt x="1139" y="554"/>
                    <a:pt x="1269" y="424"/>
                    <a:pt x="1269" y="294"/>
                  </a:cubicBezTo>
                  <a:cubicBezTo>
                    <a:pt x="1269" y="131"/>
                    <a:pt x="1139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238096" y="1907041"/>
              <a:ext cx="40020" cy="49921"/>
            </a:xfrm>
            <a:custGeom>
              <a:avLst/>
              <a:gdLst/>
              <a:ahLst/>
              <a:cxnLst/>
              <a:rect l="l" t="t" r="r" b="b"/>
              <a:pathLst>
                <a:path w="1822" h="2253" extrusionOk="0">
                  <a:moveTo>
                    <a:pt x="297" y="1"/>
                  </a:moveTo>
                  <a:cubicBezTo>
                    <a:pt x="273" y="1"/>
                    <a:pt x="250" y="3"/>
                    <a:pt x="228" y="9"/>
                  </a:cubicBezTo>
                  <a:cubicBezTo>
                    <a:pt x="65" y="74"/>
                    <a:pt x="0" y="237"/>
                    <a:pt x="33" y="367"/>
                  </a:cubicBezTo>
                  <a:lnTo>
                    <a:pt x="618" y="2058"/>
                  </a:lnTo>
                  <a:cubicBezTo>
                    <a:pt x="683" y="2188"/>
                    <a:pt x="780" y="2253"/>
                    <a:pt x="911" y="2253"/>
                  </a:cubicBezTo>
                  <a:lnTo>
                    <a:pt x="943" y="2253"/>
                  </a:lnTo>
                  <a:cubicBezTo>
                    <a:pt x="1073" y="2253"/>
                    <a:pt x="1171" y="2155"/>
                    <a:pt x="1236" y="2025"/>
                  </a:cubicBezTo>
                  <a:lnTo>
                    <a:pt x="1789" y="367"/>
                  </a:lnTo>
                  <a:cubicBezTo>
                    <a:pt x="1821" y="237"/>
                    <a:pt x="1756" y="74"/>
                    <a:pt x="1626" y="9"/>
                  </a:cubicBezTo>
                  <a:cubicBezTo>
                    <a:pt x="1599" y="4"/>
                    <a:pt x="1572" y="1"/>
                    <a:pt x="1545" y="1"/>
                  </a:cubicBezTo>
                  <a:cubicBezTo>
                    <a:pt x="1413" y="1"/>
                    <a:pt x="1295" y="69"/>
                    <a:pt x="1268" y="204"/>
                  </a:cubicBezTo>
                  <a:lnTo>
                    <a:pt x="911" y="1180"/>
                  </a:lnTo>
                  <a:lnTo>
                    <a:pt x="585" y="172"/>
                  </a:lnTo>
                  <a:cubicBezTo>
                    <a:pt x="531" y="64"/>
                    <a:pt x="41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366657" y="1907219"/>
              <a:ext cx="32882" cy="49744"/>
            </a:xfrm>
            <a:custGeom>
              <a:avLst/>
              <a:gdLst/>
              <a:ahLst/>
              <a:cxnLst/>
              <a:rect l="l" t="t" r="r" b="b"/>
              <a:pathLst>
                <a:path w="1497" h="2245" extrusionOk="0">
                  <a:moveTo>
                    <a:pt x="261" y="1"/>
                  </a:moveTo>
                  <a:cubicBezTo>
                    <a:pt x="98" y="1"/>
                    <a:pt x="1" y="131"/>
                    <a:pt x="1" y="261"/>
                  </a:cubicBezTo>
                  <a:cubicBezTo>
                    <a:pt x="1" y="424"/>
                    <a:pt x="98" y="554"/>
                    <a:pt x="261" y="554"/>
                  </a:cubicBezTo>
                  <a:lnTo>
                    <a:pt x="456" y="554"/>
                  </a:lnTo>
                  <a:lnTo>
                    <a:pt x="456" y="1952"/>
                  </a:lnTo>
                  <a:cubicBezTo>
                    <a:pt x="456" y="2115"/>
                    <a:pt x="586" y="2245"/>
                    <a:pt x="716" y="2245"/>
                  </a:cubicBezTo>
                  <a:cubicBezTo>
                    <a:pt x="879" y="2245"/>
                    <a:pt x="1009" y="2115"/>
                    <a:pt x="1009" y="1952"/>
                  </a:cubicBezTo>
                  <a:lnTo>
                    <a:pt x="1009" y="554"/>
                  </a:lnTo>
                  <a:lnTo>
                    <a:pt x="1204" y="554"/>
                  </a:lnTo>
                  <a:cubicBezTo>
                    <a:pt x="1366" y="554"/>
                    <a:pt x="1496" y="424"/>
                    <a:pt x="1496" y="261"/>
                  </a:cubicBezTo>
                  <a:cubicBezTo>
                    <a:pt x="1496" y="131"/>
                    <a:pt x="1366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299510" y="1907219"/>
              <a:ext cx="49311" cy="49744"/>
            </a:xfrm>
            <a:custGeom>
              <a:avLst/>
              <a:gdLst/>
              <a:ahLst/>
              <a:cxnLst/>
              <a:rect l="l" t="t" r="r" b="b"/>
              <a:pathLst>
                <a:path w="2245" h="2245" extrusionOk="0">
                  <a:moveTo>
                    <a:pt x="1139" y="554"/>
                  </a:moveTo>
                  <a:cubicBezTo>
                    <a:pt x="1432" y="554"/>
                    <a:pt x="1692" y="814"/>
                    <a:pt x="1692" y="1107"/>
                  </a:cubicBezTo>
                  <a:cubicBezTo>
                    <a:pt x="1692" y="1432"/>
                    <a:pt x="1432" y="1692"/>
                    <a:pt x="1139" y="1692"/>
                  </a:cubicBezTo>
                  <a:cubicBezTo>
                    <a:pt x="814" y="1692"/>
                    <a:pt x="554" y="1432"/>
                    <a:pt x="554" y="1107"/>
                  </a:cubicBezTo>
                  <a:cubicBezTo>
                    <a:pt x="554" y="814"/>
                    <a:pt x="814" y="554"/>
                    <a:pt x="1139" y="554"/>
                  </a:cubicBezTo>
                  <a:close/>
                  <a:moveTo>
                    <a:pt x="1139" y="1"/>
                  </a:moveTo>
                  <a:cubicBezTo>
                    <a:pt x="489" y="1"/>
                    <a:pt x="1" y="489"/>
                    <a:pt x="1" y="1107"/>
                  </a:cubicBezTo>
                  <a:cubicBezTo>
                    <a:pt x="1" y="1757"/>
                    <a:pt x="489" y="2245"/>
                    <a:pt x="1139" y="2245"/>
                  </a:cubicBezTo>
                  <a:cubicBezTo>
                    <a:pt x="1757" y="2245"/>
                    <a:pt x="2245" y="1757"/>
                    <a:pt x="2245" y="1107"/>
                  </a:cubicBezTo>
                  <a:cubicBezTo>
                    <a:pt x="2245" y="489"/>
                    <a:pt x="1757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193090" y="1718437"/>
              <a:ext cx="300745" cy="103786"/>
            </a:xfrm>
            <a:custGeom>
              <a:avLst/>
              <a:gdLst/>
              <a:ahLst/>
              <a:cxnLst/>
              <a:rect l="l" t="t" r="r" b="b"/>
              <a:pathLst>
                <a:path w="13692" h="4684" extrusionOk="0">
                  <a:moveTo>
                    <a:pt x="943" y="1"/>
                  </a:moveTo>
                  <a:cubicBezTo>
                    <a:pt x="325" y="1009"/>
                    <a:pt x="0" y="2180"/>
                    <a:pt x="0" y="3448"/>
                  </a:cubicBezTo>
                  <a:cubicBezTo>
                    <a:pt x="0" y="3871"/>
                    <a:pt x="33" y="4261"/>
                    <a:pt x="98" y="4684"/>
                  </a:cubicBezTo>
                  <a:lnTo>
                    <a:pt x="13593" y="4684"/>
                  </a:lnTo>
                  <a:cubicBezTo>
                    <a:pt x="13659" y="4293"/>
                    <a:pt x="13691" y="3871"/>
                    <a:pt x="13691" y="3448"/>
                  </a:cubicBezTo>
                  <a:cubicBezTo>
                    <a:pt x="13691" y="2180"/>
                    <a:pt x="13366" y="1009"/>
                    <a:pt x="12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1313085" y="1742411"/>
              <a:ext cx="60030" cy="55239"/>
            </a:xfrm>
            <a:custGeom>
              <a:avLst/>
              <a:gdLst/>
              <a:ahLst/>
              <a:cxnLst/>
              <a:rect l="l" t="t" r="r" b="b"/>
              <a:pathLst>
                <a:path w="2733" h="2493" extrusionOk="0">
                  <a:moveTo>
                    <a:pt x="1383" y="0"/>
                  </a:moveTo>
                  <a:cubicBezTo>
                    <a:pt x="1301" y="0"/>
                    <a:pt x="1220" y="41"/>
                    <a:pt x="1171" y="122"/>
                  </a:cubicBezTo>
                  <a:lnTo>
                    <a:pt x="944" y="577"/>
                  </a:lnTo>
                  <a:cubicBezTo>
                    <a:pt x="911" y="642"/>
                    <a:pt x="846" y="707"/>
                    <a:pt x="781" y="707"/>
                  </a:cubicBezTo>
                  <a:lnTo>
                    <a:pt x="293" y="772"/>
                  </a:lnTo>
                  <a:cubicBezTo>
                    <a:pt x="98" y="805"/>
                    <a:pt x="1" y="1033"/>
                    <a:pt x="163" y="1163"/>
                  </a:cubicBezTo>
                  <a:lnTo>
                    <a:pt x="521" y="1520"/>
                  </a:lnTo>
                  <a:cubicBezTo>
                    <a:pt x="553" y="1585"/>
                    <a:pt x="586" y="1650"/>
                    <a:pt x="586" y="1715"/>
                  </a:cubicBezTo>
                  <a:lnTo>
                    <a:pt x="488" y="2236"/>
                  </a:lnTo>
                  <a:cubicBezTo>
                    <a:pt x="463" y="2364"/>
                    <a:pt x="579" y="2493"/>
                    <a:pt x="710" y="2493"/>
                  </a:cubicBezTo>
                  <a:cubicBezTo>
                    <a:pt x="744" y="2493"/>
                    <a:pt x="780" y="2484"/>
                    <a:pt x="814" y="2463"/>
                  </a:cubicBezTo>
                  <a:lnTo>
                    <a:pt x="1269" y="2236"/>
                  </a:lnTo>
                  <a:cubicBezTo>
                    <a:pt x="1301" y="2220"/>
                    <a:pt x="1342" y="2211"/>
                    <a:pt x="1383" y="2211"/>
                  </a:cubicBezTo>
                  <a:cubicBezTo>
                    <a:pt x="1423" y="2211"/>
                    <a:pt x="1464" y="2220"/>
                    <a:pt x="1496" y="2236"/>
                  </a:cubicBezTo>
                  <a:lnTo>
                    <a:pt x="1919" y="2463"/>
                  </a:lnTo>
                  <a:cubicBezTo>
                    <a:pt x="1953" y="2484"/>
                    <a:pt x="1990" y="2493"/>
                    <a:pt x="2027" y="2493"/>
                  </a:cubicBezTo>
                  <a:cubicBezTo>
                    <a:pt x="2166" y="2493"/>
                    <a:pt x="2303" y="2364"/>
                    <a:pt x="2277" y="2236"/>
                  </a:cubicBezTo>
                  <a:lnTo>
                    <a:pt x="2179" y="1715"/>
                  </a:lnTo>
                  <a:cubicBezTo>
                    <a:pt x="2179" y="1650"/>
                    <a:pt x="2179" y="1585"/>
                    <a:pt x="2244" y="1520"/>
                  </a:cubicBezTo>
                  <a:lnTo>
                    <a:pt x="2602" y="1163"/>
                  </a:lnTo>
                  <a:cubicBezTo>
                    <a:pt x="2732" y="1033"/>
                    <a:pt x="2667" y="805"/>
                    <a:pt x="2472" y="772"/>
                  </a:cubicBezTo>
                  <a:lnTo>
                    <a:pt x="1984" y="707"/>
                  </a:lnTo>
                  <a:cubicBezTo>
                    <a:pt x="1887" y="707"/>
                    <a:pt x="1822" y="642"/>
                    <a:pt x="1822" y="577"/>
                  </a:cubicBezTo>
                  <a:lnTo>
                    <a:pt x="1594" y="122"/>
                  </a:lnTo>
                  <a:cubicBezTo>
                    <a:pt x="1545" y="41"/>
                    <a:pt x="146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1405953" y="1763837"/>
              <a:ext cx="12147" cy="12275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23" y="553"/>
                    <a:pt x="553" y="423"/>
                    <a:pt x="553" y="293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270231" y="1763837"/>
              <a:ext cx="12871" cy="12275"/>
            </a:xfrm>
            <a:custGeom>
              <a:avLst/>
              <a:gdLst/>
              <a:ahLst/>
              <a:cxnLst/>
              <a:rect l="l" t="t" r="r" b="b"/>
              <a:pathLst>
                <a:path w="586" h="554" extrusionOk="0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6" y="553"/>
                    <a:pt x="586" y="423"/>
                    <a:pt x="586" y="293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2"/>
          <p:cNvGrpSpPr/>
          <p:nvPr/>
        </p:nvGrpSpPr>
        <p:grpSpPr>
          <a:xfrm>
            <a:off x="2254790" y="1609631"/>
            <a:ext cx="329195" cy="411489"/>
            <a:chOff x="2254790" y="1609631"/>
            <a:chExt cx="329195" cy="411489"/>
          </a:xfrm>
        </p:grpSpPr>
        <p:sp>
          <p:nvSpPr>
            <p:cNvPr id="658" name="Google Shape;658;p22"/>
            <p:cNvSpPr/>
            <p:nvPr/>
          </p:nvSpPr>
          <p:spPr>
            <a:xfrm>
              <a:off x="2346397" y="1609631"/>
              <a:ext cx="237588" cy="181623"/>
            </a:xfrm>
            <a:custGeom>
              <a:avLst/>
              <a:gdLst/>
              <a:ahLst/>
              <a:cxnLst/>
              <a:rect l="l" t="t" r="r" b="b"/>
              <a:pathLst>
                <a:path w="10797" h="8196" extrusionOk="0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7090"/>
                  </a:lnTo>
                  <a:cubicBezTo>
                    <a:pt x="0" y="7707"/>
                    <a:pt x="488" y="8195"/>
                    <a:pt x="1106" y="8195"/>
                  </a:cubicBezTo>
                  <a:lnTo>
                    <a:pt x="9691" y="8195"/>
                  </a:lnTo>
                  <a:cubicBezTo>
                    <a:pt x="10309" y="8195"/>
                    <a:pt x="10797" y="7707"/>
                    <a:pt x="10797" y="7090"/>
                  </a:cubicBezTo>
                  <a:lnTo>
                    <a:pt x="10797" y="1106"/>
                  </a:lnTo>
                  <a:cubicBezTo>
                    <a:pt x="10797" y="488"/>
                    <a:pt x="10309" y="0"/>
                    <a:pt x="9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370712" y="1636290"/>
              <a:ext cx="88768" cy="77139"/>
            </a:xfrm>
            <a:custGeom>
              <a:avLst/>
              <a:gdLst/>
              <a:ahLst/>
              <a:cxnLst/>
              <a:rect l="l" t="t" r="r" b="b"/>
              <a:pathLst>
                <a:path w="4034" h="3481" extrusionOk="0">
                  <a:moveTo>
                    <a:pt x="1269" y="1"/>
                  </a:moveTo>
                  <a:cubicBezTo>
                    <a:pt x="586" y="1"/>
                    <a:pt x="1" y="586"/>
                    <a:pt x="1" y="1269"/>
                  </a:cubicBezTo>
                  <a:lnTo>
                    <a:pt x="1" y="3480"/>
                  </a:lnTo>
                  <a:lnTo>
                    <a:pt x="4033" y="3480"/>
                  </a:lnTo>
                  <a:lnTo>
                    <a:pt x="4033" y="1269"/>
                  </a:lnTo>
                  <a:cubicBezTo>
                    <a:pt x="4033" y="586"/>
                    <a:pt x="3448" y="1"/>
                    <a:pt x="2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370712" y="1642783"/>
              <a:ext cx="27946" cy="70646"/>
            </a:xfrm>
            <a:custGeom>
              <a:avLst/>
              <a:gdLst/>
              <a:ahLst/>
              <a:cxnLst/>
              <a:rect l="l" t="t" r="r" b="b"/>
              <a:pathLst>
                <a:path w="1270" h="3188" extrusionOk="0">
                  <a:moveTo>
                    <a:pt x="456" y="0"/>
                  </a:moveTo>
                  <a:cubicBezTo>
                    <a:pt x="196" y="260"/>
                    <a:pt x="1" y="586"/>
                    <a:pt x="1" y="976"/>
                  </a:cubicBezTo>
                  <a:lnTo>
                    <a:pt x="1" y="3187"/>
                  </a:lnTo>
                  <a:lnTo>
                    <a:pt x="554" y="3187"/>
                  </a:lnTo>
                  <a:lnTo>
                    <a:pt x="1139" y="3155"/>
                  </a:lnTo>
                  <a:lnTo>
                    <a:pt x="1269" y="1854"/>
                  </a:lnTo>
                  <a:cubicBezTo>
                    <a:pt x="1107" y="1724"/>
                    <a:pt x="976" y="1561"/>
                    <a:pt x="814" y="1334"/>
                  </a:cubicBezTo>
                  <a:cubicBezTo>
                    <a:pt x="521" y="813"/>
                    <a:pt x="456" y="293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370712" y="1683845"/>
              <a:ext cx="88042" cy="80751"/>
            </a:xfrm>
            <a:custGeom>
              <a:avLst/>
              <a:gdLst/>
              <a:ahLst/>
              <a:cxnLst/>
              <a:rect l="l" t="t" r="r" b="b"/>
              <a:pathLst>
                <a:path w="4001" h="3644" extrusionOk="0">
                  <a:moveTo>
                    <a:pt x="1237" y="1"/>
                  </a:moveTo>
                  <a:cubicBezTo>
                    <a:pt x="1204" y="131"/>
                    <a:pt x="1074" y="391"/>
                    <a:pt x="749" y="586"/>
                  </a:cubicBezTo>
                  <a:cubicBezTo>
                    <a:pt x="456" y="781"/>
                    <a:pt x="131" y="781"/>
                    <a:pt x="1" y="781"/>
                  </a:cubicBezTo>
                  <a:lnTo>
                    <a:pt x="1" y="2082"/>
                  </a:lnTo>
                  <a:cubicBezTo>
                    <a:pt x="1" y="2472"/>
                    <a:pt x="163" y="2830"/>
                    <a:pt x="424" y="3123"/>
                  </a:cubicBezTo>
                  <a:lnTo>
                    <a:pt x="619" y="3318"/>
                  </a:lnTo>
                  <a:cubicBezTo>
                    <a:pt x="846" y="3513"/>
                    <a:pt x="1139" y="3643"/>
                    <a:pt x="1432" y="3643"/>
                  </a:cubicBezTo>
                  <a:lnTo>
                    <a:pt x="2570" y="3643"/>
                  </a:lnTo>
                  <a:cubicBezTo>
                    <a:pt x="2895" y="3643"/>
                    <a:pt x="3188" y="3513"/>
                    <a:pt x="3383" y="3318"/>
                  </a:cubicBezTo>
                  <a:lnTo>
                    <a:pt x="3578" y="3123"/>
                  </a:lnTo>
                  <a:cubicBezTo>
                    <a:pt x="3871" y="2830"/>
                    <a:pt x="4001" y="2472"/>
                    <a:pt x="4001" y="2082"/>
                  </a:cubicBezTo>
                  <a:lnTo>
                    <a:pt x="4001" y="781"/>
                  </a:lnTo>
                  <a:cubicBezTo>
                    <a:pt x="3856" y="818"/>
                    <a:pt x="3609" y="864"/>
                    <a:pt x="3295" y="864"/>
                  </a:cubicBezTo>
                  <a:cubicBezTo>
                    <a:pt x="3047" y="864"/>
                    <a:pt x="2756" y="835"/>
                    <a:pt x="2440" y="749"/>
                  </a:cubicBezTo>
                  <a:cubicBezTo>
                    <a:pt x="1822" y="554"/>
                    <a:pt x="1432" y="196"/>
                    <a:pt x="1237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491652" y="1630528"/>
              <a:ext cx="70878" cy="12277"/>
            </a:xfrm>
            <a:custGeom>
              <a:avLst/>
              <a:gdLst/>
              <a:ahLst/>
              <a:cxnLst/>
              <a:rect l="l" t="t" r="r" b="b"/>
              <a:pathLst>
                <a:path w="3221" h="554" extrusionOk="0">
                  <a:moveTo>
                    <a:pt x="293" y="0"/>
                  </a:moveTo>
                  <a:cubicBezTo>
                    <a:pt x="131" y="0"/>
                    <a:pt x="1" y="130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1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491652" y="1655037"/>
              <a:ext cx="70878" cy="12254"/>
            </a:xfrm>
            <a:custGeom>
              <a:avLst/>
              <a:gdLst/>
              <a:ahLst/>
              <a:cxnLst/>
              <a:rect l="l" t="t" r="r" b="b"/>
              <a:pathLst>
                <a:path w="3221" h="553" extrusionOk="0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55"/>
                    <a:pt x="3220" y="293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491652" y="1680255"/>
              <a:ext cx="70878" cy="12277"/>
            </a:xfrm>
            <a:custGeom>
              <a:avLst/>
              <a:gdLst/>
              <a:ahLst/>
              <a:cxnLst/>
              <a:rect l="l" t="t" r="r" b="b"/>
              <a:pathLst>
                <a:path w="3221" h="554" extrusionOk="0">
                  <a:moveTo>
                    <a:pt x="293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0"/>
                  </a:cubicBezTo>
                  <a:cubicBezTo>
                    <a:pt x="3220" y="98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490948" y="1718437"/>
              <a:ext cx="72286" cy="52630"/>
            </a:xfrm>
            <a:custGeom>
              <a:avLst/>
              <a:gdLst/>
              <a:ahLst/>
              <a:cxnLst/>
              <a:rect l="l" t="t" r="r" b="b"/>
              <a:pathLst>
                <a:path w="3285" h="2375" extrusionOk="0">
                  <a:moveTo>
                    <a:pt x="2976" y="1"/>
                  </a:moveTo>
                  <a:cubicBezTo>
                    <a:pt x="2903" y="1"/>
                    <a:pt x="2829" y="33"/>
                    <a:pt x="2764" y="98"/>
                  </a:cubicBezTo>
                  <a:lnTo>
                    <a:pt x="1171" y="1692"/>
                  </a:lnTo>
                  <a:lnTo>
                    <a:pt x="521" y="1009"/>
                  </a:lnTo>
                  <a:cubicBezTo>
                    <a:pt x="472" y="960"/>
                    <a:pt x="399" y="936"/>
                    <a:pt x="325" y="936"/>
                  </a:cubicBezTo>
                  <a:cubicBezTo>
                    <a:pt x="252" y="936"/>
                    <a:pt x="179" y="960"/>
                    <a:pt x="130" y="1009"/>
                  </a:cubicBezTo>
                  <a:cubicBezTo>
                    <a:pt x="0" y="1139"/>
                    <a:pt x="0" y="1302"/>
                    <a:pt x="130" y="1432"/>
                  </a:cubicBezTo>
                  <a:lnTo>
                    <a:pt x="976" y="2277"/>
                  </a:lnTo>
                  <a:cubicBezTo>
                    <a:pt x="1041" y="2342"/>
                    <a:pt x="1106" y="2375"/>
                    <a:pt x="1171" y="2375"/>
                  </a:cubicBezTo>
                  <a:cubicBezTo>
                    <a:pt x="1268" y="2375"/>
                    <a:pt x="1333" y="2342"/>
                    <a:pt x="1366" y="2277"/>
                  </a:cubicBezTo>
                  <a:lnTo>
                    <a:pt x="3187" y="489"/>
                  </a:lnTo>
                  <a:cubicBezTo>
                    <a:pt x="3285" y="358"/>
                    <a:pt x="3285" y="196"/>
                    <a:pt x="3187" y="98"/>
                  </a:cubicBezTo>
                  <a:cubicBezTo>
                    <a:pt x="3122" y="33"/>
                    <a:pt x="3049" y="1"/>
                    <a:pt x="2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448016" y="1791233"/>
              <a:ext cx="33646" cy="68474"/>
            </a:xfrm>
            <a:custGeom>
              <a:avLst/>
              <a:gdLst/>
              <a:ahLst/>
              <a:cxnLst/>
              <a:rect l="l" t="t" r="r" b="b"/>
              <a:pathLst>
                <a:path w="1529" h="3090" extrusionOk="0">
                  <a:moveTo>
                    <a:pt x="0" y="0"/>
                  </a:moveTo>
                  <a:lnTo>
                    <a:pt x="0" y="3090"/>
                  </a:lnTo>
                  <a:lnTo>
                    <a:pt x="1528" y="3090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448016" y="1791233"/>
              <a:ext cx="33646" cy="26681"/>
            </a:xfrm>
            <a:custGeom>
              <a:avLst/>
              <a:gdLst/>
              <a:ahLst/>
              <a:cxnLst/>
              <a:rect l="l" t="t" r="r" b="b"/>
              <a:pathLst>
                <a:path w="1529" h="1204" extrusionOk="0">
                  <a:moveTo>
                    <a:pt x="0" y="0"/>
                  </a:moveTo>
                  <a:lnTo>
                    <a:pt x="0" y="456"/>
                  </a:lnTo>
                  <a:lnTo>
                    <a:pt x="1528" y="120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347101" y="1847430"/>
              <a:ext cx="158898" cy="164339"/>
            </a:xfrm>
            <a:custGeom>
              <a:avLst/>
              <a:gdLst/>
              <a:ahLst/>
              <a:cxnLst/>
              <a:rect l="l" t="t" r="r" b="b"/>
              <a:pathLst>
                <a:path w="7221" h="7416" extrusionOk="0">
                  <a:moveTo>
                    <a:pt x="3610" y="1"/>
                  </a:moveTo>
                  <a:cubicBezTo>
                    <a:pt x="3253" y="1"/>
                    <a:pt x="2862" y="131"/>
                    <a:pt x="2602" y="424"/>
                  </a:cubicBezTo>
                  <a:lnTo>
                    <a:pt x="391" y="2602"/>
                  </a:lnTo>
                  <a:cubicBezTo>
                    <a:pt x="131" y="2830"/>
                    <a:pt x="1" y="3155"/>
                    <a:pt x="1" y="3513"/>
                  </a:cubicBezTo>
                  <a:lnTo>
                    <a:pt x="1" y="6797"/>
                  </a:lnTo>
                  <a:cubicBezTo>
                    <a:pt x="1" y="7123"/>
                    <a:pt x="293" y="7415"/>
                    <a:pt x="651" y="7415"/>
                  </a:cubicBezTo>
                  <a:lnTo>
                    <a:pt x="7220" y="7415"/>
                  </a:lnTo>
                  <a:lnTo>
                    <a:pt x="5822" y="4358"/>
                  </a:lnTo>
                  <a:lnTo>
                    <a:pt x="6147" y="4358"/>
                  </a:lnTo>
                  <a:cubicBezTo>
                    <a:pt x="6375" y="4358"/>
                    <a:pt x="6570" y="4196"/>
                    <a:pt x="6570" y="3968"/>
                  </a:cubicBezTo>
                  <a:lnTo>
                    <a:pt x="6570" y="1269"/>
                  </a:lnTo>
                  <a:cubicBezTo>
                    <a:pt x="6570" y="846"/>
                    <a:pt x="6342" y="456"/>
                    <a:pt x="6049" y="228"/>
                  </a:cubicBezTo>
                  <a:cubicBezTo>
                    <a:pt x="5822" y="66"/>
                    <a:pt x="5562" y="1"/>
                    <a:pt x="526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435121" y="1876260"/>
              <a:ext cx="80164" cy="135508"/>
            </a:xfrm>
            <a:custGeom>
              <a:avLst/>
              <a:gdLst/>
              <a:ahLst/>
              <a:cxnLst/>
              <a:rect l="l" t="t" r="r" b="b"/>
              <a:pathLst>
                <a:path w="3643" h="6115" extrusionOk="0">
                  <a:moveTo>
                    <a:pt x="879" y="1"/>
                  </a:moveTo>
                  <a:cubicBezTo>
                    <a:pt x="456" y="1"/>
                    <a:pt x="98" y="358"/>
                    <a:pt x="98" y="781"/>
                  </a:cubicBezTo>
                  <a:cubicBezTo>
                    <a:pt x="98" y="846"/>
                    <a:pt x="131" y="944"/>
                    <a:pt x="196" y="1009"/>
                  </a:cubicBezTo>
                  <a:cubicBezTo>
                    <a:pt x="326" y="1269"/>
                    <a:pt x="293" y="1594"/>
                    <a:pt x="131" y="1854"/>
                  </a:cubicBezTo>
                  <a:cubicBezTo>
                    <a:pt x="33" y="1984"/>
                    <a:pt x="1" y="2114"/>
                    <a:pt x="1" y="2309"/>
                  </a:cubicBezTo>
                  <a:cubicBezTo>
                    <a:pt x="1" y="2505"/>
                    <a:pt x="66" y="2700"/>
                    <a:pt x="228" y="2830"/>
                  </a:cubicBezTo>
                  <a:cubicBezTo>
                    <a:pt x="391" y="3025"/>
                    <a:pt x="391" y="3285"/>
                    <a:pt x="261" y="3448"/>
                  </a:cubicBezTo>
                  <a:cubicBezTo>
                    <a:pt x="163" y="3578"/>
                    <a:pt x="98" y="3708"/>
                    <a:pt x="98" y="3838"/>
                  </a:cubicBezTo>
                  <a:cubicBezTo>
                    <a:pt x="98" y="4033"/>
                    <a:pt x="163" y="4196"/>
                    <a:pt x="293" y="4326"/>
                  </a:cubicBezTo>
                  <a:cubicBezTo>
                    <a:pt x="423" y="4488"/>
                    <a:pt x="423" y="4716"/>
                    <a:pt x="293" y="4846"/>
                  </a:cubicBezTo>
                  <a:cubicBezTo>
                    <a:pt x="163" y="4976"/>
                    <a:pt x="98" y="5171"/>
                    <a:pt x="98" y="5366"/>
                  </a:cubicBezTo>
                  <a:cubicBezTo>
                    <a:pt x="98" y="5789"/>
                    <a:pt x="456" y="6114"/>
                    <a:pt x="879" y="6114"/>
                  </a:cubicBezTo>
                  <a:lnTo>
                    <a:pt x="2765" y="6114"/>
                  </a:lnTo>
                  <a:cubicBezTo>
                    <a:pt x="3188" y="6114"/>
                    <a:pt x="3513" y="5789"/>
                    <a:pt x="3513" y="5366"/>
                  </a:cubicBezTo>
                  <a:cubicBezTo>
                    <a:pt x="3513" y="4944"/>
                    <a:pt x="3188" y="4586"/>
                    <a:pt x="2765" y="4586"/>
                  </a:cubicBezTo>
                  <a:cubicBezTo>
                    <a:pt x="3253" y="4586"/>
                    <a:pt x="3643" y="4131"/>
                    <a:pt x="3513" y="3610"/>
                  </a:cubicBezTo>
                  <a:cubicBezTo>
                    <a:pt x="3415" y="3285"/>
                    <a:pt x="3090" y="3057"/>
                    <a:pt x="2765" y="3057"/>
                  </a:cubicBezTo>
                  <a:cubicBezTo>
                    <a:pt x="3188" y="3057"/>
                    <a:pt x="3513" y="2732"/>
                    <a:pt x="3513" y="2309"/>
                  </a:cubicBezTo>
                  <a:cubicBezTo>
                    <a:pt x="3513" y="1887"/>
                    <a:pt x="3188" y="1529"/>
                    <a:pt x="2765" y="1529"/>
                  </a:cubicBezTo>
                  <a:cubicBezTo>
                    <a:pt x="3188" y="1529"/>
                    <a:pt x="3513" y="1171"/>
                    <a:pt x="3513" y="781"/>
                  </a:cubicBezTo>
                  <a:cubicBezTo>
                    <a:pt x="3513" y="358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458732" y="1944004"/>
              <a:ext cx="75169" cy="33883"/>
            </a:xfrm>
            <a:custGeom>
              <a:avLst/>
              <a:gdLst/>
              <a:ahLst/>
              <a:cxnLst/>
              <a:rect l="l" t="t" r="r" b="b"/>
              <a:pathLst>
                <a:path w="3416" h="1529" extrusionOk="0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8"/>
                    <a:pt x="3058" y="0"/>
                    <a:pt x="263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458732" y="1944004"/>
              <a:ext cx="75169" cy="33883"/>
            </a:xfrm>
            <a:custGeom>
              <a:avLst/>
              <a:gdLst/>
              <a:ahLst/>
              <a:cxnLst/>
              <a:rect l="l" t="t" r="r" b="b"/>
              <a:pathLst>
                <a:path w="3416" h="1529" extrusionOk="0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50" y="1236"/>
                    <a:pt x="3415" y="878"/>
                  </a:cubicBezTo>
                  <a:lnTo>
                    <a:pt x="2440" y="878"/>
                  </a:lnTo>
                  <a:cubicBezTo>
                    <a:pt x="2017" y="878"/>
                    <a:pt x="1692" y="521"/>
                    <a:pt x="1692" y="98"/>
                  </a:cubicBezTo>
                  <a:cubicBezTo>
                    <a:pt x="1692" y="65"/>
                    <a:pt x="1692" y="33"/>
                    <a:pt x="1692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455872" y="1910121"/>
              <a:ext cx="78030" cy="33905"/>
            </a:xfrm>
            <a:custGeom>
              <a:avLst/>
              <a:gdLst/>
              <a:ahLst/>
              <a:cxnLst/>
              <a:rect l="l" t="t" r="r" b="b"/>
              <a:pathLst>
                <a:path w="3546" h="1530" extrusionOk="0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204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88" y="1529"/>
                    <a:pt x="3545" y="1204"/>
                    <a:pt x="3545" y="781"/>
                  </a:cubicBezTo>
                  <a:cubicBezTo>
                    <a:pt x="3545" y="359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455872" y="1910121"/>
              <a:ext cx="77304" cy="33905"/>
            </a:xfrm>
            <a:custGeom>
              <a:avLst/>
              <a:gdLst/>
              <a:ahLst/>
              <a:cxnLst/>
              <a:rect l="l" t="t" r="r" b="b"/>
              <a:pathLst>
                <a:path w="3513" h="1530" extrusionOk="0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172"/>
                    <a:pt x="326" y="1529"/>
                    <a:pt x="781" y="1529"/>
                  </a:cubicBezTo>
                  <a:lnTo>
                    <a:pt x="2765" y="1529"/>
                  </a:lnTo>
                  <a:cubicBezTo>
                    <a:pt x="3123" y="1529"/>
                    <a:pt x="3448" y="1269"/>
                    <a:pt x="3513" y="944"/>
                  </a:cubicBezTo>
                  <a:lnTo>
                    <a:pt x="2667" y="944"/>
                  </a:lnTo>
                  <a:cubicBezTo>
                    <a:pt x="2245" y="944"/>
                    <a:pt x="1887" y="619"/>
                    <a:pt x="1887" y="196"/>
                  </a:cubicBezTo>
                  <a:cubicBezTo>
                    <a:pt x="1887" y="131"/>
                    <a:pt x="1919" y="66"/>
                    <a:pt x="191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458732" y="1876260"/>
              <a:ext cx="75169" cy="33883"/>
            </a:xfrm>
            <a:custGeom>
              <a:avLst/>
              <a:gdLst/>
              <a:ahLst/>
              <a:cxnLst/>
              <a:rect l="l" t="t" r="r" b="b"/>
              <a:pathLst>
                <a:path w="3416" h="1529" extrusionOk="0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171"/>
                    <a:pt x="3415" y="781"/>
                  </a:cubicBezTo>
                  <a:cubicBezTo>
                    <a:pt x="3415" y="358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458732" y="1876260"/>
              <a:ext cx="75169" cy="33883"/>
            </a:xfrm>
            <a:custGeom>
              <a:avLst/>
              <a:gdLst/>
              <a:ahLst/>
              <a:cxnLst/>
              <a:rect l="l" t="t" r="r" b="b"/>
              <a:pathLst>
                <a:path w="3416" h="1529" extrusionOk="0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171"/>
                    <a:pt x="326" y="1529"/>
                    <a:pt x="749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79"/>
                  </a:cubicBezTo>
                  <a:lnTo>
                    <a:pt x="2537" y="879"/>
                  </a:lnTo>
                  <a:cubicBezTo>
                    <a:pt x="2115" y="879"/>
                    <a:pt x="1789" y="553"/>
                    <a:pt x="1789" y="131"/>
                  </a:cubicBezTo>
                  <a:cubicBezTo>
                    <a:pt x="1789" y="98"/>
                    <a:pt x="1789" y="33"/>
                    <a:pt x="17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54790" y="1901479"/>
              <a:ext cx="93059" cy="119642"/>
            </a:xfrm>
            <a:custGeom>
              <a:avLst/>
              <a:gdLst/>
              <a:ahLst/>
              <a:cxnLst/>
              <a:rect l="l" t="t" r="r" b="b"/>
              <a:pathLst>
                <a:path w="4229" h="5399" extrusionOk="0">
                  <a:moveTo>
                    <a:pt x="358" y="1"/>
                  </a:moveTo>
                  <a:cubicBezTo>
                    <a:pt x="163" y="1"/>
                    <a:pt x="1" y="163"/>
                    <a:pt x="1" y="358"/>
                  </a:cubicBezTo>
                  <a:lnTo>
                    <a:pt x="1" y="5009"/>
                  </a:lnTo>
                  <a:cubicBezTo>
                    <a:pt x="1" y="5204"/>
                    <a:pt x="163" y="5399"/>
                    <a:pt x="358" y="5399"/>
                  </a:cubicBezTo>
                  <a:lnTo>
                    <a:pt x="3773" y="5399"/>
                  </a:lnTo>
                  <a:cubicBezTo>
                    <a:pt x="4001" y="5399"/>
                    <a:pt x="4228" y="5171"/>
                    <a:pt x="4228" y="4944"/>
                  </a:cubicBezTo>
                  <a:lnTo>
                    <a:pt x="4228" y="423"/>
                  </a:lnTo>
                  <a:cubicBezTo>
                    <a:pt x="4228" y="196"/>
                    <a:pt x="4001" y="1"/>
                    <a:pt x="3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292001" y="1901479"/>
              <a:ext cx="12191" cy="118933"/>
            </a:xfrm>
            <a:custGeom>
              <a:avLst/>
              <a:gdLst/>
              <a:ahLst/>
              <a:cxnLst/>
              <a:rect l="l" t="t" r="r" b="b"/>
              <a:pathLst>
                <a:path w="554" h="5367" extrusionOk="0">
                  <a:moveTo>
                    <a:pt x="1" y="1"/>
                  </a:moveTo>
                  <a:lnTo>
                    <a:pt x="1" y="5366"/>
                  </a:lnTo>
                  <a:lnTo>
                    <a:pt x="554" y="536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458732" y="1977864"/>
              <a:ext cx="75169" cy="33905"/>
            </a:xfrm>
            <a:custGeom>
              <a:avLst/>
              <a:gdLst/>
              <a:ahLst/>
              <a:cxnLst/>
              <a:rect l="l" t="t" r="r" b="b"/>
              <a:pathLst>
                <a:path w="3416" h="1530" extrusionOk="0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9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458732" y="1977864"/>
              <a:ext cx="75169" cy="33905"/>
            </a:xfrm>
            <a:custGeom>
              <a:avLst/>
              <a:gdLst/>
              <a:ahLst/>
              <a:cxnLst/>
              <a:rect l="l" t="t" r="r" b="b"/>
              <a:pathLst>
                <a:path w="3416" h="1530" extrusionOk="0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18" y="1269"/>
                    <a:pt x="3415" y="911"/>
                  </a:cubicBezTo>
                  <a:lnTo>
                    <a:pt x="2407" y="911"/>
                  </a:lnTo>
                  <a:cubicBezTo>
                    <a:pt x="1985" y="911"/>
                    <a:pt x="1627" y="586"/>
                    <a:pt x="1627" y="163"/>
                  </a:cubicBezTo>
                  <a:cubicBezTo>
                    <a:pt x="1627" y="98"/>
                    <a:pt x="1627" y="66"/>
                    <a:pt x="165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411730" y="1875551"/>
              <a:ext cx="73519" cy="68474"/>
            </a:xfrm>
            <a:custGeom>
              <a:avLst/>
              <a:gdLst/>
              <a:ahLst/>
              <a:cxnLst/>
              <a:rect l="l" t="t" r="r" b="b"/>
              <a:pathLst>
                <a:path w="3341" h="3090" extrusionOk="0">
                  <a:moveTo>
                    <a:pt x="1812" y="0"/>
                  </a:moveTo>
                  <a:cubicBezTo>
                    <a:pt x="1747" y="33"/>
                    <a:pt x="1649" y="65"/>
                    <a:pt x="1551" y="130"/>
                  </a:cubicBezTo>
                  <a:cubicBezTo>
                    <a:pt x="1129" y="423"/>
                    <a:pt x="1096" y="1041"/>
                    <a:pt x="1031" y="1366"/>
                  </a:cubicBezTo>
                  <a:cubicBezTo>
                    <a:pt x="966" y="1724"/>
                    <a:pt x="738" y="2244"/>
                    <a:pt x="88" y="2797"/>
                  </a:cubicBezTo>
                  <a:cubicBezTo>
                    <a:pt x="1" y="2884"/>
                    <a:pt x="69" y="2997"/>
                    <a:pt x="155" y="2997"/>
                  </a:cubicBezTo>
                  <a:cubicBezTo>
                    <a:pt x="165" y="2997"/>
                    <a:pt x="175" y="2995"/>
                    <a:pt x="186" y="2992"/>
                  </a:cubicBezTo>
                  <a:cubicBezTo>
                    <a:pt x="316" y="2959"/>
                    <a:pt x="446" y="2894"/>
                    <a:pt x="576" y="2829"/>
                  </a:cubicBezTo>
                  <a:cubicBezTo>
                    <a:pt x="1356" y="2439"/>
                    <a:pt x="1747" y="1724"/>
                    <a:pt x="1877" y="1463"/>
                  </a:cubicBezTo>
                  <a:lnTo>
                    <a:pt x="2917" y="3089"/>
                  </a:lnTo>
                  <a:cubicBezTo>
                    <a:pt x="3145" y="3089"/>
                    <a:pt x="3340" y="2927"/>
                    <a:pt x="3340" y="2699"/>
                  </a:cubicBezTo>
                  <a:lnTo>
                    <a:pt x="3340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451581" y="1874820"/>
              <a:ext cx="40093" cy="69206"/>
            </a:xfrm>
            <a:custGeom>
              <a:avLst/>
              <a:gdLst/>
              <a:ahLst/>
              <a:cxnLst/>
              <a:rect l="l" t="t" r="r" b="b"/>
              <a:pathLst>
                <a:path w="1822" h="3123" extrusionOk="0">
                  <a:moveTo>
                    <a:pt x="1822" y="1"/>
                  </a:moveTo>
                  <a:lnTo>
                    <a:pt x="1" y="33"/>
                  </a:lnTo>
                  <a:lnTo>
                    <a:pt x="1" y="2147"/>
                  </a:lnTo>
                  <a:cubicBezTo>
                    <a:pt x="1" y="2700"/>
                    <a:pt x="423" y="3122"/>
                    <a:pt x="976" y="3122"/>
                  </a:cubicBezTo>
                  <a:lnTo>
                    <a:pt x="1399" y="3122"/>
                  </a:lnTo>
                  <a:cubicBezTo>
                    <a:pt x="1627" y="3122"/>
                    <a:pt x="1822" y="2927"/>
                    <a:pt x="1822" y="2700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2"/>
          <p:cNvGrpSpPr/>
          <p:nvPr/>
        </p:nvGrpSpPr>
        <p:grpSpPr>
          <a:xfrm>
            <a:off x="3295089" y="1609638"/>
            <a:ext cx="401172" cy="411475"/>
            <a:chOff x="3295089" y="1609638"/>
            <a:chExt cx="401172" cy="411475"/>
          </a:xfrm>
        </p:grpSpPr>
        <p:sp>
          <p:nvSpPr>
            <p:cNvPr id="683" name="Google Shape;683;p22"/>
            <p:cNvSpPr/>
            <p:nvPr/>
          </p:nvSpPr>
          <p:spPr>
            <a:xfrm>
              <a:off x="3523084" y="1738850"/>
              <a:ext cx="146096" cy="181931"/>
            </a:xfrm>
            <a:custGeom>
              <a:avLst/>
              <a:gdLst/>
              <a:ahLst/>
              <a:cxnLst/>
              <a:rect l="l" t="t" r="r" b="b"/>
              <a:pathLst>
                <a:path w="6668" h="8196" extrusionOk="0">
                  <a:moveTo>
                    <a:pt x="3318" y="1"/>
                  </a:moveTo>
                  <a:cubicBezTo>
                    <a:pt x="1497" y="1"/>
                    <a:pt x="1" y="1497"/>
                    <a:pt x="1" y="3350"/>
                  </a:cubicBezTo>
                  <a:lnTo>
                    <a:pt x="1" y="6635"/>
                  </a:lnTo>
                  <a:cubicBezTo>
                    <a:pt x="1" y="7513"/>
                    <a:pt x="684" y="8196"/>
                    <a:pt x="1529" y="8196"/>
                  </a:cubicBezTo>
                  <a:lnTo>
                    <a:pt x="5107" y="8196"/>
                  </a:lnTo>
                  <a:cubicBezTo>
                    <a:pt x="5952" y="8196"/>
                    <a:pt x="6668" y="7513"/>
                    <a:pt x="6668" y="6635"/>
                  </a:cubicBezTo>
                  <a:lnTo>
                    <a:pt x="6668" y="3350"/>
                  </a:lnTo>
                  <a:cubicBezTo>
                    <a:pt x="6668" y="1497"/>
                    <a:pt x="5172" y="1"/>
                    <a:pt x="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3495303" y="1882512"/>
              <a:ext cx="200959" cy="138601"/>
            </a:xfrm>
            <a:custGeom>
              <a:avLst/>
              <a:gdLst/>
              <a:ahLst/>
              <a:cxnLst/>
              <a:rect l="l" t="t" r="r" b="b"/>
              <a:pathLst>
                <a:path w="9172" h="6244" extrusionOk="0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6244"/>
                  </a:lnTo>
                  <a:lnTo>
                    <a:pt x="8781" y="6244"/>
                  </a:lnTo>
                  <a:cubicBezTo>
                    <a:pt x="9009" y="6244"/>
                    <a:pt x="9171" y="6081"/>
                    <a:pt x="9171" y="5886"/>
                  </a:cubicBez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52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3525232" y="1989349"/>
              <a:ext cx="12138" cy="31765"/>
            </a:xfrm>
            <a:custGeom>
              <a:avLst/>
              <a:gdLst/>
              <a:ahLst/>
              <a:cxnLst/>
              <a:rect l="l" t="t" r="r" b="b"/>
              <a:pathLst>
                <a:path w="554" h="1431" extrusionOk="0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3654194" y="1989349"/>
              <a:ext cx="12138" cy="31765"/>
            </a:xfrm>
            <a:custGeom>
              <a:avLst/>
              <a:gdLst/>
              <a:ahLst/>
              <a:cxnLst/>
              <a:rect l="l" t="t" r="r" b="b"/>
              <a:pathLst>
                <a:path w="554" h="1431" extrusionOk="0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3565853" y="1882512"/>
              <a:ext cx="59858" cy="39778"/>
            </a:xfrm>
            <a:custGeom>
              <a:avLst/>
              <a:gdLst/>
              <a:ahLst/>
              <a:cxnLst/>
              <a:rect l="l" t="t" r="r" b="b"/>
              <a:pathLst>
                <a:path w="2732" h="1792" extrusionOk="0">
                  <a:moveTo>
                    <a:pt x="488" y="0"/>
                  </a:moveTo>
                  <a:lnTo>
                    <a:pt x="488" y="813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216" y="1522"/>
                    <a:pt x="695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89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813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3295089" y="1882512"/>
              <a:ext cx="200959" cy="138601"/>
            </a:xfrm>
            <a:custGeom>
              <a:avLst/>
              <a:gdLst/>
              <a:ahLst/>
              <a:cxnLst/>
              <a:rect l="l" t="t" r="r" b="b"/>
              <a:pathLst>
                <a:path w="9172" h="6244" extrusionOk="0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5886"/>
                  </a:lnTo>
                  <a:cubicBezTo>
                    <a:pt x="1" y="6081"/>
                    <a:pt x="163" y="6244"/>
                    <a:pt x="358" y="6244"/>
                  </a:cubicBezTo>
                  <a:lnTo>
                    <a:pt x="9171" y="6244"/>
                  </a:ln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19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3325018" y="1989349"/>
              <a:ext cx="12138" cy="31765"/>
            </a:xfrm>
            <a:custGeom>
              <a:avLst/>
              <a:gdLst/>
              <a:ahLst/>
              <a:cxnLst/>
              <a:rect l="l" t="t" r="r" b="b"/>
              <a:pathLst>
                <a:path w="554" h="1431" extrusionOk="0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3453980" y="1989349"/>
              <a:ext cx="12138" cy="31765"/>
            </a:xfrm>
            <a:custGeom>
              <a:avLst/>
              <a:gdLst/>
              <a:ahLst/>
              <a:cxnLst/>
              <a:rect l="l" t="t" r="r" b="b"/>
              <a:pathLst>
                <a:path w="554" h="1431" extrusionOk="0">
                  <a:moveTo>
                    <a:pt x="261" y="0"/>
                  </a:moveTo>
                  <a:cubicBezTo>
                    <a:pt x="98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3365639" y="1882512"/>
              <a:ext cx="59858" cy="39778"/>
            </a:xfrm>
            <a:custGeom>
              <a:avLst/>
              <a:gdLst/>
              <a:ahLst/>
              <a:cxnLst/>
              <a:rect l="l" t="t" r="r" b="b"/>
              <a:pathLst>
                <a:path w="2732" h="1792" extrusionOk="0">
                  <a:moveTo>
                    <a:pt x="488" y="0"/>
                  </a:moveTo>
                  <a:lnTo>
                    <a:pt x="488" y="781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185" y="1522"/>
                    <a:pt x="692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56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3576523" y="1882512"/>
              <a:ext cx="43491" cy="28169"/>
            </a:xfrm>
            <a:custGeom>
              <a:avLst/>
              <a:gdLst/>
              <a:ahLst/>
              <a:cxnLst/>
              <a:rect l="l" t="t" r="r" b="b"/>
              <a:pathLst>
                <a:path w="1985" h="1269" extrusionOk="0">
                  <a:moveTo>
                    <a:pt x="1" y="0"/>
                  </a:moveTo>
                  <a:lnTo>
                    <a:pt x="1" y="813"/>
                  </a:lnTo>
                  <a:lnTo>
                    <a:pt x="1" y="846"/>
                  </a:lnTo>
                  <a:lnTo>
                    <a:pt x="33" y="878"/>
                  </a:lnTo>
                  <a:cubicBezTo>
                    <a:pt x="294" y="1138"/>
                    <a:pt x="619" y="1268"/>
                    <a:pt x="977" y="1268"/>
                  </a:cubicBezTo>
                  <a:lnTo>
                    <a:pt x="1985" y="1268"/>
                  </a:lnTo>
                  <a:cubicBezTo>
                    <a:pt x="1855" y="1138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3545192" y="1794433"/>
              <a:ext cx="101180" cy="99645"/>
            </a:xfrm>
            <a:custGeom>
              <a:avLst/>
              <a:gdLst/>
              <a:ahLst/>
              <a:cxnLst/>
              <a:rect l="l" t="t" r="r" b="b"/>
              <a:pathLst>
                <a:path w="4618" h="4489" extrusionOk="0">
                  <a:moveTo>
                    <a:pt x="3187" y="1"/>
                  </a:moveTo>
                  <a:cubicBezTo>
                    <a:pt x="2959" y="196"/>
                    <a:pt x="2504" y="619"/>
                    <a:pt x="1789" y="814"/>
                  </a:cubicBezTo>
                  <a:cubicBezTo>
                    <a:pt x="1420" y="932"/>
                    <a:pt x="1079" y="969"/>
                    <a:pt x="788" y="969"/>
                  </a:cubicBezTo>
                  <a:cubicBezTo>
                    <a:pt x="437" y="969"/>
                    <a:pt x="160" y="91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098"/>
                  </a:lnTo>
                  <a:cubicBezTo>
                    <a:pt x="976" y="4358"/>
                    <a:pt x="1301" y="4489"/>
                    <a:pt x="1659" y="4489"/>
                  </a:cubicBezTo>
                  <a:lnTo>
                    <a:pt x="2959" y="4489"/>
                  </a:lnTo>
                  <a:cubicBezTo>
                    <a:pt x="3317" y="4489"/>
                    <a:pt x="3642" y="4358"/>
                    <a:pt x="3902" y="4098"/>
                  </a:cubicBezTo>
                  <a:lnTo>
                    <a:pt x="4130" y="3871"/>
                  </a:lnTo>
                  <a:cubicBezTo>
                    <a:pt x="4423" y="3578"/>
                    <a:pt x="4618" y="3123"/>
                    <a:pt x="4618" y="2700"/>
                  </a:cubicBezTo>
                  <a:lnTo>
                    <a:pt x="4618" y="879"/>
                  </a:lnTo>
                  <a:cubicBezTo>
                    <a:pt x="4488" y="879"/>
                    <a:pt x="4098" y="879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3523084" y="1818983"/>
              <a:ext cx="22129" cy="35383"/>
            </a:xfrm>
            <a:custGeom>
              <a:avLst/>
              <a:gdLst/>
              <a:ahLst/>
              <a:cxnLst/>
              <a:rect l="l" t="t" r="r" b="b"/>
              <a:pathLst>
                <a:path w="1010" h="1594" extrusionOk="0">
                  <a:moveTo>
                    <a:pt x="424" y="0"/>
                  </a:moveTo>
                  <a:cubicBezTo>
                    <a:pt x="196" y="0"/>
                    <a:pt x="1" y="196"/>
                    <a:pt x="1" y="456"/>
                  </a:cubicBezTo>
                  <a:lnTo>
                    <a:pt x="1" y="1139"/>
                  </a:lnTo>
                  <a:cubicBezTo>
                    <a:pt x="1" y="1399"/>
                    <a:pt x="196" y="1594"/>
                    <a:pt x="424" y="1594"/>
                  </a:cubicBezTo>
                  <a:lnTo>
                    <a:pt x="1009" y="159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3646350" y="1818983"/>
              <a:ext cx="22830" cy="35383"/>
            </a:xfrm>
            <a:custGeom>
              <a:avLst/>
              <a:gdLst/>
              <a:ahLst/>
              <a:cxnLst/>
              <a:rect l="l" t="t" r="r" b="b"/>
              <a:pathLst>
                <a:path w="1042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14" y="1594"/>
                    <a:pt x="1042" y="1399"/>
                    <a:pt x="1042" y="1139"/>
                  </a:cubicBezTo>
                  <a:lnTo>
                    <a:pt x="1042" y="456"/>
                  </a:lnTo>
                  <a:cubicBezTo>
                    <a:pt x="1042" y="196"/>
                    <a:pt x="814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3344255" y="1738850"/>
              <a:ext cx="102626" cy="90255"/>
            </a:xfrm>
            <a:custGeom>
              <a:avLst/>
              <a:gdLst/>
              <a:ahLst/>
              <a:cxnLst/>
              <a:rect l="l" t="t" r="r" b="b"/>
              <a:pathLst>
                <a:path w="4684" h="4066" extrusionOk="0">
                  <a:moveTo>
                    <a:pt x="1496" y="1"/>
                  </a:moveTo>
                  <a:cubicBezTo>
                    <a:pt x="683" y="1"/>
                    <a:pt x="1" y="684"/>
                    <a:pt x="1" y="1497"/>
                  </a:cubicBezTo>
                  <a:lnTo>
                    <a:pt x="1" y="4066"/>
                  </a:lnTo>
                  <a:lnTo>
                    <a:pt x="4683" y="4066"/>
                  </a:lnTo>
                  <a:lnTo>
                    <a:pt x="4683" y="1497"/>
                  </a:lnTo>
                  <a:cubicBezTo>
                    <a:pt x="4683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3414783" y="1746797"/>
              <a:ext cx="32098" cy="82308"/>
            </a:xfrm>
            <a:custGeom>
              <a:avLst/>
              <a:gdLst/>
              <a:ahLst/>
              <a:cxnLst/>
              <a:rect l="l" t="t" r="r" b="b"/>
              <a:pathLst>
                <a:path w="1465" h="3708" extrusionOk="0">
                  <a:moveTo>
                    <a:pt x="912" y="1"/>
                  </a:moveTo>
                  <a:cubicBezTo>
                    <a:pt x="912" y="326"/>
                    <a:pt x="879" y="911"/>
                    <a:pt x="521" y="1529"/>
                  </a:cubicBezTo>
                  <a:cubicBezTo>
                    <a:pt x="359" y="1789"/>
                    <a:pt x="164" y="1984"/>
                    <a:pt x="1" y="2147"/>
                  </a:cubicBezTo>
                  <a:lnTo>
                    <a:pt x="164" y="3708"/>
                  </a:lnTo>
                  <a:lnTo>
                    <a:pt x="1464" y="3708"/>
                  </a:lnTo>
                  <a:lnTo>
                    <a:pt x="1464" y="1139"/>
                  </a:lnTo>
                  <a:cubicBezTo>
                    <a:pt x="1464" y="683"/>
                    <a:pt x="1237" y="261"/>
                    <a:pt x="9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3322170" y="1813922"/>
              <a:ext cx="22107" cy="35405"/>
            </a:xfrm>
            <a:custGeom>
              <a:avLst/>
              <a:gdLst/>
              <a:ahLst/>
              <a:cxnLst/>
              <a:rect l="l" t="t" r="r" b="b"/>
              <a:pathLst>
                <a:path w="1009" h="1595" extrusionOk="0">
                  <a:moveTo>
                    <a:pt x="423" y="1"/>
                  </a:moveTo>
                  <a:cubicBezTo>
                    <a:pt x="196" y="1"/>
                    <a:pt x="0" y="196"/>
                    <a:pt x="0" y="456"/>
                  </a:cubicBezTo>
                  <a:lnTo>
                    <a:pt x="0" y="1139"/>
                  </a:lnTo>
                  <a:cubicBezTo>
                    <a:pt x="0" y="1399"/>
                    <a:pt x="196" y="1594"/>
                    <a:pt x="423" y="1594"/>
                  </a:cubicBezTo>
                  <a:lnTo>
                    <a:pt x="1009" y="159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3446860" y="1813922"/>
              <a:ext cx="22107" cy="35405"/>
            </a:xfrm>
            <a:custGeom>
              <a:avLst/>
              <a:gdLst/>
              <a:ahLst/>
              <a:cxnLst/>
              <a:rect l="l" t="t" r="r" b="b"/>
              <a:pathLst>
                <a:path w="1009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13" y="1594"/>
                    <a:pt x="1008" y="1399"/>
                    <a:pt x="1008" y="1139"/>
                  </a:cubicBezTo>
                  <a:lnTo>
                    <a:pt x="1008" y="456"/>
                  </a:lnTo>
                  <a:cubicBezTo>
                    <a:pt x="1008" y="196"/>
                    <a:pt x="813" y="1"/>
                    <a:pt x="58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3376309" y="1882512"/>
              <a:ext cx="43491" cy="28169"/>
            </a:xfrm>
            <a:custGeom>
              <a:avLst/>
              <a:gdLst/>
              <a:ahLst/>
              <a:cxnLst/>
              <a:rect l="l" t="t" r="r" b="b"/>
              <a:pathLst>
                <a:path w="1985" h="1269" extrusionOk="0">
                  <a:moveTo>
                    <a:pt x="1" y="0"/>
                  </a:moveTo>
                  <a:lnTo>
                    <a:pt x="1" y="813"/>
                  </a:lnTo>
                  <a:cubicBezTo>
                    <a:pt x="1" y="813"/>
                    <a:pt x="1" y="846"/>
                    <a:pt x="1" y="878"/>
                  </a:cubicBezTo>
                  <a:cubicBezTo>
                    <a:pt x="261" y="1138"/>
                    <a:pt x="586" y="1268"/>
                    <a:pt x="944" y="1268"/>
                  </a:cubicBezTo>
                  <a:lnTo>
                    <a:pt x="1985" y="1268"/>
                  </a:lnTo>
                  <a:cubicBezTo>
                    <a:pt x="1855" y="1171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3344255" y="1794433"/>
              <a:ext cx="102626" cy="100377"/>
            </a:xfrm>
            <a:custGeom>
              <a:avLst/>
              <a:gdLst/>
              <a:ahLst/>
              <a:cxnLst/>
              <a:rect l="l" t="t" r="r" b="b"/>
              <a:pathLst>
                <a:path w="4684" h="4522" extrusionOk="0">
                  <a:moveTo>
                    <a:pt x="3220" y="1"/>
                  </a:moveTo>
                  <a:cubicBezTo>
                    <a:pt x="2992" y="228"/>
                    <a:pt x="2537" y="619"/>
                    <a:pt x="1822" y="846"/>
                  </a:cubicBezTo>
                  <a:cubicBezTo>
                    <a:pt x="1476" y="943"/>
                    <a:pt x="1154" y="975"/>
                    <a:pt x="873" y="975"/>
                  </a:cubicBezTo>
                  <a:cubicBezTo>
                    <a:pt x="493" y="975"/>
                    <a:pt x="188" y="916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49" y="4131"/>
                  </a:lnTo>
                  <a:cubicBezTo>
                    <a:pt x="976" y="4358"/>
                    <a:pt x="1334" y="4521"/>
                    <a:pt x="1692" y="4521"/>
                  </a:cubicBezTo>
                  <a:lnTo>
                    <a:pt x="2992" y="4521"/>
                  </a:lnTo>
                  <a:cubicBezTo>
                    <a:pt x="3350" y="4521"/>
                    <a:pt x="3708" y="4358"/>
                    <a:pt x="3935" y="4131"/>
                  </a:cubicBezTo>
                  <a:lnTo>
                    <a:pt x="4196" y="3903"/>
                  </a:lnTo>
                  <a:cubicBezTo>
                    <a:pt x="4488" y="3578"/>
                    <a:pt x="4683" y="3155"/>
                    <a:pt x="4683" y="2700"/>
                  </a:cubicBezTo>
                  <a:lnTo>
                    <a:pt x="4683" y="879"/>
                  </a:lnTo>
                  <a:cubicBezTo>
                    <a:pt x="4553" y="879"/>
                    <a:pt x="4163" y="879"/>
                    <a:pt x="3805" y="651"/>
                  </a:cubicBezTo>
                  <a:cubicBezTo>
                    <a:pt x="3448" y="424"/>
                    <a:pt x="3285" y="131"/>
                    <a:pt x="32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3545192" y="1609638"/>
              <a:ext cx="101180" cy="102530"/>
            </a:xfrm>
            <a:custGeom>
              <a:avLst/>
              <a:gdLst/>
              <a:ahLst/>
              <a:cxnLst/>
              <a:rect l="l" t="t" r="r" b="b"/>
              <a:pathLst>
                <a:path w="4618" h="4619" extrusionOk="0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3567978" y="1644111"/>
              <a:ext cx="55608" cy="39911"/>
            </a:xfrm>
            <a:custGeom>
              <a:avLst/>
              <a:gdLst/>
              <a:ahLst/>
              <a:cxnLst/>
              <a:rect l="l" t="t" r="r" b="b"/>
              <a:pathLst>
                <a:path w="2538" h="1798" extrusionOk="0">
                  <a:moveTo>
                    <a:pt x="2245" y="1"/>
                  </a:moveTo>
                  <a:cubicBezTo>
                    <a:pt x="2171" y="1"/>
                    <a:pt x="2098" y="25"/>
                    <a:pt x="2049" y="74"/>
                  </a:cubicBezTo>
                  <a:lnTo>
                    <a:pt x="911" y="1212"/>
                  </a:lnTo>
                  <a:lnTo>
                    <a:pt x="489" y="789"/>
                  </a:lnTo>
                  <a:cubicBezTo>
                    <a:pt x="440" y="740"/>
                    <a:pt x="367" y="716"/>
                    <a:pt x="293" y="716"/>
                  </a:cubicBezTo>
                  <a:cubicBezTo>
                    <a:pt x="220" y="716"/>
                    <a:pt x="147" y="740"/>
                    <a:pt x="98" y="789"/>
                  </a:cubicBezTo>
                  <a:cubicBezTo>
                    <a:pt x="1" y="919"/>
                    <a:pt x="1" y="1082"/>
                    <a:pt x="98" y="1179"/>
                  </a:cubicBezTo>
                  <a:lnTo>
                    <a:pt x="554" y="1635"/>
                  </a:lnTo>
                  <a:cubicBezTo>
                    <a:pt x="651" y="1732"/>
                    <a:pt x="781" y="1797"/>
                    <a:pt x="911" y="1797"/>
                  </a:cubicBezTo>
                  <a:cubicBezTo>
                    <a:pt x="1041" y="1797"/>
                    <a:pt x="1171" y="1732"/>
                    <a:pt x="1236" y="1635"/>
                  </a:cubicBezTo>
                  <a:lnTo>
                    <a:pt x="2440" y="464"/>
                  </a:lnTo>
                  <a:cubicBezTo>
                    <a:pt x="2537" y="334"/>
                    <a:pt x="2537" y="171"/>
                    <a:pt x="2440" y="74"/>
                  </a:cubicBezTo>
                  <a:cubicBezTo>
                    <a:pt x="2391" y="25"/>
                    <a:pt x="2318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3344978" y="1609638"/>
              <a:ext cx="101180" cy="102530"/>
            </a:xfrm>
            <a:custGeom>
              <a:avLst/>
              <a:gdLst/>
              <a:ahLst/>
              <a:cxnLst/>
              <a:rect l="l" t="t" r="r" b="b"/>
              <a:pathLst>
                <a:path w="4618" h="4619" extrusionOk="0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3374184" y="1639783"/>
              <a:ext cx="42768" cy="41532"/>
            </a:xfrm>
            <a:custGeom>
              <a:avLst/>
              <a:gdLst/>
              <a:ahLst/>
              <a:cxnLst/>
              <a:rect l="l" t="t" r="r" b="b"/>
              <a:pathLst>
                <a:path w="1952" h="1871" extrusionOk="0">
                  <a:moveTo>
                    <a:pt x="309" y="0"/>
                  </a:moveTo>
                  <a:cubicBezTo>
                    <a:pt x="236" y="0"/>
                    <a:pt x="163" y="25"/>
                    <a:pt x="98" y="74"/>
                  </a:cubicBezTo>
                  <a:cubicBezTo>
                    <a:pt x="0" y="171"/>
                    <a:pt x="0" y="366"/>
                    <a:pt x="98" y="464"/>
                  </a:cubicBezTo>
                  <a:lnTo>
                    <a:pt x="586" y="952"/>
                  </a:lnTo>
                  <a:lnTo>
                    <a:pt x="98" y="1407"/>
                  </a:lnTo>
                  <a:cubicBezTo>
                    <a:pt x="0" y="1505"/>
                    <a:pt x="0" y="1700"/>
                    <a:pt x="98" y="1797"/>
                  </a:cubicBezTo>
                  <a:cubicBezTo>
                    <a:pt x="163" y="1846"/>
                    <a:pt x="236" y="1870"/>
                    <a:pt x="309" y="1870"/>
                  </a:cubicBezTo>
                  <a:cubicBezTo>
                    <a:pt x="382" y="1870"/>
                    <a:pt x="456" y="1846"/>
                    <a:pt x="521" y="1797"/>
                  </a:cubicBezTo>
                  <a:lnTo>
                    <a:pt x="976" y="1342"/>
                  </a:lnTo>
                  <a:lnTo>
                    <a:pt x="1431" y="1797"/>
                  </a:lnTo>
                  <a:cubicBezTo>
                    <a:pt x="1496" y="1846"/>
                    <a:pt x="1569" y="1870"/>
                    <a:pt x="1643" y="1870"/>
                  </a:cubicBezTo>
                  <a:cubicBezTo>
                    <a:pt x="1716" y="1870"/>
                    <a:pt x="1789" y="1846"/>
                    <a:pt x="1854" y="1797"/>
                  </a:cubicBezTo>
                  <a:cubicBezTo>
                    <a:pt x="1952" y="1700"/>
                    <a:pt x="1952" y="1505"/>
                    <a:pt x="1854" y="1407"/>
                  </a:cubicBezTo>
                  <a:lnTo>
                    <a:pt x="1366" y="952"/>
                  </a:lnTo>
                  <a:lnTo>
                    <a:pt x="1854" y="464"/>
                  </a:lnTo>
                  <a:cubicBezTo>
                    <a:pt x="1952" y="366"/>
                    <a:pt x="1952" y="171"/>
                    <a:pt x="1854" y="74"/>
                  </a:cubicBezTo>
                  <a:cubicBezTo>
                    <a:pt x="1789" y="25"/>
                    <a:pt x="1716" y="0"/>
                    <a:pt x="1643" y="0"/>
                  </a:cubicBezTo>
                  <a:cubicBezTo>
                    <a:pt x="1569" y="0"/>
                    <a:pt x="1496" y="25"/>
                    <a:pt x="1431" y="74"/>
                  </a:cubicBezTo>
                  <a:lnTo>
                    <a:pt x="976" y="561"/>
                  </a:lnTo>
                  <a:lnTo>
                    <a:pt x="521" y="74"/>
                  </a:lnTo>
                  <a:cubicBezTo>
                    <a:pt x="456" y="25"/>
                    <a:pt x="38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366230" y="1666215"/>
            <a:ext cx="411465" cy="298322"/>
            <a:chOff x="4366230" y="1666215"/>
            <a:chExt cx="411465" cy="298322"/>
          </a:xfrm>
        </p:grpSpPr>
        <p:sp>
          <p:nvSpPr>
            <p:cNvPr id="707" name="Google Shape;707;p22"/>
            <p:cNvSpPr/>
            <p:nvPr/>
          </p:nvSpPr>
          <p:spPr>
            <a:xfrm>
              <a:off x="4366230" y="1666215"/>
              <a:ext cx="257271" cy="298322"/>
            </a:xfrm>
            <a:custGeom>
              <a:avLst/>
              <a:gdLst/>
              <a:ahLst/>
              <a:cxnLst/>
              <a:rect l="l" t="t" r="r" b="b"/>
              <a:pathLst>
                <a:path w="11611" h="13537" extrusionOk="0">
                  <a:moveTo>
                    <a:pt x="1171" y="1"/>
                  </a:moveTo>
                  <a:cubicBezTo>
                    <a:pt x="521" y="1"/>
                    <a:pt x="1" y="521"/>
                    <a:pt x="1" y="1172"/>
                  </a:cubicBezTo>
                  <a:cubicBezTo>
                    <a:pt x="1" y="1855"/>
                    <a:pt x="521" y="2375"/>
                    <a:pt x="1171" y="2375"/>
                  </a:cubicBezTo>
                  <a:lnTo>
                    <a:pt x="2602" y="2375"/>
                  </a:lnTo>
                  <a:lnTo>
                    <a:pt x="1302" y="7123"/>
                  </a:lnTo>
                  <a:cubicBezTo>
                    <a:pt x="651" y="7123"/>
                    <a:pt x="98" y="7676"/>
                    <a:pt x="98" y="8326"/>
                  </a:cubicBezTo>
                  <a:cubicBezTo>
                    <a:pt x="98" y="8976"/>
                    <a:pt x="651" y="9529"/>
                    <a:pt x="1302" y="9529"/>
                  </a:cubicBezTo>
                  <a:lnTo>
                    <a:pt x="5009" y="9562"/>
                  </a:lnTo>
                  <a:cubicBezTo>
                    <a:pt x="5269" y="9562"/>
                    <a:pt x="5464" y="9854"/>
                    <a:pt x="5399" y="10115"/>
                  </a:cubicBezTo>
                  <a:lnTo>
                    <a:pt x="4879" y="11741"/>
                  </a:lnTo>
                  <a:cubicBezTo>
                    <a:pt x="4651" y="12488"/>
                    <a:pt x="5074" y="13301"/>
                    <a:pt x="5854" y="13497"/>
                  </a:cubicBezTo>
                  <a:cubicBezTo>
                    <a:pt x="5963" y="13524"/>
                    <a:pt x="6073" y="13537"/>
                    <a:pt x="6182" y="13537"/>
                  </a:cubicBezTo>
                  <a:cubicBezTo>
                    <a:pt x="6597" y="13537"/>
                    <a:pt x="7002" y="13350"/>
                    <a:pt x="7285" y="13041"/>
                  </a:cubicBezTo>
                  <a:lnTo>
                    <a:pt x="11090" y="8326"/>
                  </a:lnTo>
                  <a:cubicBezTo>
                    <a:pt x="11415" y="7936"/>
                    <a:pt x="11610" y="7415"/>
                    <a:pt x="11610" y="6863"/>
                  </a:cubicBezTo>
                  <a:lnTo>
                    <a:pt x="11610" y="2375"/>
                  </a:lnTo>
                  <a:cubicBezTo>
                    <a:pt x="11610" y="1042"/>
                    <a:pt x="10537" y="1"/>
                    <a:pt x="9236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366230" y="1667670"/>
              <a:ext cx="73519" cy="50885"/>
            </a:xfrm>
            <a:custGeom>
              <a:avLst/>
              <a:gdLst/>
              <a:ahLst/>
              <a:cxnLst/>
              <a:rect l="l" t="t" r="r" b="b"/>
              <a:pathLst>
                <a:path w="3318" h="2309" extrusionOk="0">
                  <a:moveTo>
                    <a:pt x="781" y="0"/>
                  </a:moveTo>
                  <a:cubicBezTo>
                    <a:pt x="326" y="163"/>
                    <a:pt x="1" y="585"/>
                    <a:pt x="1" y="1106"/>
                  </a:cubicBezTo>
                  <a:cubicBezTo>
                    <a:pt x="1" y="1789"/>
                    <a:pt x="521" y="2309"/>
                    <a:pt x="1171" y="2309"/>
                  </a:cubicBezTo>
                  <a:lnTo>
                    <a:pt x="2960" y="2309"/>
                  </a:lnTo>
                  <a:cubicBezTo>
                    <a:pt x="3155" y="2309"/>
                    <a:pt x="3318" y="2146"/>
                    <a:pt x="3318" y="1951"/>
                  </a:cubicBezTo>
                  <a:cubicBezTo>
                    <a:pt x="3318" y="1756"/>
                    <a:pt x="3155" y="1593"/>
                    <a:pt x="2960" y="1593"/>
                  </a:cubicBezTo>
                  <a:lnTo>
                    <a:pt x="1919" y="1593"/>
                  </a:lnTo>
                  <a:cubicBezTo>
                    <a:pt x="1269" y="1593"/>
                    <a:pt x="716" y="1041"/>
                    <a:pt x="716" y="390"/>
                  </a:cubicBezTo>
                  <a:cubicBezTo>
                    <a:pt x="716" y="260"/>
                    <a:pt x="749" y="130"/>
                    <a:pt x="78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4368402" y="1770849"/>
              <a:ext cx="59094" cy="53066"/>
            </a:xfrm>
            <a:custGeom>
              <a:avLst/>
              <a:gdLst/>
              <a:ahLst/>
              <a:cxnLst/>
              <a:rect l="l" t="t" r="r" b="b"/>
              <a:pathLst>
                <a:path w="2667" h="2408" extrusionOk="0">
                  <a:moveTo>
                    <a:pt x="1171" y="1"/>
                  </a:moveTo>
                  <a:cubicBezTo>
                    <a:pt x="521" y="1"/>
                    <a:pt x="0" y="554"/>
                    <a:pt x="0" y="1204"/>
                  </a:cubicBezTo>
                  <a:cubicBezTo>
                    <a:pt x="0" y="1854"/>
                    <a:pt x="521" y="2407"/>
                    <a:pt x="1171" y="2407"/>
                  </a:cubicBezTo>
                  <a:lnTo>
                    <a:pt x="2667" y="240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4368402" y="1772282"/>
              <a:ext cx="59094" cy="51634"/>
            </a:xfrm>
            <a:custGeom>
              <a:avLst/>
              <a:gdLst/>
              <a:ahLst/>
              <a:cxnLst/>
              <a:rect l="l" t="t" r="r" b="b"/>
              <a:pathLst>
                <a:path w="2667" h="2343" extrusionOk="0">
                  <a:moveTo>
                    <a:pt x="781" y="1"/>
                  </a:moveTo>
                  <a:cubicBezTo>
                    <a:pt x="326" y="163"/>
                    <a:pt x="0" y="619"/>
                    <a:pt x="0" y="1139"/>
                  </a:cubicBezTo>
                  <a:cubicBezTo>
                    <a:pt x="0" y="1789"/>
                    <a:pt x="521" y="2342"/>
                    <a:pt x="1171" y="2342"/>
                  </a:cubicBezTo>
                  <a:lnTo>
                    <a:pt x="2309" y="2342"/>
                  </a:lnTo>
                  <a:cubicBezTo>
                    <a:pt x="2504" y="2342"/>
                    <a:pt x="2667" y="2180"/>
                    <a:pt x="2667" y="1985"/>
                  </a:cubicBezTo>
                  <a:cubicBezTo>
                    <a:pt x="2667" y="1757"/>
                    <a:pt x="2504" y="1594"/>
                    <a:pt x="2309" y="1594"/>
                  </a:cubicBezTo>
                  <a:lnTo>
                    <a:pt x="1919" y="1594"/>
                  </a:lnTo>
                  <a:cubicBezTo>
                    <a:pt x="1269" y="1594"/>
                    <a:pt x="716" y="1074"/>
                    <a:pt x="716" y="424"/>
                  </a:cubicBezTo>
                  <a:cubicBezTo>
                    <a:pt x="716" y="261"/>
                    <a:pt x="748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4369111" y="1718532"/>
              <a:ext cx="65608" cy="52339"/>
            </a:xfrm>
            <a:custGeom>
              <a:avLst/>
              <a:gdLst/>
              <a:ahLst/>
              <a:cxnLst/>
              <a:rect l="l" t="t" r="r" b="b"/>
              <a:pathLst>
                <a:path w="2961" h="2375" extrusionOk="0">
                  <a:moveTo>
                    <a:pt x="1172" y="1"/>
                  </a:moveTo>
                  <a:cubicBezTo>
                    <a:pt x="521" y="1"/>
                    <a:pt x="1" y="521"/>
                    <a:pt x="1" y="1204"/>
                  </a:cubicBezTo>
                  <a:cubicBezTo>
                    <a:pt x="1" y="1855"/>
                    <a:pt x="521" y="2375"/>
                    <a:pt x="1172" y="2375"/>
                  </a:cubicBezTo>
                  <a:lnTo>
                    <a:pt x="2960" y="2375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4369111" y="1719964"/>
              <a:ext cx="64877" cy="50907"/>
            </a:xfrm>
            <a:custGeom>
              <a:avLst/>
              <a:gdLst/>
              <a:ahLst/>
              <a:cxnLst/>
              <a:rect l="l" t="t" r="r" b="b"/>
              <a:pathLst>
                <a:path w="2928" h="2310" extrusionOk="0">
                  <a:moveTo>
                    <a:pt x="781" y="1"/>
                  </a:moveTo>
                  <a:lnTo>
                    <a:pt x="781" y="1"/>
                  </a:lnTo>
                  <a:cubicBezTo>
                    <a:pt x="326" y="164"/>
                    <a:pt x="1" y="619"/>
                    <a:pt x="1" y="1139"/>
                  </a:cubicBezTo>
                  <a:cubicBezTo>
                    <a:pt x="1" y="1790"/>
                    <a:pt x="521" y="2310"/>
                    <a:pt x="1172" y="2310"/>
                  </a:cubicBezTo>
                  <a:lnTo>
                    <a:pt x="2570" y="2310"/>
                  </a:lnTo>
                  <a:cubicBezTo>
                    <a:pt x="2765" y="2310"/>
                    <a:pt x="2928" y="2147"/>
                    <a:pt x="2928" y="1952"/>
                  </a:cubicBezTo>
                  <a:cubicBezTo>
                    <a:pt x="2928" y="1757"/>
                    <a:pt x="2765" y="1594"/>
                    <a:pt x="2570" y="1594"/>
                  </a:cubicBezTo>
                  <a:lnTo>
                    <a:pt x="1887" y="1594"/>
                  </a:lnTo>
                  <a:cubicBezTo>
                    <a:pt x="1237" y="1594"/>
                    <a:pt x="716" y="1074"/>
                    <a:pt x="716" y="391"/>
                  </a:cubicBezTo>
                  <a:cubicBezTo>
                    <a:pt x="716" y="261"/>
                    <a:pt x="749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4623479" y="1666215"/>
              <a:ext cx="154216" cy="200696"/>
            </a:xfrm>
            <a:custGeom>
              <a:avLst/>
              <a:gdLst/>
              <a:ahLst/>
              <a:cxnLst/>
              <a:rect l="l" t="t" r="r" b="b"/>
              <a:pathLst>
                <a:path w="6960" h="9107" extrusionOk="0">
                  <a:moveTo>
                    <a:pt x="1561" y="1"/>
                  </a:moveTo>
                  <a:cubicBezTo>
                    <a:pt x="683" y="1"/>
                    <a:pt x="0" y="684"/>
                    <a:pt x="0" y="1594"/>
                  </a:cubicBezTo>
                  <a:lnTo>
                    <a:pt x="0" y="7513"/>
                  </a:lnTo>
                  <a:cubicBezTo>
                    <a:pt x="0" y="8391"/>
                    <a:pt x="683" y="9106"/>
                    <a:pt x="1561" y="9106"/>
                  </a:cubicBezTo>
                  <a:lnTo>
                    <a:pt x="6244" y="9106"/>
                  </a:lnTo>
                  <a:cubicBezTo>
                    <a:pt x="6634" y="9106"/>
                    <a:pt x="6959" y="8781"/>
                    <a:pt x="6959" y="8359"/>
                  </a:cubicBezTo>
                  <a:lnTo>
                    <a:pt x="6959" y="716"/>
                  </a:lnTo>
                  <a:cubicBezTo>
                    <a:pt x="6959" y="326"/>
                    <a:pt x="6634" y="1"/>
                    <a:pt x="6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4687602" y="1666215"/>
              <a:ext cx="24528" cy="199968"/>
            </a:xfrm>
            <a:custGeom>
              <a:avLst/>
              <a:gdLst/>
              <a:ahLst/>
              <a:cxnLst/>
              <a:rect l="l" t="t" r="r" b="b"/>
              <a:pathLst>
                <a:path w="1107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6" y="9074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2"/>
          <p:cNvGrpSpPr/>
          <p:nvPr/>
        </p:nvGrpSpPr>
        <p:grpSpPr>
          <a:xfrm>
            <a:off x="5447660" y="1609631"/>
            <a:ext cx="401180" cy="411489"/>
            <a:chOff x="5447660" y="1609631"/>
            <a:chExt cx="401180" cy="411489"/>
          </a:xfrm>
        </p:grpSpPr>
        <p:sp>
          <p:nvSpPr>
            <p:cNvPr id="716" name="Google Shape;716;p22"/>
            <p:cNvSpPr/>
            <p:nvPr/>
          </p:nvSpPr>
          <p:spPr>
            <a:xfrm>
              <a:off x="5471915" y="1670882"/>
              <a:ext cx="37864" cy="350239"/>
            </a:xfrm>
            <a:custGeom>
              <a:avLst/>
              <a:gdLst/>
              <a:ahLst/>
              <a:cxnLst/>
              <a:rect l="l" t="t" r="r" b="b"/>
              <a:pathLst>
                <a:path w="1725" h="15805" extrusionOk="0">
                  <a:moveTo>
                    <a:pt x="1" y="0"/>
                  </a:moveTo>
                  <a:lnTo>
                    <a:pt x="1" y="15415"/>
                  </a:lnTo>
                  <a:cubicBezTo>
                    <a:pt x="1" y="15642"/>
                    <a:pt x="163" y="15805"/>
                    <a:pt x="358" y="15805"/>
                  </a:cubicBezTo>
                  <a:lnTo>
                    <a:pt x="1367" y="15805"/>
                  </a:lnTo>
                  <a:cubicBezTo>
                    <a:pt x="1562" y="15805"/>
                    <a:pt x="1724" y="15642"/>
                    <a:pt x="1724" y="15415"/>
                  </a:cubicBezTo>
                  <a:lnTo>
                    <a:pt x="17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5786700" y="1670882"/>
              <a:ext cx="37864" cy="350239"/>
            </a:xfrm>
            <a:custGeom>
              <a:avLst/>
              <a:gdLst/>
              <a:ahLst/>
              <a:cxnLst/>
              <a:rect l="l" t="t" r="r" b="b"/>
              <a:pathLst>
                <a:path w="1725" h="15805" extrusionOk="0">
                  <a:moveTo>
                    <a:pt x="1" y="0"/>
                  </a:moveTo>
                  <a:lnTo>
                    <a:pt x="1" y="15415"/>
                  </a:lnTo>
                  <a:cubicBezTo>
                    <a:pt x="1" y="15642"/>
                    <a:pt x="164" y="15805"/>
                    <a:pt x="391" y="15805"/>
                  </a:cubicBezTo>
                  <a:lnTo>
                    <a:pt x="1367" y="15805"/>
                  </a:lnTo>
                  <a:cubicBezTo>
                    <a:pt x="1562" y="15805"/>
                    <a:pt x="1724" y="15642"/>
                    <a:pt x="1724" y="15415"/>
                  </a:cubicBezTo>
                  <a:lnTo>
                    <a:pt x="17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447660" y="1670882"/>
              <a:ext cx="401180" cy="195318"/>
            </a:xfrm>
            <a:custGeom>
              <a:avLst/>
              <a:gdLst/>
              <a:ahLst/>
              <a:cxnLst/>
              <a:rect l="l" t="t" r="r" b="b"/>
              <a:pathLst>
                <a:path w="18277" h="8814" extrusionOk="0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7707"/>
                  </a:lnTo>
                  <a:cubicBezTo>
                    <a:pt x="0" y="8325"/>
                    <a:pt x="488" y="8813"/>
                    <a:pt x="1106" y="8813"/>
                  </a:cubicBezTo>
                  <a:lnTo>
                    <a:pt x="17170" y="8813"/>
                  </a:lnTo>
                  <a:cubicBezTo>
                    <a:pt x="17788" y="8813"/>
                    <a:pt x="18276" y="8325"/>
                    <a:pt x="18276" y="7707"/>
                  </a:cubicBezTo>
                  <a:lnTo>
                    <a:pt x="18276" y="1106"/>
                  </a:lnTo>
                  <a:cubicBezTo>
                    <a:pt x="18276" y="488"/>
                    <a:pt x="17788" y="0"/>
                    <a:pt x="17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773859" y="1609631"/>
              <a:ext cx="74981" cy="24509"/>
            </a:xfrm>
            <a:custGeom>
              <a:avLst/>
              <a:gdLst/>
              <a:ahLst/>
              <a:cxnLst/>
              <a:rect l="l" t="t" r="r" b="b"/>
              <a:pathLst>
                <a:path w="3416" h="1106" extrusionOk="0">
                  <a:moveTo>
                    <a:pt x="1106" y="0"/>
                  </a:moveTo>
                  <a:cubicBezTo>
                    <a:pt x="488" y="0"/>
                    <a:pt x="1" y="488"/>
                    <a:pt x="1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447660" y="1609631"/>
              <a:ext cx="74959" cy="24509"/>
            </a:xfrm>
            <a:custGeom>
              <a:avLst/>
              <a:gdLst/>
              <a:ahLst/>
              <a:cxnLst/>
              <a:rect l="l" t="t" r="r" b="b"/>
              <a:pathLst>
                <a:path w="3415" h="1106" extrusionOk="0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5611122" y="1609631"/>
              <a:ext cx="74959" cy="24509"/>
            </a:xfrm>
            <a:custGeom>
              <a:avLst/>
              <a:gdLst/>
              <a:ahLst/>
              <a:cxnLst/>
              <a:rect l="l" t="t" r="r" b="b"/>
              <a:pathLst>
                <a:path w="3415" h="1106" extrusionOk="0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5633950" y="1634118"/>
              <a:ext cx="28579" cy="36786"/>
            </a:xfrm>
            <a:custGeom>
              <a:avLst/>
              <a:gdLst/>
              <a:ahLst/>
              <a:cxnLst/>
              <a:rect l="l" t="t" r="r" b="b"/>
              <a:pathLst>
                <a:path w="1302" h="1660" extrusionOk="0">
                  <a:moveTo>
                    <a:pt x="1" y="1"/>
                  </a:moveTo>
                  <a:lnTo>
                    <a:pt x="1" y="1659"/>
                  </a:lnTo>
                  <a:lnTo>
                    <a:pt x="1302" y="1659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5797411" y="1634118"/>
              <a:ext cx="27855" cy="36786"/>
            </a:xfrm>
            <a:custGeom>
              <a:avLst/>
              <a:gdLst/>
              <a:ahLst/>
              <a:cxnLst/>
              <a:rect l="l" t="t" r="r" b="b"/>
              <a:pathLst>
                <a:path w="1269" h="1660" extrusionOk="0">
                  <a:moveTo>
                    <a:pt x="1" y="1"/>
                  </a:moveTo>
                  <a:lnTo>
                    <a:pt x="1" y="1659"/>
                  </a:lnTo>
                  <a:lnTo>
                    <a:pt x="1269" y="1659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5471212" y="1634118"/>
              <a:ext cx="27855" cy="36786"/>
            </a:xfrm>
            <a:custGeom>
              <a:avLst/>
              <a:gdLst/>
              <a:ahLst/>
              <a:cxnLst/>
              <a:rect l="l" t="t" r="r" b="b"/>
              <a:pathLst>
                <a:path w="1269" h="1660" extrusionOk="0">
                  <a:moveTo>
                    <a:pt x="0" y="1"/>
                  </a:moveTo>
                  <a:lnTo>
                    <a:pt x="0" y="1659"/>
                  </a:lnTo>
                  <a:lnTo>
                    <a:pt x="1269" y="1659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5471915" y="1695368"/>
              <a:ext cx="120659" cy="121814"/>
            </a:xfrm>
            <a:custGeom>
              <a:avLst/>
              <a:gdLst/>
              <a:ahLst/>
              <a:cxnLst/>
              <a:rect l="l" t="t" r="r" b="b"/>
              <a:pathLst>
                <a:path w="5497" h="5497" extrusionOk="0">
                  <a:moveTo>
                    <a:pt x="1106" y="1"/>
                  </a:moveTo>
                  <a:cubicBezTo>
                    <a:pt x="489" y="1"/>
                    <a:pt x="1" y="489"/>
                    <a:pt x="1" y="1107"/>
                  </a:cubicBezTo>
                  <a:lnTo>
                    <a:pt x="1" y="4391"/>
                  </a:lnTo>
                  <a:cubicBezTo>
                    <a:pt x="1" y="5009"/>
                    <a:pt x="489" y="5497"/>
                    <a:pt x="1106" y="5497"/>
                  </a:cubicBezTo>
                  <a:lnTo>
                    <a:pt x="4391" y="5497"/>
                  </a:lnTo>
                  <a:cubicBezTo>
                    <a:pt x="5009" y="5497"/>
                    <a:pt x="5497" y="5009"/>
                    <a:pt x="5497" y="4391"/>
                  </a:cubicBezTo>
                  <a:lnTo>
                    <a:pt x="5497" y="1107"/>
                  </a:lnTo>
                  <a:cubicBezTo>
                    <a:pt x="5497" y="489"/>
                    <a:pt x="5009" y="1"/>
                    <a:pt x="4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5503325" y="1719877"/>
              <a:ext cx="58563" cy="59123"/>
            </a:xfrm>
            <a:custGeom>
              <a:avLst/>
              <a:gdLst/>
              <a:ahLst/>
              <a:cxnLst/>
              <a:rect l="l" t="t" r="r" b="b"/>
              <a:pathLst>
                <a:path w="2668" h="2668" extrusionOk="0">
                  <a:moveTo>
                    <a:pt x="1334" y="1"/>
                  </a:moveTo>
                  <a:cubicBezTo>
                    <a:pt x="586" y="1"/>
                    <a:pt x="1" y="586"/>
                    <a:pt x="1" y="1334"/>
                  </a:cubicBezTo>
                  <a:cubicBezTo>
                    <a:pt x="1" y="2049"/>
                    <a:pt x="586" y="2667"/>
                    <a:pt x="1334" y="2667"/>
                  </a:cubicBezTo>
                  <a:cubicBezTo>
                    <a:pt x="2049" y="2667"/>
                    <a:pt x="2667" y="2049"/>
                    <a:pt x="2667" y="1334"/>
                  </a:cubicBezTo>
                  <a:cubicBezTo>
                    <a:pt x="2667" y="586"/>
                    <a:pt x="2049" y="1"/>
                    <a:pt x="133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5489760" y="1778978"/>
              <a:ext cx="85693" cy="38204"/>
            </a:xfrm>
            <a:custGeom>
              <a:avLst/>
              <a:gdLst/>
              <a:ahLst/>
              <a:cxnLst/>
              <a:rect l="l" t="t" r="r" b="b"/>
              <a:pathLst>
                <a:path w="3904" h="1724" extrusionOk="0">
                  <a:moveTo>
                    <a:pt x="1952" y="0"/>
                  </a:moveTo>
                  <a:cubicBezTo>
                    <a:pt x="944" y="0"/>
                    <a:pt x="131" y="748"/>
                    <a:pt x="1" y="1691"/>
                  </a:cubicBezTo>
                  <a:cubicBezTo>
                    <a:pt x="98" y="1724"/>
                    <a:pt x="196" y="1724"/>
                    <a:pt x="293" y="1724"/>
                  </a:cubicBezTo>
                  <a:lnTo>
                    <a:pt x="3578" y="1724"/>
                  </a:lnTo>
                  <a:cubicBezTo>
                    <a:pt x="3708" y="1724"/>
                    <a:pt x="3806" y="1724"/>
                    <a:pt x="3903" y="1691"/>
                  </a:cubicBezTo>
                  <a:cubicBezTo>
                    <a:pt x="3741" y="748"/>
                    <a:pt x="2928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5490484" y="1835176"/>
              <a:ext cx="84244" cy="13008"/>
            </a:xfrm>
            <a:custGeom>
              <a:avLst/>
              <a:gdLst/>
              <a:ahLst/>
              <a:cxnLst/>
              <a:rect l="l" t="t" r="r" b="b"/>
              <a:pathLst>
                <a:path w="3838" h="587" extrusionOk="0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cubicBezTo>
                    <a:pt x="0" y="456"/>
                    <a:pt x="98" y="586"/>
                    <a:pt x="260" y="586"/>
                  </a:cubicBezTo>
                  <a:lnTo>
                    <a:pt x="3545" y="586"/>
                  </a:lnTo>
                  <a:cubicBezTo>
                    <a:pt x="3708" y="586"/>
                    <a:pt x="3838" y="456"/>
                    <a:pt x="3838" y="293"/>
                  </a:cubicBezTo>
                  <a:cubicBezTo>
                    <a:pt x="3838" y="131"/>
                    <a:pt x="3708" y="1"/>
                    <a:pt x="3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5703904" y="1695368"/>
              <a:ext cx="120659" cy="121814"/>
            </a:xfrm>
            <a:custGeom>
              <a:avLst/>
              <a:gdLst/>
              <a:ahLst/>
              <a:cxnLst/>
              <a:rect l="l" t="t" r="r" b="b"/>
              <a:pathLst>
                <a:path w="5497" h="5497" extrusionOk="0">
                  <a:moveTo>
                    <a:pt x="1106" y="1"/>
                  </a:moveTo>
                  <a:cubicBezTo>
                    <a:pt x="521" y="1"/>
                    <a:pt x="1" y="489"/>
                    <a:pt x="1" y="1107"/>
                  </a:cubicBezTo>
                  <a:lnTo>
                    <a:pt x="1" y="4391"/>
                  </a:lnTo>
                  <a:cubicBezTo>
                    <a:pt x="1" y="5009"/>
                    <a:pt x="488" y="5497"/>
                    <a:pt x="1106" y="5497"/>
                  </a:cubicBezTo>
                  <a:lnTo>
                    <a:pt x="4423" y="5497"/>
                  </a:lnTo>
                  <a:cubicBezTo>
                    <a:pt x="5009" y="5497"/>
                    <a:pt x="5496" y="5009"/>
                    <a:pt x="5496" y="4391"/>
                  </a:cubicBezTo>
                  <a:lnTo>
                    <a:pt x="5496" y="1107"/>
                  </a:lnTo>
                  <a:cubicBezTo>
                    <a:pt x="5496" y="489"/>
                    <a:pt x="5009" y="1"/>
                    <a:pt x="4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5735315" y="1719877"/>
              <a:ext cx="58563" cy="59123"/>
            </a:xfrm>
            <a:custGeom>
              <a:avLst/>
              <a:gdLst/>
              <a:ahLst/>
              <a:cxnLst/>
              <a:rect l="l" t="t" r="r" b="b"/>
              <a:pathLst>
                <a:path w="2668" h="2668" extrusionOk="0">
                  <a:moveTo>
                    <a:pt x="1334" y="1"/>
                  </a:moveTo>
                  <a:cubicBezTo>
                    <a:pt x="586" y="1"/>
                    <a:pt x="1" y="586"/>
                    <a:pt x="1" y="1334"/>
                  </a:cubicBezTo>
                  <a:cubicBezTo>
                    <a:pt x="1" y="2049"/>
                    <a:pt x="586" y="2667"/>
                    <a:pt x="1334" y="2667"/>
                  </a:cubicBezTo>
                  <a:cubicBezTo>
                    <a:pt x="2049" y="2667"/>
                    <a:pt x="2667" y="2049"/>
                    <a:pt x="2667" y="1334"/>
                  </a:cubicBezTo>
                  <a:cubicBezTo>
                    <a:pt x="2667" y="586"/>
                    <a:pt x="2049" y="1"/>
                    <a:pt x="133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5721750" y="1778978"/>
              <a:ext cx="85671" cy="38204"/>
            </a:xfrm>
            <a:custGeom>
              <a:avLst/>
              <a:gdLst/>
              <a:ahLst/>
              <a:cxnLst/>
              <a:rect l="l" t="t" r="r" b="b"/>
              <a:pathLst>
                <a:path w="3903" h="1724" extrusionOk="0">
                  <a:moveTo>
                    <a:pt x="1952" y="0"/>
                  </a:moveTo>
                  <a:cubicBezTo>
                    <a:pt x="944" y="0"/>
                    <a:pt x="131" y="748"/>
                    <a:pt x="1" y="1691"/>
                  </a:cubicBezTo>
                  <a:cubicBezTo>
                    <a:pt x="98" y="1724"/>
                    <a:pt x="196" y="1724"/>
                    <a:pt x="293" y="1724"/>
                  </a:cubicBezTo>
                  <a:lnTo>
                    <a:pt x="3578" y="1724"/>
                  </a:lnTo>
                  <a:cubicBezTo>
                    <a:pt x="3708" y="1724"/>
                    <a:pt x="3805" y="1724"/>
                    <a:pt x="3903" y="1691"/>
                  </a:cubicBezTo>
                  <a:cubicBezTo>
                    <a:pt x="3740" y="748"/>
                    <a:pt x="2927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5722474" y="1835176"/>
              <a:ext cx="84244" cy="13008"/>
            </a:xfrm>
            <a:custGeom>
              <a:avLst/>
              <a:gdLst/>
              <a:ahLst/>
              <a:cxnLst/>
              <a:rect l="l" t="t" r="r" b="b"/>
              <a:pathLst>
                <a:path w="3838" h="587" extrusionOk="0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cubicBezTo>
                    <a:pt x="0" y="456"/>
                    <a:pt x="130" y="586"/>
                    <a:pt x="260" y="586"/>
                  </a:cubicBezTo>
                  <a:lnTo>
                    <a:pt x="3577" y="586"/>
                  </a:lnTo>
                  <a:cubicBezTo>
                    <a:pt x="3707" y="586"/>
                    <a:pt x="3837" y="456"/>
                    <a:pt x="3837" y="293"/>
                  </a:cubicBezTo>
                  <a:cubicBezTo>
                    <a:pt x="3837" y="131"/>
                    <a:pt x="3707" y="1"/>
                    <a:pt x="3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5649666" y="1741284"/>
              <a:ext cx="40695" cy="54292"/>
            </a:xfrm>
            <a:custGeom>
              <a:avLst/>
              <a:gdLst/>
              <a:ahLst/>
              <a:cxnLst/>
              <a:rect l="l" t="t" r="r" b="b"/>
              <a:pathLst>
                <a:path w="1854" h="2450" extrusionOk="0">
                  <a:moveTo>
                    <a:pt x="940" y="1"/>
                  </a:moveTo>
                  <a:cubicBezTo>
                    <a:pt x="849" y="1"/>
                    <a:pt x="752" y="13"/>
                    <a:pt x="651" y="43"/>
                  </a:cubicBezTo>
                  <a:cubicBezTo>
                    <a:pt x="390" y="108"/>
                    <a:pt x="195" y="335"/>
                    <a:pt x="130" y="596"/>
                  </a:cubicBezTo>
                  <a:cubicBezTo>
                    <a:pt x="98" y="856"/>
                    <a:pt x="228" y="1116"/>
                    <a:pt x="423" y="1246"/>
                  </a:cubicBezTo>
                  <a:lnTo>
                    <a:pt x="455" y="1246"/>
                  </a:lnTo>
                  <a:cubicBezTo>
                    <a:pt x="488" y="1279"/>
                    <a:pt x="748" y="1376"/>
                    <a:pt x="1041" y="1506"/>
                  </a:cubicBezTo>
                  <a:cubicBezTo>
                    <a:pt x="1073" y="1506"/>
                    <a:pt x="1268" y="1604"/>
                    <a:pt x="1268" y="1701"/>
                  </a:cubicBezTo>
                  <a:cubicBezTo>
                    <a:pt x="1236" y="1799"/>
                    <a:pt x="1106" y="1896"/>
                    <a:pt x="976" y="1896"/>
                  </a:cubicBezTo>
                  <a:cubicBezTo>
                    <a:pt x="781" y="1896"/>
                    <a:pt x="618" y="1831"/>
                    <a:pt x="520" y="1701"/>
                  </a:cubicBezTo>
                  <a:cubicBezTo>
                    <a:pt x="451" y="1632"/>
                    <a:pt x="372" y="1599"/>
                    <a:pt x="293" y="1599"/>
                  </a:cubicBezTo>
                  <a:cubicBezTo>
                    <a:pt x="225" y="1599"/>
                    <a:pt x="158" y="1623"/>
                    <a:pt x="98" y="1669"/>
                  </a:cubicBezTo>
                  <a:cubicBezTo>
                    <a:pt x="0" y="1766"/>
                    <a:pt x="0" y="1961"/>
                    <a:pt x="98" y="2059"/>
                  </a:cubicBezTo>
                  <a:cubicBezTo>
                    <a:pt x="293" y="2319"/>
                    <a:pt x="618" y="2449"/>
                    <a:pt x="943" y="2449"/>
                  </a:cubicBezTo>
                  <a:cubicBezTo>
                    <a:pt x="1366" y="2449"/>
                    <a:pt x="1724" y="2189"/>
                    <a:pt x="1789" y="1799"/>
                  </a:cubicBezTo>
                  <a:cubicBezTo>
                    <a:pt x="1854" y="1539"/>
                    <a:pt x="1724" y="1181"/>
                    <a:pt x="1236" y="986"/>
                  </a:cubicBezTo>
                  <a:cubicBezTo>
                    <a:pt x="1008" y="888"/>
                    <a:pt x="781" y="791"/>
                    <a:pt x="716" y="791"/>
                  </a:cubicBezTo>
                  <a:cubicBezTo>
                    <a:pt x="683" y="758"/>
                    <a:pt x="683" y="726"/>
                    <a:pt x="683" y="693"/>
                  </a:cubicBezTo>
                  <a:cubicBezTo>
                    <a:pt x="683" y="661"/>
                    <a:pt x="716" y="596"/>
                    <a:pt x="813" y="563"/>
                  </a:cubicBezTo>
                  <a:cubicBezTo>
                    <a:pt x="850" y="554"/>
                    <a:pt x="887" y="550"/>
                    <a:pt x="922" y="550"/>
                  </a:cubicBezTo>
                  <a:cubicBezTo>
                    <a:pt x="1134" y="550"/>
                    <a:pt x="1301" y="693"/>
                    <a:pt x="1301" y="693"/>
                  </a:cubicBezTo>
                  <a:cubicBezTo>
                    <a:pt x="1355" y="734"/>
                    <a:pt x="1416" y="752"/>
                    <a:pt x="1474" y="752"/>
                  </a:cubicBezTo>
                  <a:cubicBezTo>
                    <a:pt x="1556" y="752"/>
                    <a:pt x="1634" y="717"/>
                    <a:pt x="1691" y="661"/>
                  </a:cubicBezTo>
                  <a:cubicBezTo>
                    <a:pt x="1789" y="531"/>
                    <a:pt x="1756" y="368"/>
                    <a:pt x="1659" y="270"/>
                  </a:cubicBezTo>
                  <a:cubicBezTo>
                    <a:pt x="1632" y="244"/>
                    <a:pt x="1345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5606819" y="1741306"/>
              <a:ext cx="42868" cy="54270"/>
            </a:xfrm>
            <a:custGeom>
              <a:avLst/>
              <a:gdLst/>
              <a:ahLst/>
              <a:cxnLst/>
              <a:rect l="l" t="t" r="r" b="b"/>
              <a:pathLst>
                <a:path w="1953" h="2449" extrusionOk="0">
                  <a:moveTo>
                    <a:pt x="279" y="1"/>
                  </a:moveTo>
                  <a:cubicBezTo>
                    <a:pt x="252" y="1"/>
                    <a:pt x="224" y="4"/>
                    <a:pt x="196" y="9"/>
                  </a:cubicBezTo>
                  <a:cubicBezTo>
                    <a:pt x="66" y="74"/>
                    <a:pt x="1" y="237"/>
                    <a:pt x="33" y="367"/>
                  </a:cubicBezTo>
                  <a:lnTo>
                    <a:pt x="684" y="2253"/>
                  </a:lnTo>
                  <a:cubicBezTo>
                    <a:pt x="749" y="2351"/>
                    <a:pt x="846" y="2448"/>
                    <a:pt x="1009" y="2448"/>
                  </a:cubicBezTo>
                  <a:cubicBezTo>
                    <a:pt x="1139" y="2448"/>
                    <a:pt x="1237" y="2351"/>
                    <a:pt x="1302" y="2221"/>
                  </a:cubicBezTo>
                  <a:lnTo>
                    <a:pt x="1920" y="367"/>
                  </a:lnTo>
                  <a:cubicBezTo>
                    <a:pt x="1952" y="237"/>
                    <a:pt x="1887" y="74"/>
                    <a:pt x="1725" y="9"/>
                  </a:cubicBezTo>
                  <a:cubicBezTo>
                    <a:pt x="1703" y="4"/>
                    <a:pt x="1680" y="1"/>
                    <a:pt x="1658" y="1"/>
                  </a:cubicBezTo>
                  <a:cubicBezTo>
                    <a:pt x="1544" y="1"/>
                    <a:pt x="1426" y="69"/>
                    <a:pt x="1399" y="204"/>
                  </a:cubicBezTo>
                  <a:lnTo>
                    <a:pt x="977" y="1408"/>
                  </a:lnTo>
                  <a:lnTo>
                    <a:pt x="554" y="172"/>
                  </a:lnTo>
                  <a:cubicBezTo>
                    <a:pt x="527" y="64"/>
                    <a:pt x="411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5471915" y="1866178"/>
              <a:ext cx="37864" cy="35323"/>
            </a:xfrm>
            <a:custGeom>
              <a:avLst/>
              <a:gdLst/>
              <a:ahLst/>
              <a:cxnLst/>
              <a:rect l="l" t="t" r="r" b="b"/>
              <a:pathLst>
                <a:path w="1725" h="1594" extrusionOk="0">
                  <a:moveTo>
                    <a:pt x="1" y="0"/>
                  </a:moveTo>
                  <a:lnTo>
                    <a:pt x="1" y="488"/>
                  </a:lnTo>
                  <a:lnTo>
                    <a:pt x="1724" y="1594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5786700" y="1866178"/>
              <a:ext cx="37864" cy="35323"/>
            </a:xfrm>
            <a:custGeom>
              <a:avLst/>
              <a:gdLst/>
              <a:ahLst/>
              <a:cxnLst/>
              <a:rect l="l" t="t" r="r" b="b"/>
              <a:pathLst>
                <a:path w="1725" h="1594" extrusionOk="0">
                  <a:moveTo>
                    <a:pt x="1" y="0"/>
                  </a:moveTo>
                  <a:lnTo>
                    <a:pt x="1" y="488"/>
                  </a:lnTo>
                  <a:lnTo>
                    <a:pt x="1724" y="1594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797411" y="1634118"/>
              <a:ext cx="28579" cy="26703"/>
            </a:xfrm>
            <a:custGeom>
              <a:avLst/>
              <a:gdLst/>
              <a:ahLst/>
              <a:cxnLst/>
              <a:rect l="l" t="t" r="r" b="b"/>
              <a:pathLst>
                <a:path w="1302" h="1205" extrusionOk="0">
                  <a:moveTo>
                    <a:pt x="1" y="1"/>
                  </a:moveTo>
                  <a:lnTo>
                    <a:pt x="1" y="586"/>
                  </a:lnTo>
                  <a:lnTo>
                    <a:pt x="1301" y="1204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633950" y="1634118"/>
              <a:ext cx="28579" cy="26703"/>
            </a:xfrm>
            <a:custGeom>
              <a:avLst/>
              <a:gdLst/>
              <a:ahLst/>
              <a:cxnLst/>
              <a:rect l="l" t="t" r="r" b="b"/>
              <a:pathLst>
                <a:path w="1302" h="1205" extrusionOk="0">
                  <a:moveTo>
                    <a:pt x="1" y="1"/>
                  </a:moveTo>
                  <a:lnTo>
                    <a:pt x="1" y="586"/>
                  </a:lnTo>
                  <a:lnTo>
                    <a:pt x="1302" y="1204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471212" y="1634118"/>
              <a:ext cx="28579" cy="26703"/>
            </a:xfrm>
            <a:custGeom>
              <a:avLst/>
              <a:gdLst/>
              <a:ahLst/>
              <a:cxnLst/>
              <a:rect l="l" t="t" r="r" b="b"/>
              <a:pathLst>
                <a:path w="1302" h="1205" extrusionOk="0">
                  <a:moveTo>
                    <a:pt x="0" y="1"/>
                  </a:moveTo>
                  <a:lnTo>
                    <a:pt x="0" y="586"/>
                  </a:lnTo>
                  <a:lnTo>
                    <a:pt x="1301" y="1204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2"/>
          <p:cNvGrpSpPr/>
          <p:nvPr/>
        </p:nvGrpSpPr>
        <p:grpSpPr>
          <a:xfrm>
            <a:off x="7600239" y="1609657"/>
            <a:ext cx="401172" cy="411465"/>
            <a:chOff x="7600239" y="1609657"/>
            <a:chExt cx="401172" cy="411465"/>
          </a:xfrm>
        </p:grpSpPr>
        <p:sp>
          <p:nvSpPr>
            <p:cNvPr id="741" name="Google Shape;741;p22"/>
            <p:cNvSpPr/>
            <p:nvPr/>
          </p:nvSpPr>
          <p:spPr>
            <a:xfrm>
              <a:off x="7600239" y="1675243"/>
              <a:ext cx="401172" cy="272382"/>
            </a:xfrm>
            <a:custGeom>
              <a:avLst/>
              <a:gdLst/>
              <a:ahLst/>
              <a:cxnLst/>
              <a:rect l="l" t="t" r="r" b="b"/>
              <a:pathLst>
                <a:path w="18310" h="12293" extrusionOk="0">
                  <a:moveTo>
                    <a:pt x="1106" y="0"/>
                  </a:moveTo>
                  <a:cubicBezTo>
                    <a:pt x="521" y="0"/>
                    <a:pt x="1" y="488"/>
                    <a:pt x="1" y="1106"/>
                  </a:cubicBezTo>
                  <a:lnTo>
                    <a:pt x="1" y="11187"/>
                  </a:lnTo>
                  <a:cubicBezTo>
                    <a:pt x="1" y="11805"/>
                    <a:pt x="521" y="12292"/>
                    <a:pt x="1106" y="12292"/>
                  </a:cubicBezTo>
                  <a:lnTo>
                    <a:pt x="17204" y="12292"/>
                  </a:lnTo>
                  <a:cubicBezTo>
                    <a:pt x="17789" y="12292"/>
                    <a:pt x="18309" y="11805"/>
                    <a:pt x="18309" y="11187"/>
                  </a:cubicBezTo>
                  <a:lnTo>
                    <a:pt x="18309" y="1106"/>
                  </a:lnTo>
                  <a:cubicBezTo>
                    <a:pt x="18309" y="488"/>
                    <a:pt x="17789" y="0"/>
                    <a:pt x="1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7624471" y="1699727"/>
              <a:ext cx="352707" cy="196005"/>
            </a:xfrm>
            <a:custGeom>
              <a:avLst/>
              <a:gdLst/>
              <a:ahLst/>
              <a:cxnLst/>
              <a:rect l="l" t="t" r="r" b="b"/>
              <a:pathLst>
                <a:path w="16098" h="8846" extrusionOk="0">
                  <a:moveTo>
                    <a:pt x="0" y="1"/>
                  </a:moveTo>
                  <a:lnTo>
                    <a:pt x="0" y="8846"/>
                  </a:lnTo>
                  <a:lnTo>
                    <a:pt x="16098" y="884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7600239" y="1895732"/>
              <a:ext cx="401172" cy="51893"/>
            </a:xfrm>
            <a:custGeom>
              <a:avLst/>
              <a:gdLst/>
              <a:ahLst/>
              <a:cxnLst/>
              <a:rect l="l" t="t" r="r" b="b"/>
              <a:pathLst>
                <a:path w="18310" h="2342" extrusionOk="0">
                  <a:moveTo>
                    <a:pt x="1" y="0"/>
                  </a:moveTo>
                  <a:lnTo>
                    <a:pt x="1" y="1236"/>
                  </a:lnTo>
                  <a:cubicBezTo>
                    <a:pt x="1" y="1854"/>
                    <a:pt x="521" y="2341"/>
                    <a:pt x="1106" y="2341"/>
                  </a:cubicBezTo>
                  <a:lnTo>
                    <a:pt x="17204" y="2341"/>
                  </a:lnTo>
                  <a:cubicBezTo>
                    <a:pt x="17789" y="2341"/>
                    <a:pt x="18309" y="1854"/>
                    <a:pt x="18309" y="1236"/>
                  </a:cubicBezTo>
                  <a:lnTo>
                    <a:pt x="18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7783363" y="1915186"/>
              <a:ext cx="34925" cy="12984"/>
            </a:xfrm>
            <a:custGeom>
              <a:avLst/>
              <a:gdLst/>
              <a:ahLst/>
              <a:cxnLst/>
              <a:rect l="l" t="t" r="r" b="b"/>
              <a:pathLst>
                <a:path w="1594" h="586" extrusionOk="0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1301" y="585"/>
                  </a:lnTo>
                  <a:cubicBezTo>
                    <a:pt x="1464" y="585"/>
                    <a:pt x="1594" y="455"/>
                    <a:pt x="1594" y="293"/>
                  </a:cubicBezTo>
                  <a:cubicBezTo>
                    <a:pt x="1594" y="130"/>
                    <a:pt x="1464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7729924" y="1947603"/>
              <a:ext cx="141802" cy="67026"/>
            </a:xfrm>
            <a:custGeom>
              <a:avLst/>
              <a:gdLst/>
              <a:ahLst/>
              <a:cxnLst/>
              <a:rect l="l" t="t" r="r" b="b"/>
              <a:pathLst>
                <a:path w="6472" h="3025" extrusionOk="0">
                  <a:moveTo>
                    <a:pt x="1106" y="0"/>
                  </a:moveTo>
                  <a:lnTo>
                    <a:pt x="0" y="3025"/>
                  </a:lnTo>
                  <a:lnTo>
                    <a:pt x="6472" y="3025"/>
                  </a:lnTo>
                  <a:lnTo>
                    <a:pt x="5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7748438" y="1947603"/>
              <a:ext cx="114020" cy="43251"/>
            </a:xfrm>
            <a:custGeom>
              <a:avLst/>
              <a:gdLst/>
              <a:ahLst/>
              <a:cxnLst/>
              <a:rect l="l" t="t" r="r" b="b"/>
              <a:pathLst>
                <a:path w="5204" h="1952" extrusionOk="0">
                  <a:moveTo>
                    <a:pt x="261" y="0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5204" y="1952"/>
                  </a:lnTo>
                  <a:lnTo>
                    <a:pt x="452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7712111" y="2008846"/>
              <a:ext cx="177427" cy="12275"/>
            </a:xfrm>
            <a:custGeom>
              <a:avLst/>
              <a:gdLst/>
              <a:ahLst/>
              <a:cxnLst/>
              <a:rect l="l" t="t" r="r" b="b"/>
              <a:pathLst>
                <a:path w="8098" h="554" extrusionOk="0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7697848" y="1764582"/>
              <a:ext cx="55608" cy="131150"/>
            </a:xfrm>
            <a:custGeom>
              <a:avLst/>
              <a:gdLst/>
              <a:ahLst/>
              <a:cxnLst/>
              <a:rect l="l" t="t" r="r" b="b"/>
              <a:pathLst>
                <a:path w="2538" h="5919" extrusionOk="0">
                  <a:moveTo>
                    <a:pt x="424" y="0"/>
                  </a:moveTo>
                  <a:cubicBezTo>
                    <a:pt x="196" y="0"/>
                    <a:pt x="1" y="196"/>
                    <a:pt x="1" y="423"/>
                  </a:cubicBezTo>
                  <a:lnTo>
                    <a:pt x="1" y="5919"/>
                  </a:lnTo>
                  <a:lnTo>
                    <a:pt x="2537" y="5919"/>
                  </a:lnTo>
                  <a:lnTo>
                    <a:pt x="2537" y="423"/>
                  </a:lnTo>
                  <a:cubicBezTo>
                    <a:pt x="2537" y="196"/>
                    <a:pt x="2375" y="0"/>
                    <a:pt x="2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7671490" y="1609657"/>
              <a:ext cx="108323" cy="110278"/>
            </a:xfrm>
            <a:custGeom>
              <a:avLst/>
              <a:gdLst/>
              <a:ahLst/>
              <a:cxnLst/>
              <a:rect l="l" t="t" r="r" b="b"/>
              <a:pathLst>
                <a:path w="4944" h="4977" extrusionOk="0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3968"/>
                  </a:lnTo>
                  <a:cubicBezTo>
                    <a:pt x="1" y="4521"/>
                    <a:pt x="456" y="4976"/>
                    <a:pt x="1009" y="4976"/>
                  </a:cubicBezTo>
                  <a:lnTo>
                    <a:pt x="3968" y="4976"/>
                  </a:lnTo>
                  <a:cubicBezTo>
                    <a:pt x="4521" y="4976"/>
                    <a:pt x="4944" y="4521"/>
                    <a:pt x="4944" y="3968"/>
                  </a:cubicBezTo>
                  <a:lnTo>
                    <a:pt x="4944" y="1009"/>
                  </a:lnTo>
                  <a:cubicBezTo>
                    <a:pt x="4944" y="456"/>
                    <a:pt x="4521" y="1"/>
                    <a:pt x="3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7699272" y="1631991"/>
              <a:ext cx="52759" cy="53355"/>
            </a:xfrm>
            <a:custGeom>
              <a:avLst/>
              <a:gdLst/>
              <a:ahLst/>
              <a:cxnLst/>
              <a:rect l="l" t="t" r="r" b="b"/>
              <a:pathLst>
                <a:path w="2408" h="2408" extrusionOk="0">
                  <a:moveTo>
                    <a:pt x="1204" y="1"/>
                  </a:moveTo>
                  <a:cubicBezTo>
                    <a:pt x="554" y="1"/>
                    <a:pt x="1" y="521"/>
                    <a:pt x="1" y="1204"/>
                  </a:cubicBezTo>
                  <a:cubicBezTo>
                    <a:pt x="1" y="1854"/>
                    <a:pt x="554" y="2407"/>
                    <a:pt x="1204" y="2407"/>
                  </a:cubicBezTo>
                  <a:cubicBezTo>
                    <a:pt x="1887" y="2407"/>
                    <a:pt x="2407" y="1854"/>
                    <a:pt x="2407" y="1204"/>
                  </a:cubicBezTo>
                  <a:cubicBezTo>
                    <a:pt x="2407" y="521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7687178" y="1685325"/>
              <a:ext cx="76970" cy="34610"/>
            </a:xfrm>
            <a:custGeom>
              <a:avLst/>
              <a:gdLst/>
              <a:ahLst/>
              <a:cxnLst/>
              <a:rect l="l" t="t" r="r" b="b"/>
              <a:pathLst>
                <a:path w="3513" h="1562" extrusionOk="0">
                  <a:moveTo>
                    <a:pt x="1756" y="0"/>
                  </a:moveTo>
                  <a:cubicBezTo>
                    <a:pt x="878" y="0"/>
                    <a:pt x="130" y="651"/>
                    <a:pt x="0" y="1529"/>
                  </a:cubicBezTo>
                  <a:cubicBezTo>
                    <a:pt x="98" y="1529"/>
                    <a:pt x="195" y="1561"/>
                    <a:pt x="293" y="1561"/>
                  </a:cubicBezTo>
                  <a:lnTo>
                    <a:pt x="3252" y="1561"/>
                  </a:lnTo>
                  <a:cubicBezTo>
                    <a:pt x="3350" y="1561"/>
                    <a:pt x="3447" y="1529"/>
                    <a:pt x="3512" y="1529"/>
                  </a:cubicBezTo>
                  <a:cubicBezTo>
                    <a:pt x="3382" y="651"/>
                    <a:pt x="2667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7843922" y="1813572"/>
              <a:ext cx="55586" cy="82160"/>
            </a:xfrm>
            <a:custGeom>
              <a:avLst/>
              <a:gdLst/>
              <a:ahLst/>
              <a:cxnLst/>
              <a:rect l="l" t="t" r="r" b="b"/>
              <a:pathLst>
                <a:path w="2537" h="3708" extrusionOk="0">
                  <a:moveTo>
                    <a:pt x="391" y="1"/>
                  </a:moveTo>
                  <a:cubicBezTo>
                    <a:pt x="163" y="1"/>
                    <a:pt x="0" y="196"/>
                    <a:pt x="0" y="424"/>
                  </a:cubicBezTo>
                  <a:lnTo>
                    <a:pt x="0" y="3708"/>
                  </a:lnTo>
                  <a:lnTo>
                    <a:pt x="2537" y="3708"/>
                  </a:lnTo>
                  <a:lnTo>
                    <a:pt x="2537" y="424"/>
                  </a:lnTo>
                  <a:cubicBezTo>
                    <a:pt x="2537" y="196"/>
                    <a:pt x="2342" y="1"/>
                    <a:pt x="2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7817564" y="1658669"/>
              <a:ext cx="108323" cy="110256"/>
            </a:xfrm>
            <a:custGeom>
              <a:avLst/>
              <a:gdLst/>
              <a:ahLst/>
              <a:cxnLst/>
              <a:rect l="l" t="t" r="r" b="b"/>
              <a:pathLst>
                <a:path w="4944" h="4976" extrusionOk="0">
                  <a:moveTo>
                    <a:pt x="976" y="0"/>
                  </a:moveTo>
                  <a:cubicBezTo>
                    <a:pt x="423" y="0"/>
                    <a:pt x="0" y="455"/>
                    <a:pt x="0" y="1008"/>
                  </a:cubicBezTo>
                  <a:lnTo>
                    <a:pt x="0" y="3967"/>
                  </a:lnTo>
                  <a:cubicBezTo>
                    <a:pt x="0" y="4520"/>
                    <a:pt x="423" y="4976"/>
                    <a:pt x="976" y="4976"/>
                  </a:cubicBezTo>
                  <a:lnTo>
                    <a:pt x="3967" y="4976"/>
                  </a:lnTo>
                  <a:cubicBezTo>
                    <a:pt x="4488" y="4976"/>
                    <a:pt x="4943" y="4520"/>
                    <a:pt x="4943" y="3967"/>
                  </a:cubicBezTo>
                  <a:lnTo>
                    <a:pt x="4943" y="1008"/>
                  </a:lnTo>
                  <a:cubicBezTo>
                    <a:pt x="4943" y="455"/>
                    <a:pt x="4488" y="0"/>
                    <a:pt x="3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7845346" y="1681004"/>
              <a:ext cx="52737" cy="52624"/>
            </a:xfrm>
            <a:custGeom>
              <a:avLst/>
              <a:gdLst/>
              <a:ahLst/>
              <a:cxnLst/>
              <a:rect l="l" t="t" r="r" b="b"/>
              <a:pathLst>
                <a:path w="2407" h="2375" extrusionOk="0">
                  <a:moveTo>
                    <a:pt x="1204" y="0"/>
                  </a:moveTo>
                  <a:cubicBezTo>
                    <a:pt x="553" y="0"/>
                    <a:pt x="0" y="520"/>
                    <a:pt x="0" y="1203"/>
                  </a:cubicBezTo>
                  <a:cubicBezTo>
                    <a:pt x="0" y="1854"/>
                    <a:pt x="553" y="2374"/>
                    <a:pt x="1204" y="2374"/>
                  </a:cubicBezTo>
                  <a:cubicBezTo>
                    <a:pt x="1854" y="2374"/>
                    <a:pt x="2407" y="1854"/>
                    <a:pt x="2407" y="1203"/>
                  </a:cubicBezTo>
                  <a:cubicBezTo>
                    <a:pt x="2407" y="520"/>
                    <a:pt x="1854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7833230" y="1734315"/>
              <a:ext cx="76970" cy="34610"/>
            </a:xfrm>
            <a:custGeom>
              <a:avLst/>
              <a:gdLst/>
              <a:ahLst/>
              <a:cxnLst/>
              <a:rect l="l" t="t" r="r" b="b"/>
              <a:pathLst>
                <a:path w="3513" h="1562" extrusionOk="0">
                  <a:moveTo>
                    <a:pt x="1757" y="1"/>
                  </a:moveTo>
                  <a:cubicBezTo>
                    <a:pt x="846" y="1"/>
                    <a:pt x="131" y="651"/>
                    <a:pt x="1" y="1497"/>
                  </a:cubicBezTo>
                  <a:cubicBezTo>
                    <a:pt x="98" y="1529"/>
                    <a:pt x="163" y="1562"/>
                    <a:pt x="261" y="1562"/>
                  </a:cubicBezTo>
                  <a:lnTo>
                    <a:pt x="3220" y="1562"/>
                  </a:lnTo>
                  <a:cubicBezTo>
                    <a:pt x="3318" y="1562"/>
                    <a:pt x="3415" y="1529"/>
                    <a:pt x="3513" y="1497"/>
                  </a:cubicBezTo>
                  <a:cubicBezTo>
                    <a:pt x="3383" y="651"/>
                    <a:pt x="2635" y="1"/>
                    <a:pt x="1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7712111" y="2008846"/>
              <a:ext cx="177427" cy="12275"/>
            </a:xfrm>
            <a:custGeom>
              <a:avLst/>
              <a:gdLst/>
              <a:ahLst/>
              <a:cxnLst/>
              <a:rect l="l" t="t" r="r" b="b"/>
              <a:pathLst>
                <a:path w="8098" h="554" extrusionOk="0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6" name="Picture 1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9" y="68447"/>
            <a:ext cx="1490340" cy="1195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8C05"/>
            </a:gs>
            <a:gs pos="55000">
              <a:schemeClr val="bg1"/>
            </a:gs>
            <a:gs pos="82000">
              <a:srgbClr val="00B050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72" y="2165848"/>
            <a:ext cx="8229600" cy="481200"/>
          </a:xfrm>
        </p:spPr>
        <p:txBody>
          <a:bodyPr/>
          <a:lstStyle/>
          <a:p>
            <a:r>
              <a:rPr lang="en-US" b="1" dirty="0" smtClean="0">
                <a:latin typeface="Constantia" panose="02030602050306030303" pitchFamily="18" charset="0"/>
              </a:rPr>
              <a:t>Thank You</a:t>
            </a:r>
            <a:endParaRPr lang="en-IN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31986"/>
      </p:ext>
    </p:extLst>
  </p:cSld>
  <p:clrMapOvr>
    <a:masterClrMapping/>
  </p:clrMapOvr>
</p:sld>
</file>

<file path=ppt/theme/theme1.xml><?xml version="1.0" encoding="utf-8"?>
<a:theme xmlns:a="http://schemas.openxmlformats.org/drawingml/2006/main" name="Voting Process Infographics by Slidesgo">
  <a:themeElements>
    <a:clrScheme name="Simple Light">
      <a:dk1>
        <a:srgbClr val="000000"/>
      </a:dk1>
      <a:lt1>
        <a:srgbClr val="FFFFFF"/>
      </a:lt1>
      <a:dk2>
        <a:srgbClr val="ACC3F8"/>
      </a:dk2>
      <a:lt2>
        <a:srgbClr val="E9E9F3"/>
      </a:lt2>
      <a:accent1>
        <a:srgbClr val="465EEC"/>
      </a:accent1>
      <a:accent2>
        <a:srgbClr val="425370"/>
      </a:accent2>
      <a:accent3>
        <a:srgbClr val="7B8EFF"/>
      </a:accent3>
      <a:accent4>
        <a:srgbClr val="FF8995"/>
      </a:accent4>
      <a:accent5>
        <a:srgbClr val="5D749B"/>
      </a:accent5>
      <a:accent6>
        <a:srgbClr val="7A87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394</Words>
  <Application>Microsoft Office PowerPoint</Application>
  <PresentationFormat>On-screen Show (16:9)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Constantia</vt:lpstr>
      <vt:lpstr>Fira Sans Extra Condensed Medium</vt:lpstr>
      <vt:lpstr>Fira Sans Extra Condensed SemiBold</vt:lpstr>
      <vt:lpstr>Roboto</vt:lpstr>
      <vt:lpstr>Voting Process Infographics by Slidesgo</vt:lpstr>
      <vt:lpstr>Telangana State Election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Telangana State Election Data</dc:title>
  <dc:creator>102500</dc:creator>
  <cp:lastModifiedBy>102500</cp:lastModifiedBy>
  <cp:revision>15</cp:revision>
  <dcterms:modified xsi:type="dcterms:W3CDTF">2024-02-27T09:09:30Z</dcterms:modified>
</cp:coreProperties>
</file>