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89" r:id="rId2"/>
    <p:sldId id="290" r:id="rId3"/>
    <p:sldId id="256" r:id="rId4"/>
    <p:sldId id="291" r:id="rId5"/>
    <p:sldId id="257" r:id="rId6"/>
    <p:sldId id="292" r:id="rId7"/>
    <p:sldId id="259" r:id="rId8"/>
    <p:sldId id="270" r:id="rId9"/>
    <p:sldId id="293" r:id="rId10"/>
    <p:sldId id="260" r:id="rId11"/>
    <p:sldId id="261" r:id="rId12"/>
    <p:sldId id="294" r:id="rId13"/>
    <p:sldId id="295" r:id="rId14"/>
    <p:sldId id="296" r:id="rId15"/>
    <p:sldId id="298" r:id="rId16"/>
    <p:sldId id="297" r:id="rId17"/>
    <p:sldId id="299" r:id="rId18"/>
    <p:sldId id="30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2">
          <p15:clr>
            <a:srgbClr val="9AA0A6"/>
          </p15:clr>
        </p15:guide>
        <p15:guide id="2" pos="284">
          <p15:clr>
            <a:srgbClr val="9AA0A6"/>
          </p15:clr>
        </p15:guide>
        <p15:guide id="3" orient="horz" pos="2973">
          <p15:clr>
            <a:srgbClr val="9AA0A6"/>
          </p15:clr>
        </p15:guide>
        <p15:guide id="4" pos="5477">
          <p15:clr>
            <a:srgbClr val="9AA0A6"/>
          </p15:clr>
        </p15:guide>
        <p15:guide id="5" orient="horz" pos="697">
          <p15:clr>
            <a:srgbClr val="9AA0A6"/>
          </p15:clr>
        </p15:guide>
        <p15:guide id="6" pos="1013">
          <p15:clr>
            <a:srgbClr val="9AA0A6"/>
          </p15:clr>
        </p15:guide>
        <p15:guide id="7" pos="2930">
          <p15:clr>
            <a:srgbClr val="9AA0A6"/>
          </p15:clr>
        </p15:guide>
        <p15:guide id="8" pos="365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96A"/>
    <a:srgbClr val="F49342"/>
    <a:srgbClr val="E871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108"/>
      </p:cViewPr>
      <p:guideLst>
        <p:guide orient="horz" pos="262"/>
        <p:guide pos="284"/>
        <p:guide orient="horz" pos="2973"/>
        <p:guide pos="5477"/>
        <p:guide orient="horz" pos="697"/>
        <p:guide pos="1013"/>
        <p:guide pos="2930"/>
        <p:guide pos="36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398350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97ef1d1ee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97ef1d1ee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32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7ef1d1ee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7ef1d1ee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07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97ef1d1ee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97ef1d1ee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730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990f92aca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990f92aca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407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7ef1d1ee0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7ef1d1ee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88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7ef1d1ee0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7ef1d1ee0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25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7ef1d1ee0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7ef1d1ee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83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elay 4"/>
          <p:cNvSpPr/>
          <p:nvPr/>
        </p:nvSpPr>
        <p:spPr>
          <a:xfrm rot="5400000">
            <a:off x="3079527" y="-3079531"/>
            <a:ext cx="2984941" cy="9144003"/>
          </a:xfrm>
          <a:prstGeom prst="flowChartDelay">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09903" y="3079531"/>
            <a:ext cx="5097518" cy="830997"/>
          </a:xfrm>
          <a:prstGeom prst="rect">
            <a:avLst/>
          </a:prstGeom>
          <a:noFill/>
        </p:spPr>
        <p:txBody>
          <a:bodyPr wrap="square" rtlCol="0">
            <a:spAutoFit/>
          </a:bodyPr>
          <a:lstStyle/>
          <a:p>
            <a:r>
              <a:rPr lang="en-US" sz="2400" b="1" dirty="0" smtClean="0">
                <a:latin typeface="Constantia" panose="02030602050306030303" pitchFamily="18" charset="0"/>
              </a:rPr>
              <a:t>Bike Store Sales</a:t>
            </a:r>
            <a:br>
              <a:rPr lang="en-US" sz="2400" b="1" dirty="0" smtClean="0">
                <a:latin typeface="Constantia" panose="02030602050306030303" pitchFamily="18" charset="0"/>
              </a:rPr>
            </a:br>
            <a:r>
              <a:rPr lang="en-US" sz="2400" b="1" dirty="0" smtClean="0">
                <a:latin typeface="Constantia" panose="02030602050306030303" pitchFamily="18" charset="0"/>
              </a:rPr>
              <a:t> Data Analysis</a:t>
            </a:r>
            <a:endParaRPr lang="en-IN" sz="2400" b="1" dirty="0">
              <a:latin typeface="Constantia" panose="02030602050306030303" pitchFamily="18" charset="0"/>
            </a:endParaRPr>
          </a:p>
        </p:txBody>
      </p:sp>
    </p:spTree>
    <p:extLst>
      <p:ext uri="{BB962C8B-B14F-4D97-AF65-F5344CB8AC3E}">
        <p14:creationId xmlns:p14="http://schemas.microsoft.com/office/powerpoint/2010/main" val="3138348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19"/>
          <p:cNvGrpSpPr/>
          <p:nvPr/>
        </p:nvGrpSpPr>
        <p:grpSpPr>
          <a:xfrm>
            <a:off x="258163" y="1893555"/>
            <a:ext cx="1347599" cy="1347577"/>
            <a:chOff x="3885000" y="2259448"/>
            <a:chExt cx="1347599" cy="1347577"/>
          </a:xfrm>
        </p:grpSpPr>
        <p:sp>
          <p:nvSpPr>
            <p:cNvPr id="278" name="Google Shape;278;p19"/>
            <p:cNvSpPr/>
            <p:nvPr/>
          </p:nvSpPr>
          <p:spPr>
            <a:xfrm rot="5400000" flipH="1">
              <a:off x="3885012" y="2259437"/>
              <a:ext cx="1347577" cy="1347599"/>
            </a:xfrm>
            <a:custGeom>
              <a:avLst/>
              <a:gdLst/>
              <a:ahLst/>
              <a:cxnLst/>
              <a:rect l="l" t="t" r="r" b="b"/>
              <a:pathLst>
                <a:path w="8954" h="8954" extrusionOk="0">
                  <a:moveTo>
                    <a:pt x="4477" y="0"/>
                  </a:moveTo>
                  <a:cubicBezTo>
                    <a:pt x="2004" y="0"/>
                    <a:pt x="0" y="2004"/>
                    <a:pt x="0" y="4477"/>
                  </a:cubicBezTo>
                  <a:cubicBezTo>
                    <a:pt x="0" y="6949"/>
                    <a:pt x="2004" y="8953"/>
                    <a:pt x="4477" y="8953"/>
                  </a:cubicBezTo>
                  <a:cubicBezTo>
                    <a:pt x="6949" y="8953"/>
                    <a:pt x="8953" y="6949"/>
                    <a:pt x="8953" y="4477"/>
                  </a:cubicBezTo>
                  <a:cubicBezTo>
                    <a:pt x="8953" y="2004"/>
                    <a:pt x="6949" y="0"/>
                    <a:pt x="44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5400000" flipH="1">
              <a:off x="3978172" y="2406777"/>
              <a:ext cx="1161409" cy="1107247"/>
            </a:xfrm>
            <a:custGeom>
              <a:avLst/>
              <a:gdLst/>
              <a:ahLst/>
              <a:cxnLst/>
              <a:rect l="l" t="t" r="r" b="b"/>
              <a:pathLst>
                <a:path w="7717" h="7357" extrusionOk="0">
                  <a:moveTo>
                    <a:pt x="4038" y="0"/>
                  </a:moveTo>
                  <a:cubicBezTo>
                    <a:pt x="3096" y="0"/>
                    <a:pt x="2155" y="359"/>
                    <a:pt x="1437" y="1078"/>
                  </a:cubicBezTo>
                  <a:cubicBezTo>
                    <a:pt x="0" y="2514"/>
                    <a:pt x="0" y="4843"/>
                    <a:pt x="1437" y="6280"/>
                  </a:cubicBezTo>
                  <a:cubicBezTo>
                    <a:pt x="2126" y="6969"/>
                    <a:pt x="3062" y="7357"/>
                    <a:pt x="4038" y="7357"/>
                  </a:cubicBezTo>
                  <a:cubicBezTo>
                    <a:pt x="5013" y="7357"/>
                    <a:pt x="5949" y="6969"/>
                    <a:pt x="6639" y="6280"/>
                  </a:cubicBezTo>
                  <a:cubicBezTo>
                    <a:pt x="7328" y="5590"/>
                    <a:pt x="7716" y="4654"/>
                    <a:pt x="7716" y="3679"/>
                  </a:cubicBezTo>
                  <a:cubicBezTo>
                    <a:pt x="7716" y="2703"/>
                    <a:pt x="7328" y="1767"/>
                    <a:pt x="6639" y="1078"/>
                  </a:cubicBezTo>
                  <a:cubicBezTo>
                    <a:pt x="5920" y="359"/>
                    <a:pt x="4979" y="0"/>
                    <a:pt x="4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9"/>
            <p:cNvGrpSpPr/>
            <p:nvPr/>
          </p:nvGrpSpPr>
          <p:grpSpPr>
            <a:xfrm flipH="1">
              <a:off x="4167689" y="2588444"/>
              <a:ext cx="771604" cy="743968"/>
              <a:chOff x="4130221" y="1528329"/>
              <a:chExt cx="530896" cy="511811"/>
            </a:xfrm>
          </p:grpSpPr>
          <p:sp>
            <p:nvSpPr>
              <p:cNvPr id="281" name="Google Shape;281;p19"/>
              <p:cNvSpPr/>
              <p:nvPr/>
            </p:nvSpPr>
            <p:spPr>
              <a:xfrm>
                <a:off x="4314024" y="1984490"/>
                <a:ext cx="163491" cy="55649"/>
              </a:xfrm>
              <a:custGeom>
                <a:avLst/>
                <a:gdLst/>
                <a:ahLst/>
                <a:cxnLst/>
                <a:rect l="l" t="t" r="r" b="b"/>
                <a:pathLst>
                  <a:path w="805" h="274" extrusionOk="0">
                    <a:moveTo>
                      <a:pt x="50" y="0"/>
                    </a:moveTo>
                    <a:cubicBezTo>
                      <a:pt x="23" y="0"/>
                      <a:pt x="0" y="22"/>
                      <a:pt x="0" y="50"/>
                    </a:cubicBezTo>
                    <a:cubicBezTo>
                      <a:pt x="0" y="77"/>
                      <a:pt x="22" y="99"/>
                      <a:pt x="50" y="99"/>
                    </a:cubicBezTo>
                    <a:lnTo>
                      <a:pt x="79" y="99"/>
                    </a:lnTo>
                    <a:cubicBezTo>
                      <a:pt x="133" y="99"/>
                      <a:pt x="179" y="130"/>
                      <a:pt x="206" y="176"/>
                    </a:cubicBezTo>
                    <a:cubicBezTo>
                      <a:pt x="240" y="235"/>
                      <a:pt x="302" y="273"/>
                      <a:pt x="375" y="273"/>
                    </a:cubicBezTo>
                    <a:lnTo>
                      <a:pt x="430" y="273"/>
                    </a:lnTo>
                    <a:cubicBezTo>
                      <a:pt x="502" y="273"/>
                      <a:pt x="564" y="233"/>
                      <a:pt x="599" y="176"/>
                    </a:cubicBezTo>
                    <a:cubicBezTo>
                      <a:pt x="625" y="130"/>
                      <a:pt x="671" y="99"/>
                      <a:pt x="725" y="99"/>
                    </a:cubicBezTo>
                    <a:lnTo>
                      <a:pt x="754" y="99"/>
                    </a:lnTo>
                    <a:cubicBezTo>
                      <a:pt x="782" y="99"/>
                      <a:pt x="805" y="78"/>
                      <a:pt x="805" y="50"/>
                    </a:cubicBezTo>
                    <a:cubicBezTo>
                      <a:pt x="805" y="22"/>
                      <a:pt x="782" y="0"/>
                      <a:pt x="754"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4383889" y="1528329"/>
                <a:ext cx="23559" cy="46916"/>
              </a:xfrm>
              <a:custGeom>
                <a:avLst/>
                <a:gdLst/>
                <a:ahLst/>
                <a:cxnLst/>
                <a:rect l="l" t="t" r="r" b="b"/>
                <a:pathLst>
                  <a:path w="116" h="231" extrusionOk="0">
                    <a:moveTo>
                      <a:pt x="57" y="0"/>
                    </a:moveTo>
                    <a:cubicBezTo>
                      <a:pt x="26" y="0"/>
                      <a:pt x="0" y="26"/>
                      <a:pt x="0" y="57"/>
                    </a:cubicBezTo>
                    <a:lnTo>
                      <a:pt x="0" y="173"/>
                    </a:lnTo>
                    <a:cubicBezTo>
                      <a:pt x="0" y="205"/>
                      <a:pt x="26" y="230"/>
                      <a:pt x="57" y="230"/>
                    </a:cubicBezTo>
                    <a:cubicBezTo>
                      <a:pt x="90" y="230"/>
                      <a:pt x="116" y="205"/>
                      <a:pt x="116" y="173"/>
                    </a:cubicBezTo>
                    <a:lnTo>
                      <a:pt x="116" y="57"/>
                    </a:lnTo>
                    <a:cubicBezTo>
                      <a:pt x="116" y="26"/>
                      <a:pt x="90" y="0"/>
                      <a:pt x="57"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4255126" y="1562246"/>
                <a:ext cx="38588" cy="43667"/>
              </a:xfrm>
              <a:custGeom>
                <a:avLst/>
                <a:gdLst/>
                <a:ahLst/>
                <a:cxnLst/>
                <a:rect l="l" t="t" r="r" b="b"/>
                <a:pathLst>
                  <a:path w="190" h="215" extrusionOk="0">
                    <a:moveTo>
                      <a:pt x="67" y="1"/>
                    </a:moveTo>
                    <a:cubicBezTo>
                      <a:pt x="57" y="1"/>
                      <a:pt x="48" y="3"/>
                      <a:pt x="39" y="8"/>
                    </a:cubicBezTo>
                    <a:cubicBezTo>
                      <a:pt x="11" y="23"/>
                      <a:pt x="1" y="59"/>
                      <a:pt x="17" y="86"/>
                    </a:cubicBezTo>
                    <a:lnTo>
                      <a:pt x="75" y="186"/>
                    </a:lnTo>
                    <a:cubicBezTo>
                      <a:pt x="86" y="204"/>
                      <a:pt x="105" y="214"/>
                      <a:pt x="125" y="214"/>
                    </a:cubicBezTo>
                    <a:cubicBezTo>
                      <a:pt x="135" y="214"/>
                      <a:pt x="144" y="212"/>
                      <a:pt x="153" y="207"/>
                    </a:cubicBezTo>
                    <a:cubicBezTo>
                      <a:pt x="180" y="191"/>
                      <a:pt x="190" y="155"/>
                      <a:pt x="174" y="129"/>
                    </a:cubicBezTo>
                    <a:lnTo>
                      <a:pt x="116" y="29"/>
                    </a:lnTo>
                    <a:cubicBezTo>
                      <a:pt x="106" y="11"/>
                      <a:pt x="87" y="1"/>
                      <a:pt x="67" y="1"/>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162513" y="1655469"/>
                <a:ext cx="46712" cy="34933"/>
              </a:xfrm>
              <a:custGeom>
                <a:avLst/>
                <a:gdLst/>
                <a:ahLst/>
                <a:cxnLst/>
                <a:rect l="l" t="t" r="r" b="b"/>
                <a:pathLst>
                  <a:path w="230" h="172" extrusionOk="0">
                    <a:moveTo>
                      <a:pt x="64" y="0"/>
                    </a:moveTo>
                    <a:cubicBezTo>
                      <a:pt x="45" y="0"/>
                      <a:pt x="26" y="10"/>
                      <a:pt x="16" y="29"/>
                    </a:cubicBezTo>
                    <a:cubicBezTo>
                      <a:pt x="0" y="56"/>
                      <a:pt x="10" y="91"/>
                      <a:pt x="36" y="107"/>
                    </a:cubicBezTo>
                    <a:lnTo>
                      <a:pt x="136" y="164"/>
                    </a:lnTo>
                    <a:cubicBezTo>
                      <a:pt x="145" y="169"/>
                      <a:pt x="155" y="172"/>
                      <a:pt x="165" y="172"/>
                    </a:cubicBezTo>
                    <a:cubicBezTo>
                      <a:pt x="185" y="172"/>
                      <a:pt x="204" y="162"/>
                      <a:pt x="214" y="144"/>
                    </a:cubicBezTo>
                    <a:cubicBezTo>
                      <a:pt x="230" y="117"/>
                      <a:pt x="220" y="81"/>
                      <a:pt x="194" y="66"/>
                    </a:cubicBezTo>
                    <a:lnTo>
                      <a:pt x="93" y="8"/>
                    </a:lnTo>
                    <a:cubicBezTo>
                      <a:pt x="84" y="3"/>
                      <a:pt x="74" y="0"/>
                      <a:pt x="64"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4130221" y="1782000"/>
                <a:ext cx="46915" cy="23763"/>
              </a:xfrm>
              <a:custGeom>
                <a:avLst/>
                <a:gdLst/>
                <a:ahLst/>
                <a:cxnLst/>
                <a:rect l="l" t="t" r="r" b="b"/>
                <a:pathLst>
                  <a:path w="231" h="117" extrusionOk="0">
                    <a:moveTo>
                      <a:pt x="58" y="0"/>
                    </a:moveTo>
                    <a:cubicBezTo>
                      <a:pt x="26" y="1"/>
                      <a:pt x="1" y="27"/>
                      <a:pt x="1" y="58"/>
                    </a:cubicBezTo>
                    <a:cubicBezTo>
                      <a:pt x="1" y="90"/>
                      <a:pt x="26" y="116"/>
                      <a:pt x="58" y="116"/>
                    </a:cubicBezTo>
                    <a:lnTo>
                      <a:pt x="174" y="116"/>
                    </a:lnTo>
                    <a:cubicBezTo>
                      <a:pt x="205" y="116"/>
                      <a:pt x="231" y="90"/>
                      <a:pt x="231" y="58"/>
                    </a:cubicBezTo>
                    <a:cubicBezTo>
                      <a:pt x="231" y="26"/>
                      <a:pt x="205" y="0"/>
                      <a:pt x="174"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4162716" y="1897157"/>
                <a:ext cx="46915" cy="35136"/>
              </a:xfrm>
              <a:custGeom>
                <a:avLst/>
                <a:gdLst/>
                <a:ahLst/>
                <a:cxnLst/>
                <a:rect l="l" t="t" r="r" b="b"/>
                <a:pathLst>
                  <a:path w="231" h="173" extrusionOk="0">
                    <a:moveTo>
                      <a:pt x="165" y="1"/>
                    </a:moveTo>
                    <a:cubicBezTo>
                      <a:pt x="155" y="1"/>
                      <a:pt x="145" y="4"/>
                      <a:pt x="136" y="9"/>
                    </a:cubicBezTo>
                    <a:lnTo>
                      <a:pt x="36" y="67"/>
                    </a:lnTo>
                    <a:cubicBezTo>
                      <a:pt x="10" y="82"/>
                      <a:pt x="0" y="118"/>
                      <a:pt x="16" y="145"/>
                    </a:cubicBezTo>
                    <a:cubicBezTo>
                      <a:pt x="26" y="162"/>
                      <a:pt x="46" y="173"/>
                      <a:pt x="66" y="173"/>
                    </a:cubicBezTo>
                    <a:cubicBezTo>
                      <a:pt x="76" y="173"/>
                      <a:pt x="85" y="170"/>
                      <a:pt x="95" y="165"/>
                    </a:cubicBezTo>
                    <a:lnTo>
                      <a:pt x="194" y="108"/>
                    </a:lnTo>
                    <a:cubicBezTo>
                      <a:pt x="220" y="92"/>
                      <a:pt x="231" y="57"/>
                      <a:pt x="214" y="30"/>
                    </a:cubicBezTo>
                    <a:cubicBezTo>
                      <a:pt x="204" y="12"/>
                      <a:pt x="185" y="1"/>
                      <a:pt x="165" y="1"/>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4582316" y="1897157"/>
                <a:ext cx="46712" cy="35136"/>
              </a:xfrm>
              <a:custGeom>
                <a:avLst/>
                <a:gdLst/>
                <a:ahLst/>
                <a:cxnLst/>
                <a:rect l="l" t="t" r="r" b="b"/>
                <a:pathLst>
                  <a:path w="230" h="173" extrusionOk="0">
                    <a:moveTo>
                      <a:pt x="65" y="0"/>
                    </a:moveTo>
                    <a:cubicBezTo>
                      <a:pt x="45" y="0"/>
                      <a:pt x="26" y="10"/>
                      <a:pt x="16" y="28"/>
                    </a:cubicBezTo>
                    <a:cubicBezTo>
                      <a:pt x="0" y="56"/>
                      <a:pt x="9" y="91"/>
                      <a:pt x="36" y="107"/>
                    </a:cubicBezTo>
                    <a:lnTo>
                      <a:pt x="136" y="164"/>
                    </a:lnTo>
                    <a:cubicBezTo>
                      <a:pt x="145" y="169"/>
                      <a:pt x="155" y="172"/>
                      <a:pt x="165" y="172"/>
                    </a:cubicBezTo>
                    <a:cubicBezTo>
                      <a:pt x="184" y="172"/>
                      <a:pt x="203" y="162"/>
                      <a:pt x="214" y="144"/>
                    </a:cubicBezTo>
                    <a:cubicBezTo>
                      <a:pt x="229" y="117"/>
                      <a:pt x="220" y="81"/>
                      <a:pt x="194" y="66"/>
                    </a:cubicBezTo>
                    <a:lnTo>
                      <a:pt x="93" y="7"/>
                    </a:lnTo>
                    <a:cubicBezTo>
                      <a:pt x="85" y="2"/>
                      <a:pt x="75" y="0"/>
                      <a:pt x="65"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614202" y="1781797"/>
                <a:ext cx="46915" cy="23560"/>
              </a:xfrm>
              <a:custGeom>
                <a:avLst/>
                <a:gdLst/>
                <a:ahLst/>
                <a:cxnLst/>
                <a:rect l="l" t="t" r="r" b="b"/>
                <a:pathLst>
                  <a:path w="231" h="116" extrusionOk="0">
                    <a:moveTo>
                      <a:pt x="58" y="0"/>
                    </a:moveTo>
                    <a:cubicBezTo>
                      <a:pt x="26" y="0"/>
                      <a:pt x="1" y="26"/>
                      <a:pt x="1" y="58"/>
                    </a:cubicBezTo>
                    <a:cubicBezTo>
                      <a:pt x="1" y="89"/>
                      <a:pt x="26" y="115"/>
                      <a:pt x="58" y="115"/>
                    </a:cubicBezTo>
                    <a:lnTo>
                      <a:pt x="174" y="115"/>
                    </a:lnTo>
                    <a:cubicBezTo>
                      <a:pt x="205" y="115"/>
                      <a:pt x="231" y="89"/>
                      <a:pt x="231" y="58"/>
                    </a:cubicBezTo>
                    <a:cubicBezTo>
                      <a:pt x="231" y="26"/>
                      <a:pt x="205" y="0"/>
                      <a:pt x="174"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4581909" y="1655063"/>
                <a:ext cx="47118" cy="35136"/>
              </a:xfrm>
              <a:custGeom>
                <a:avLst/>
                <a:gdLst/>
                <a:ahLst/>
                <a:cxnLst/>
                <a:rect l="l" t="t" r="r" b="b"/>
                <a:pathLst>
                  <a:path w="232" h="173" extrusionOk="0">
                    <a:moveTo>
                      <a:pt x="166" y="1"/>
                    </a:moveTo>
                    <a:cubicBezTo>
                      <a:pt x="156" y="1"/>
                      <a:pt x="146" y="4"/>
                      <a:pt x="136" y="9"/>
                    </a:cubicBezTo>
                    <a:lnTo>
                      <a:pt x="37" y="67"/>
                    </a:lnTo>
                    <a:cubicBezTo>
                      <a:pt x="9" y="82"/>
                      <a:pt x="0" y="118"/>
                      <a:pt x="17" y="145"/>
                    </a:cubicBezTo>
                    <a:cubicBezTo>
                      <a:pt x="27" y="162"/>
                      <a:pt x="46" y="173"/>
                      <a:pt x="66" y="173"/>
                    </a:cubicBezTo>
                    <a:cubicBezTo>
                      <a:pt x="76" y="173"/>
                      <a:pt x="86" y="170"/>
                      <a:pt x="94" y="165"/>
                    </a:cubicBezTo>
                    <a:lnTo>
                      <a:pt x="195" y="108"/>
                    </a:lnTo>
                    <a:cubicBezTo>
                      <a:pt x="221" y="92"/>
                      <a:pt x="231" y="57"/>
                      <a:pt x="215" y="30"/>
                    </a:cubicBezTo>
                    <a:cubicBezTo>
                      <a:pt x="205" y="12"/>
                      <a:pt x="186" y="1"/>
                      <a:pt x="166" y="1"/>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4497624" y="1562246"/>
                <a:ext cx="38385" cy="43667"/>
              </a:xfrm>
              <a:custGeom>
                <a:avLst/>
                <a:gdLst/>
                <a:ahLst/>
                <a:cxnLst/>
                <a:rect l="l" t="t" r="r" b="b"/>
                <a:pathLst>
                  <a:path w="189" h="215" extrusionOk="0">
                    <a:moveTo>
                      <a:pt x="123" y="1"/>
                    </a:moveTo>
                    <a:cubicBezTo>
                      <a:pt x="103" y="1"/>
                      <a:pt x="84" y="11"/>
                      <a:pt x="73" y="29"/>
                    </a:cubicBezTo>
                    <a:lnTo>
                      <a:pt x="16" y="129"/>
                    </a:lnTo>
                    <a:cubicBezTo>
                      <a:pt x="1" y="155"/>
                      <a:pt x="9" y="191"/>
                      <a:pt x="37" y="207"/>
                    </a:cubicBezTo>
                    <a:cubicBezTo>
                      <a:pt x="45" y="212"/>
                      <a:pt x="55" y="214"/>
                      <a:pt x="65" y="214"/>
                    </a:cubicBezTo>
                    <a:cubicBezTo>
                      <a:pt x="84" y="214"/>
                      <a:pt x="104" y="204"/>
                      <a:pt x="114" y="186"/>
                    </a:cubicBezTo>
                    <a:lnTo>
                      <a:pt x="172" y="86"/>
                    </a:lnTo>
                    <a:cubicBezTo>
                      <a:pt x="188" y="59"/>
                      <a:pt x="178" y="23"/>
                      <a:pt x="151" y="8"/>
                    </a:cubicBezTo>
                    <a:cubicBezTo>
                      <a:pt x="142" y="3"/>
                      <a:pt x="133" y="1"/>
                      <a:pt x="123" y="1"/>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4381655" y="1828916"/>
                <a:ext cx="27824" cy="140545"/>
              </a:xfrm>
              <a:custGeom>
                <a:avLst/>
                <a:gdLst/>
                <a:ahLst/>
                <a:cxnLst/>
                <a:rect l="l" t="t" r="r" b="b"/>
                <a:pathLst>
                  <a:path w="137" h="692" extrusionOk="0">
                    <a:moveTo>
                      <a:pt x="1" y="1"/>
                    </a:moveTo>
                    <a:lnTo>
                      <a:pt x="1" y="691"/>
                    </a:lnTo>
                    <a:lnTo>
                      <a:pt x="137" y="691"/>
                    </a:lnTo>
                    <a:lnTo>
                      <a:pt x="137" y="1"/>
                    </a:ln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4322148" y="1769408"/>
                <a:ext cx="44884" cy="44885"/>
              </a:xfrm>
              <a:custGeom>
                <a:avLst/>
                <a:gdLst/>
                <a:ahLst/>
                <a:cxnLst/>
                <a:rect l="l" t="t" r="r" b="b"/>
                <a:pathLst>
                  <a:path w="221" h="221" extrusionOk="0">
                    <a:moveTo>
                      <a:pt x="110" y="0"/>
                    </a:moveTo>
                    <a:cubicBezTo>
                      <a:pt x="49" y="0"/>
                      <a:pt x="0" y="50"/>
                      <a:pt x="0" y="110"/>
                    </a:cubicBezTo>
                    <a:cubicBezTo>
                      <a:pt x="0" y="170"/>
                      <a:pt x="49" y="220"/>
                      <a:pt x="110" y="220"/>
                    </a:cubicBezTo>
                    <a:lnTo>
                      <a:pt x="220" y="220"/>
                    </a:lnTo>
                    <a:lnTo>
                      <a:pt x="220" y="110"/>
                    </a:lnTo>
                    <a:cubicBezTo>
                      <a:pt x="220" y="48"/>
                      <a:pt x="170" y="0"/>
                      <a:pt x="110"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4233191" y="1626832"/>
                <a:ext cx="319265" cy="343036"/>
              </a:xfrm>
              <a:custGeom>
                <a:avLst/>
                <a:gdLst/>
                <a:ahLst/>
                <a:cxnLst/>
                <a:rect l="l" t="t" r="r" b="b"/>
                <a:pathLst>
                  <a:path w="1572" h="1689" extrusionOk="0">
                    <a:moveTo>
                      <a:pt x="800" y="0"/>
                    </a:moveTo>
                    <a:cubicBezTo>
                      <a:pt x="771" y="0"/>
                      <a:pt x="742" y="2"/>
                      <a:pt x="712" y="5"/>
                    </a:cubicBezTo>
                    <a:cubicBezTo>
                      <a:pt x="359" y="43"/>
                      <a:pt x="76" y="325"/>
                      <a:pt x="34" y="678"/>
                    </a:cubicBezTo>
                    <a:cubicBezTo>
                      <a:pt x="0" y="964"/>
                      <a:pt x="123" y="1224"/>
                      <a:pt x="327" y="1382"/>
                    </a:cubicBezTo>
                    <a:cubicBezTo>
                      <a:pt x="421" y="1456"/>
                      <a:pt x="477" y="1568"/>
                      <a:pt x="477" y="1688"/>
                    </a:cubicBezTo>
                    <a:lnTo>
                      <a:pt x="656" y="1688"/>
                    </a:lnTo>
                    <a:lnTo>
                      <a:pt x="656" y="998"/>
                    </a:lnTo>
                    <a:lnTo>
                      <a:pt x="547" y="998"/>
                    </a:lnTo>
                    <a:cubicBezTo>
                      <a:pt x="444" y="998"/>
                      <a:pt x="360" y="914"/>
                      <a:pt x="360" y="812"/>
                    </a:cubicBezTo>
                    <a:cubicBezTo>
                      <a:pt x="360" y="709"/>
                      <a:pt x="444" y="626"/>
                      <a:pt x="547" y="626"/>
                    </a:cubicBezTo>
                    <a:cubicBezTo>
                      <a:pt x="649" y="626"/>
                      <a:pt x="732" y="709"/>
                      <a:pt x="732" y="812"/>
                    </a:cubicBezTo>
                    <a:lnTo>
                      <a:pt x="732" y="922"/>
                    </a:lnTo>
                    <a:lnTo>
                      <a:pt x="867" y="922"/>
                    </a:lnTo>
                    <a:lnTo>
                      <a:pt x="867" y="812"/>
                    </a:lnTo>
                    <a:cubicBezTo>
                      <a:pt x="867" y="709"/>
                      <a:pt x="951" y="626"/>
                      <a:pt x="1053" y="626"/>
                    </a:cubicBezTo>
                    <a:cubicBezTo>
                      <a:pt x="1155" y="626"/>
                      <a:pt x="1238" y="709"/>
                      <a:pt x="1238" y="812"/>
                    </a:cubicBezTo>
                    <a:cubicBezTo>
                      <a:pt x="1238" y="914"/>
                      <a:pt x="1155" y="998"/>
                      <a:pt x="1053" y="998"/>
                    </a:cubicBezTo>
                    <a:lnTo>
                      <a:pt x="943" y="998"/>
                    </a:lnTo>
                    <a:lnTo>
                      <a:pt x="943" y="1688"/>
                    </a:lnTo>
                    <a:lnTo>
                      <a:pt x="1122" y="1688"/>
                    </a:lnTo>
                    <a:cubicBezTo>
                      <a:pt x="1122" y="1567"/>
                      <a:pt x="1181" y="1454"/>
                      <a:pt x="1276" y="1379"/>
                    </a:cubicBezTo>
                    <a:cubicBezTo>
                      <a:pt x="1457" y="1238"/>
                      <a:pt x="1572" y="1019"/>
                      <a:pt x="1572" y="773"/>
                    </a:cubicBezTo>
                    <a:cubicBezTo>
                      <a:pt x="1572" y="346"/>
                      <a:pt x="1226" y="0"/>
                      <a:pt x="800"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4424509" y="1769408"/>
                <a:ext cx="44884" cy="44885"/>
              </a:xfrm>
              <a:custGeom>
                <a:avLst/>
                <a:gdLst/>
                <a:ahLst/>
                <a:cxnLst/>
                <a:rect l="l" t="t" r="r" b="b"/>
                <a:pathLst>
                  <a:path w="221" h="221" extrusionOk="0">
                    <a:moveTo>
                      <a:pt x="111" y="0"/>
                    </a:moveTo>
                    <a:cubicBezTo>
                      <a:pt x="51" y="0"/>
                      <a:pt x="1" y="50"/>
                      <a:pt x="1" y="110"/>
                    </a:cubicBezTo>
                    <a:lnTo>
                      <a:pt x="1" y="220"/>
                    </a:lnTo>
                    <a:lnTo>
                      <a:pt x="111" y="220"/>
                    </a:lnTo>
                    <a:cubicBezTo>
                      <a:pt x="173" y="220"/>
                      <a:pt x="221" y="170"/>
                      <a:pt x="221" y="110"/>
                    </a:cubicBezTo>
                    <a:cubicBezTo>
                      <a:pt x="221" y="50"/>
                      <a:pt x="171" y="0"/>
                      <a:pt x="111"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1" name="Google Shape;331;p19"/>
          <p:cNvGrpSpPr/>
          <p:nvPr/>
        </p:nvGrpSpPr>
        <p:grpSpPr>
          <a:xfrm>
            <a:off x="1632155" y="1163072"/>
            <a:ext cx="6781200" cy="3551829"/>
            <a:chOff x="5064120" y="2655848"/>
            <a:chExt cx="3611246" cy="1469807"/>
          </a:xfrm>
        </p:grpSpPr>
        <p:cxnSp>
          <p:nvCxnSpPr>
            <p:cNvPr id="332" name="Google Shape;332;p19"/>
            <p:cNvCxnSpPr>
              <a:endCxn id="333" idx="3"/>
            </p:cNvCxnSpPr>
            <p:nvPr/>
          </p:nvCxnSpPr>
          <p:spPr>
            <a:xfrm>
              <a:off x="5120966" y="3295345"/>
              <a:ext cx="440700" cy="81127"/>
            </a:xfrm>
            <a:prstGeom prst="straightConnector1">
              <a:avLst/>
            </a:prstGeom>
            <a:noFill/>
            <a:ln w="19050" cap="flat" cmpd="sng">
              <a:solidFill>
                <a:schemeClr val="accent5"/>
              </a:solidFill>
              <a:prstDash val="solid"/>
              <a:round/>
              <a:headEnd type="none" w="med" len="med"/>
              <a:tailEnd type="none" w="med" len="med"/>
            </a:ln>
          </p:spPr>
        </p:cxnSp>
        <p:sp>
          <p:nvSpPr>
            <p:cNvPr id="334" name="Google Shape;334;p19"/>
            <p:cNvSpPr/>
            <p:nvPr/>
          </p:nvSpPr>
          <p:spPr>
            <a:xfrm rot="-5400000">
              <a:off x="5064121" y="3249353"/>
              <a:ext cx="93611" cy="93613"/>
            </a:xfrm>
            <a:custGeom>
              <a:avLst/>
              <a:gdLst/>
              <a:ahLst/>
              <a:cxnLst/>
              <a:rect l="l" t="t" r="r" b="b"/>
              <a:pathLst>
                <a:path w="622" h="622" extrusionOk="0">
                  <a:moveTo>
                    <a:pt x="311" y="1"/>
                  </a:moveTo>
                  <a:cubicBezTo>
                    <a:pt x="139" y="1"/>
                    <a:pt x="0" y="140"/>
                    <a:pt x="0" y="311"/>
                  </a:cubicBezTo>
                  <a:cubicBezTo>
                    <a:pt x="0" y="483"/>
                    <a:pt x="139" y="622"/>
                    <a:pt x="311" y="622"/>
                  </a:cubicBezTo>
                  <a:cubicBezTo>
                    <a:pt x="482" y="622"/>
                    <a:pt x="621" y="483"/>
                    <a:pt x="621" y="311"/>
                  </a:cubicBezTo>
                  <a:cubicBezTo>
                    <a:pt x="621" y="140"/>
                    <a:pt x="482"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9"/>
            <p:cNvGrpSpPr/>
            <p:nvPr/>
          </p:nvGrpSpPr>
          <p:grpSpPr>
            <a:xfrm>
              <a:off x="5464658" y="2655848"/>
              <a:ext cx="3210708" cy="1469807"/>
              <a:chOff x="5464658" y="2655848"/>
              <a:chExt cx="3210708" cy="1469807"/>
            </a:xfrm>
          </p:grpSpPr>
          <p:sp>
            <p:nvSpPr>
              <p:cNvPr id="333" name="Google Shape;333;p19"/>
              <p:cNvSpPr/>
              <p:nvPr/>
            </p:nvSpPr>
            <p:spPr>
              <a:xfrm flipH="1">
                <a:off x="5561666" y="2655848"/>
                <a:ext cx="3113700" cy="1441247"/>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rot="-5400000">
                <a:off x="5464506" y="3213874"/>
                <a:ext cx="911933" cy="911629"/>
              </a:xfrm>
              <a:custGeom>
                <a:avLst/>
                <a:gdLst/>
                <a:ahLst/>
                <a:cxnLst/>
                <a:rect l="l" t="t" r="r" b="b"/>
                <a:pathLst>
                  <a:path w="2866" h="2865" extrusionOk="0">
                    <a:moveTo>
                      <a:pt x="1433" y="0"/>
                    </a:moveTo>
                    <a:cubicBezTo>
                      <a:pt x="642" y="0"/>
                      <a:pt x="0" y="642"/>
                      <a:pt x="0" y="1432"/>
                    </a:cubicBezTo>
                    <a:cubicBezTo>
                      <a:pt x="0" y="2223"/>
                      <a:pt x="642" y="2865"/>
                      <a:pt x="1433" y="2865"/>
                    </a:cubicBezTo>
                    <a:cubicBezTo>
                      <a:pt x="2224" y="2865"/>
                      <a:pt x="2865" y="2223"/>
                      <a:pt x="2865" y="1432"/>
                    </a:cubicBezTo>
                    <a:cubicBezTo>
                      <a:pt x="2865" y="642"/>
                      <a:pt x="2224" y="0"/>
                      <a:pt x="1433" y="0"/>
                    </a:cubicBezTo>
                    <a:close/>
                  </a:path>
                </a:pathLst>
              </a:cu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rot="16200000">
                <a:off x="5470185" y="3256380"/>
                <a:ext cx="889977" cy="808858"/>
              </a:xfrm>
              <a:custGeom>
                <a:avLst/>
                <a:gdLst/>
                <a:ahLst/>
                <a:cxnLst/>
                <a:rect l="l" t="t" r="r" b="b"/>
                <a:pathLst>
                  <a:path w="2797" h="2542" extrusionOk="0">
                    <a:moveTo>
                      <a:pt x="1400" y="1"/>
                    </a:moveTo>
                    <a:cubicBezTo>
                      <a:pt x="1302" y="1"/>
                      <a:pt x="1203" y="12"/>
                      <a:pt x="1104" y="36"/>
                    </a:cubicBezTo>
                    <a:cubicBezTo>
                      <a:pt x="422" y="197"/>
                      <a:pt x="0" y="882"/>
                      <a:pt x="163" y="1564"/>
                    </a:cubicBezTo>
                    <a:cubicBezTo>
                      <a:pt x="302" y="2148"/>
                      <a:pt x="824" y="2541"/>
                      <a:pt x="1399" y="2541"/>
                    </a:cubicBezTo>
                    <a:cubicBezTo>
                      <a:pt x="1496" y="2541"/>
                      <a:pt x="1594" y="2530"/>
                      <a:pt x="1693" y="2507"/>
                    </a:cubicBezTo>
                    <a:cubicBezTo>
                      <a:pt x="2375" y="2344"/>
                      <a:pt x="2797" y="1659"/>
                      <a:pt x="2634" y="977"/>
                    </a:cubicBezTo>
                    <a:cubicBezTo>
                      <a:pt x="2496" y="393"/>
                      <a:pt x="1975" y="1"/>
                      <a:pt x="14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19"/>
            <p:cNvGrpSpPr/>
            <p:nvPr/>
          </p:nvGrpSpPr>
          <p:grpSpPr>
            <a:xfrm>
              <a:off x="5720067" y="3459450"/>
              <a:ext cx="419443" cy="420487"/>
              <a:chOff x="-3771675" y="3971775"/>
              <a:chExt cx="291300" cy="292025"/>
            </a:xfrm>
          </p:grpSpPr>
          <p:sp>
            <p:nvSpPr>
              <p:cNvPr id="339" name="Google Shape;339;p1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19"/>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a:solidFill>
                  <a:schemeClr val="dk1"/>
                </a:solidFill>
                <a:latin typeface="Fira Sans Extra Condensed"/>
                <a:ea typeface="Fira Sans Extra Condensed"/>
                <a:cs typeface="Fira Sans Extra Condensed"/>
                <a:sym typeface="Fira Sans Extra Condensed"/>
              </a:rPr>
              <a:t>SALES STRATEGY INFOGRAPHICS</a:t>
            </a:r>
            <a:endParaRPr sz="2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a:latin typeface="Fira Sans Extra Condensed"/>
              <a:ea typeface="Fira Sans Extra Condensed"/>
              <a:cs typeface="Fira Sans Extra Condensed"/>
              <a:sym typeface="Fira Sans Extra Condensed"/>
            </a:endParaRPr>
          </a:p>
        </p:txBody>
      </p:sp>
      <p:sp>
        <p:nvSpPr>
          <p:cNvPr id="360" name="Google Shape;360;p19"/>
          <p:cNvSpPr/>
          <p:nvPr/>
        </p:nvSpPr>
        <p:spPr>
          <a:xfrm rot="5400000" flipH="1">
            <a:off x="1562929" y="2210470"/>
            <a:ext cx="316953" cy="178496"/>
          </a:xfrm>
          <a:custGeom>
            <a:avLst/>
            <a:gdLst/>
            <a:ahLst/>
            <a:cxnLst/>
            <a:rect l="l" t="t" r="r" b="b"/>
            <a:pathLst>
              <a:path w="2106" h="1186" fill="none" extrusionOk="0">
                <a:moveTo>
                  <a:pt x="1" y="1185"/>
                </a:moveTo>
                <a:cubicBezTo>
                  <a:pt x="811" y="988"/>
                  <a:pt x="1535" y="571"/>
                  <a:pt x="2105" y="0"/>
                </a:cubicBezTo>
              </a:path>
            </a:pathLst>
          </a:custGeom>
          <a:noFill/>
          <a:ln w="25" cap="flat" cmpd="sng">
            <a:solidFill>
              <a:srgbClr val="FF6B06"/>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rot="5400000" flipH="1">
            <a:off x="1448421" y="2621858"/>
            <a:ext cx="332605" cy="22876"/>
          </a:xfrm>
          <a:custGeom>
            <a:avLst/>
            <a:gdLst/>
            <a:ahLst/>
            <a:cxnLst/>
            <a:rect l="l" t="t" r="r" b="b"/>
            <a:pathLst>
              <a:path w="2210" h="152" fill="none" extrusionOk="0">
                <a:moveTo>
                  <a:pt x="1" y="1"/>
                </a:moveTo>
                <a:cubicBezTo>
                  <a:pt x="367" y="98"/>
                  <a:pt x="754" y="151"/>
                  <a:pt x="1150" y="151"/>
                </a:cubicBezTo>
                <a:cubicBezTo>
                  <a:pt x="1516" y="151"/>
                  <a:pt x="1870" y="107"/>
                  <a:pt x="2210" y="24"/>
                </a:cubicBezTo>
              </a:path>
            </a:pathLst>
          </a:custGeom>
          <a:noFill/>
          <a:ln w="25" cap="flat" cmpd="sng">
            <a:solidFill>
              <a:srgbClr val="035AF4"/>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rot="5400000" flipH="1">
            <a:off x="1560719" y="2833559"/>
            <a:ext cx="308976" cy="180603"/>
          </a:xfrm>
          <a:custGeom>
            <a:avLst/>
            <a:gdLst/>
            <a:ahLst/>
            <a:cxnLst/>
            <a:rect l="l" t="t" r="r" b="b"/>
            <a:pathLst>
              <a:path w="2053" h="1200" fill="none" extrusionOk="0">
                <a:moveTo>
                  <a:pt x="0" y="0"/>
                </a:moveTo>
                <a:cubicBezTo>
                  <a:pt x="555" y="569"/>
                  <a:pt x="1261" y="990"/>
                  <a:pt x="2053" y="1200"/>
                </a:cubicBezTo>
              </a:path>
            </a:pathLst>
          </a:custGeom>
          <a:noFill/>
          <a:ln w="25" cap="flat" cmpd="sng">
            <a:solidFill>
              <a:srgbClr val="C40C79"/>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rot="5400000" flipH="1">
            <a:off x="4001349" y="2943461"/>
            <a:ext cx="151" cy="151"/>
          </a:xfrm>
          <a:custGeom>
            <a:avLst/>
            <a:gdLst/>
            <a:ahLst/>
            <a:cxnLst/>
            <a:rect l="l" t="t" r="r" b="b"/>
            <a:pathLst>
              <a:path w="1" h="1" fill="none" extrusionOk="0">
                <a:moveTo>
                  <a:pt x="0" y="1"/>
                </a:moveTo>
                <a:close/>
              </a:path>
            </a:pathLst>
          </a:custGeom>
          <a:noFill/>
          <a:ln w="25" cap="flat" cmpd="sng">
            <a:solidFill>
              <a:srgbClr val="035AF4"/>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rot="5400000" flipH="1">
            <a:off x="1541276" y="2734171"/>
            <a:ext cx="54782" cy="142676"/>
          </a:xfrm>
          <a:custGeom>
            <a:avLst/>
            <a:gdLst/>
            <a:ahLst/>
            <a:cxnLst/>
            <a:rect l="l" t="t" r="r" b="b"/>
            <a:pathLst>
              <a:path w="364" h="948" fill="none" extrusionOk="0">
                <a:moveTo>
                  <a:pt x="1" y="947"/>
                </a:moveTo>
                <a:lnTo>
                  <a:pt x="364" y="1"/>
                </a:lnTo>
              </a:path>
            </a:pathLst>
          </a:custGeom>
          <a:noFill/>
          <a:ln w="25" cap="flat" cmpd="sng">
            <a:solidFill>
              <a:srgbClr val="035AF4"/>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rot="5400000" flipH="1">
            <a:off x="1620465" y="2617384"/>
            <a:ext cx="93611" cy="93613"/>
          </a:xfrm>
          <a:custGeom>
            <a:avLst/>
            <a:gdLst/>
            <a:ahLst/>
            <a:cxnLst/>
            <a:rect l="l" t="t" r="r" b="b"/>
            <a:pathLst>
              <a:path w="622" h="622" extrusionOk="0">
                <a:moveTo>
                  <a:pt x="311" y="1"/>
                </a:moveTo>
                <a:cubicBezTo>
                  <a:pt x="139" y="1"/>
                  <a:pt x="0" y="140"/>
                  <a:pt x="0" y="311"/>
                </a:cubicBezTo>
                <a:cubicBezTo>
                  <a:pt x="0" y="483"/>
                  <a:pt x="139" y="622"/>
                  <a:pt x="311" y="622"/>
                </a:cubicBezTo>
                <a:cubicBezTo>
                  <a:pt x="482" y="622"/>
                  <a:pt x="621" y="483"/>
                  <a:pt x="621" y="311"/>
                </a:cubicBezTo>
                <a:cubicBezTo>
                  <a:pt x="621" y="140"/>
                  <a:pt x="482" y="1"/>
                  <a:pt x="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txBox="1"/>
          <p:nvPr/>
        </p:nvSpPr>
        <p:spPr>
          <a:xfrm>
            <a:off x="603800" y="4142501"/>
            <a:ext cx="2148900" cy="572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s" sz="1200">
                <a:solidFill>
                  <a:schemeClr val="lt1"/>
                </a:solidFill>
                <a:latin typeface="Roboto"/>
                <a:ea typeface="Roboto"/>
                <a:cs typeface="Roboto"/>
                <a:sym typeface="Roboto"/>
              </a:rPr>
              <a:t>Venus has a beautiful name and is the second planet </a:t>
            </a:r>
            <a:endParaRPr sz="1200">
              <a:solidFill>
                <a:schemeClr val="lt1"/>
              </a:solidFill>
              <a:latin typeface="Roboto"/>
              <a:ea typeface="Roboto"/>
              <a:cs typeface="Roboto"/>
              <a:sym typeface="Roboto"/>
            </a:endParaRPr>
          </a:p>
        </p:txBody>
      </p:sp>
      <p:sp>
        <p:nvSpPr>
          <p:cNvPr id="369" name="Google Shape;369;p19"/>
          <p:cNvSpPr txBox="1"/>
          <p:nvPr/>
        </p:nvSpPr>
        <p:spPr>
          <a:xfrm>
            <a:off x="1443799" y="1163072"/>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b="1" dirty="0">
                <a:solidFill>
                  <a:schemeClr val="lt1"/>
                </a:solidFill>
                <a:latin typeface="Fira Sans Extra Condensed"/>
                <a:ea typeface="Fira Sans Extra Condensed"/>
                <a:cs typeface="Fira Sans Extra Condensed"/>
                <a:sym typeface="Fira Sans Extra Condensed"/>
              </a:rPr>
              <a:t>MERCURY</a:t>
            </a:r>
            <a:endParaRPr b="1" dirty="0">
              <a:solidFill>
                <a:schemeClr val="lt1"/>
              </a:solidFill>
              <a:latin typeface="Fira Sans Extra Condensed"/>
              <a:ea typeface="Fira Sans Extra Condensed"/>
              <a:cs typeface="Fira Sans Extra Condensed"/>
              <a:sym typeface="Fira Sans Extra Condensed"/>
            </a:endParaRPr>
          </a:p>
        </p:txBody>
      </p:sp>
      <p:sp>
        <p:nvSpPr>
          <p:cNvPr id="102" name="Parallelogram 101"/>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001349" y="1545272"/>
            <a:ext cx="45719" cy="307777"/>
          </a:xfrm>
          <a:prstGeom prst="rect">
            <a:avLst/>
          </a:prstGeom>
          <a:noFill/>
        </p:spPr>
        <p:txBody>
          <a:bodyPr wrap="square" rtlCol="0">
            <a:spAutoFit/>
          </a:bodyPr>
          <a:lstStyle/>
          <a:p>
            <a:endParaRPr lang="en-IN" dirty="0"/>
          </a:p>
        </p:txBody>
      </p:sp>
      <p:sp>
        <p:nvSpPr>
          <p:cNvPr id="4" name="TextBox 3"/>
          <p:cNvSpPr txBox="1"/>
          <p:nvPr/>
        </p:nvSpPr>
        <p:spPr>
          <a:xfrm>
            <a:off x="4142690" y="1094065"/>
            <a:ext cx="3163613" cy="3539430"/>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Mount Vernon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secures the second position with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60</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orders and the highest profit amount of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$3,67,821.16</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among these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top 10</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cities</a:t>
            </a:r>
            <a:r>
              <a:rPr lang="en-US"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Scarsdale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holds the first position, ordering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61</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products with a profit of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2,98,392.15.</a:t>
            </a:r>
          </a:p>
          <a:p>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There are a total of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3</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stores with branches spanning across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3</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states and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195</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cities in the USA. Among these stores,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Baldwin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Bikes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leads with the highest revenue and profit generation, amounting to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$3,79,83,162.09</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in revenue and a profit of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$1,46,57,990.09</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0"/>
          <p:cNvSpPr/>
          <p:nvPr/>
        </p:nvSpPr>
        <p:spPr>
          <a:xfrm>
            <a:off x="4175874" y="2969912"/>
            <a:ext cx="2214165" cy="1757483"/>
          </a:xfrm>
          <a:custGeom>
            <a:avLst/>
            <a:gdLst/>
            <a:ahLst/>
            <a:cxnLst/>
            <a:rect l="l" t="t" r="r" b="b"/>
            <a:pathLst>
              <a:path w="8814" h="6996" extrusionOk="0">
                <a:moveTo>
                  <a:pt x="2766" y="0"/>
                </a:moveTo>
                <a:cubicBezTo>
                  <a:pt x="2241" y="0"/>
                  <a:pt x="1817" y="425"/>
                  <a:pt x="1817" y="949"/>
                </a:cubicBezTo>
                <a:cubicBezTo>
                  <a:pt x="1817" y="1322"/>
                  <a:pt x="1668" y="1680"/>
                  <a:pt x="1403" y="1945"/>
                </a:cubicBezTo>
                <a:lnTo>
                  <a:pt x="184" y="3165"/>
                </a:lnTo>
                <a:cubicBezTo>
                  <a:pt x="1" y="3349"/>
                  <a:pt x="1" y="3648"/>
                  <a:pt x="184" y="3830"/>
                </a:cubicBezTo>
                <a:lnTo>
                  <a:pt x="1403" y="5051"/>
                </a:lnTo>
                <a:cubicBezTo>
                  <a:pt x="1667" y="5314"/>
                  <a:pt x="1816" y="5674"/>
                  <a:pt x="1816" y="6047"/>
                </a:cubicBezTo>
                <a:cubicBezTo>
                  <a:pt x="1816" y="6571"/>
                  <a:pt x="2240" y="6996"/>
                  <a:pt x="2764" y="6996"/>
                </a:cubicBezTo>
                <a:lnTo>
                  <a:pt x="7864" y="6996"/>
                </a:lnTo>
                <a:cubicBezTo>
                  <a:pt x="8389" y="6996"/>
                  <a:pt x="8813" y="6571"/>
                  <a:pt x="8813" y="6047"/>
                </a:cubicBezTo>
                <a:lnTo>
                  <a:pt x="8813" y="949"/>
                </a:lnTo>
                <a:cubicBezTo>
                  <a:pt x="8813" y="425"/>
                  <a:pt x="8389" y="0"/>
                  <a:pt x="7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4834925" y="3201763"/>
            <a:ext cx="1368600" cy="1368600"/>
          </a:xfrm>
          <a:prstGeom prst="roundRect">
            <a:avLst>
              <a:gd name="adj" fmla="val 736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800" b="1" dirty="0" smtClean="0">
                <a:solidFill>
                  <a:schemeClr val="dk1"/>
                </a:solidFill>
                <a:latin typeface="Candara" panose="020E0502030303020204" pitchFamily="34" charset="0"/>
                <a:ea typeface="Fira Sans Extra Condensed"/>
                <a:cs typeface="Fira Sans Extra Condensed"/>
                <a:sym typeface="Fira Sans Extra Condensed"/>
              </a:rPr>
              <a:t>SALES REP. DETAILS</a:t>
            </a:r>
            <a:endParaRPr sz="2800" b="1" dirty="0">
              <a:latin typeface="Candara" panose="020E0502030303020204" pitchFamily="34" charset="0"/>
              <a:ea typeface="Fira Sans Extra Condensed"/>
              <a:cs typeface="Fira Sans Extra Condensed"/>
              <a:sym typeface="Fira Sans Extra Condensed"/>
            </a:endParaRPr>
          </a:p>
        </p:txBody>
      </p:sp>
      <p:sp>
        <p:nvSpPr>
          <p:cNvPr id="383" name="Google Shape;383;p20"/>
          <p:cNvSpPr/>
          <p:nvPr/>
        </p:nvSpPr>
        <p:spPr>
          <a:xfrm>
            <a:off x="4632073" y="1107175"/>
            <a:ext cx="1757716" cy="2202380"/>
          </a:xfrm>
          <a:custGeom>
            <a:avLst/>
            <a:gdLst/>
            <a:ahLst/>
            <a:cxnLst/>
            <a:rect l="l" t="t" r="r" b="b"/>
            <a:pathLst>
              <a:path w="6997" h="8767" extrusionOk="0">
                <a:moveTo>
                  <a:pt x="949" y="0"/>
                </a:moveTo>
                <a:cubicBezTo>
                  <a:pt x="425" y="0"/>
                  <a:pt x="1" y="425"/>
                  <a:pt x="1" y="950"/>
                </a:cubicBezTo>
                <a:lnTo>
                  <a:pt x="1" y="6047"/>
                </a:lnTo>
                <a:cubicBezTo>
                  <a:pt x="1" y="6572"/>
                  <a:pt x="425" y="6997"/>
                  <a:pt x="949" y="6997"/>
                </a:cubicBezTo>
                <a:cubicBezTo>
                  <a:pt x="1323" y="6997"/>
                  <a:pt x="1681" y="7145"/>
                  <a:pt x="1946" y="7408"/>
                </a:cubicBezTo>
                <a:lnTo>
                  <a:pt x="3167" y="8629"/>
                </a:lnTo>
                <a:cubicBezTo>
                  <a:pt x="3259" y="8721"/>
                  <a:pt x="3379" y="8767"/>
                  <a:pt x="3499" y="8767"/>
                </a:cubicBezTo>
                <a:cubicBezTo>
                  <a:pt x="3619" y="8767"/>
                  <a:pt x="3740" y="8721"/>
                  <a:pt x="3832" y="8629"/>
                </a:cubicBezTo>
                <a:lnTo>
                  <a:pt x="5051" y="7408"/>
                </a:lnTo>
                <a:cubicBezTo>
                  <a:pt x="5315" y="7145"/>
                  <a:pt x="5674" y="6997"/>
                  <a:pt x="6048" y="6997"/>
                </a:cubicBezTo>
                <a:cubicBezTo>
                  <a:pt x="6572" y="6997"/>
                  <a:pt x="6996" y="6572"/>
                  <a:pt x="6996" y="6047"/>
                </a:cubicBezTo>
                <a:lnTo>
                  <a:pt x="6996" y="950"/>
                </a:lnTo>
                <a:cubicBezTo>
                  <a:pt x="6996" y="425"/>
                  <a:pt x="6572" y="0"/>
                  <a:pt x="6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4834925" y="1285275"/>
            <a:ext cx="1368600" cy="1368600"/>
          </a:xfrm>
          <a:prstGeom prst="roundRect">
            <a:avLst>
              <a:gd name="adj" fmla="val 736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2769596" y="1107175"/>
            <a:ext cx="2213914" cy="1757734"/>
          </a:xfrm>
          <a:custGeom>
            <a:avLst/>
            <a:gdLst/>
            <a:ahLst/>
            <a:cxnLst/>
            <a:rect l="l" t="t" r="r" b="b"/>
            <a:pathLst>
              <a:path w="8813" h="6997" extrusionOk="0">
                <a:moveTo>
                  <a:pt x="949" y="0"/>
                </a:moveTo>
                <a:cubicBezTo>
                  <a:pt x="425" y="0"/>
                  <a:pt x="1" y="425"/>
                  <a:pt x="1" y="950"/>
                </a:cubicBezTo>
                <a:lnTo>
                  <a:pt x="1" y="6047"/>
                </a:lnTo>
                <a:cubicBezTo>
                  <a:pt x="1" y="6572"/>
                  <a:pt x="425" y="6997"/>
                  <a:pt x="949" y="6997"/>
                </a:cubicBezTo>
                <a:lnTo>
                  <a:pt x="6048" y="6997"/>
                </a:lnTo>
                <a:cubicBezTo>
                  <a:pt x="6572" y="6997"/>
                  <a:pt x="6996" y="6572"/>
                  <a:pt x="6996" y="6047"/>
                </a:cubicBezTo>
                <a:cubicBezTo>
                  <a:pt x="6996" y="5674"/>
                  <a:pt x="7145" y="5316"/>
                  <a:pt x="7409" y="5051"/>
                </a:cubicBezTo>
                <a:lnTo>
                  <a:pt x="8628" y="3831"/>
                </a:lnTo>
                <a:cubicBezTo>
                  <a:pt x="8813" y="3647"/>
                  <a:pt x="8813" y="3349"/>
                  <a:pt x="8628" y="3166"/>
                </a:cubicBezTo>
                <a:lnTo>
                  <a:pt x="7409" y="1946"/>
                </a:lnTo>
                <a:cubicBezTo>
                  <a:pt x="7145" y="1682"/>
                  <a:pt x="6996" y="1323"/>
                  <a:pt x="6996" y="950"/>
                </a:cubicBezTo>
                <a:cubicBezTo>
                  <a:pt x="6996" y="425"/>
                  <a:pt x="6572" y="0"/>
                  <a:pt x="6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2961250" y="1301738"/>
            <a:ext cx="1368600" cy="1368600"/>
          </a:xfrm>
          <a:prstGeom prst="roundRect">
            <a:avLst>
              <a:gd name="adj" fmla="val 736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0"/>
          <p:cNvGrpSpPr/>
          <p:nvPr/>
        </p:nvGrpSpPr>
        <p:grpSpPr>
          <a:xfrm>
            <a:off x="2769847" y="2513711"/>
            <a:ext cx="1757465" cy="2213685"/>
            <a:chOff x="2769847" y="2513711"/>
            <a:chExt cx="1757465" cy="2213685"/>
          </a:xfrm>
        </p:grpSpPr>
        <p:sp>
          <p:nvSpPr>
            <p:cNvPr id="388" name="Google Shape;388;p20"/>
            <p:cNvSpPr/>
            <p:nvPr/>
          </p:nvSpPr>
          <p:spPr>
            <a:xfrm>
              <a:off x="2769847" y="2525266"/>
              <a:ext cx="1757465" cy="2202129"/>
            </a:xfrm>
            <a:custGeom>
              <a:avLst/>
              <a:gdLst/>
              <a:ahLst/>
              <a:cxnLst/>
              <a:rect l="l" t="t" r="r" b="b"/>
              <a:pathLst>
                <a:path w="6996" h="8766" extrusionOk="0">
                  <a:moveTo>
                    <a:pt x="3498" y="0"/>
                  </a:moveTo>
                  <a:cubicBezTo>
                    <a:pt x="3378" y="0"/>
                    <a:pt x="3258" y="46"/>
                    <a:pt x="3166" y="138"/>
                  </a:cubicBezTo>
                  <a:lnTo>
                    <a:pt x="1951" y="1352"/>
                  </a:lnTo>
                  <a:lnTo>
                    <a:pt x="1945" y="1358"/>
                  </a:lnTo>
                  <a:cubicBezTo>
                    <a:pt x="1682" y="1622"/>
                    <a:pt x="1324" y="1770"/>
                    <a:pt x="950" y="1770"/>
                  </a:cubicBezTo>
                  <a:cubicBezTo>
                    <a:pt x="687" y="1770"/>
                    <a:pt x="450" y="1876"/>
                    <a:pt x="278" y="2048"/>
                  </a:cubicBezTo>
                  <a:cubicBezTo>
                    <a:pt x="107" y="2218"/>
                    <a:pt x="1" y="2457"/>
                    <a:pt x="1" y="2719"/>
                  </a:cubicBezTo>
                  <a:lnTo>
                    <a:pt x="1" y="7817"/>
                  </a:lnTo>
                  <a:cubicBezTo>
                    <a:pt x="1" y="8341"/>
                    <a:pt x="425" y="8766"/>
                    <a:pt x="950" y="8766"/>
                  </a:cubicBezTo>
                  <a:lnTo>
                    <a:pt x="6047" y="8766"/>
                  </a:lnTo>
                  <a:cubicBezTo>
                    <a:pt x="6571" y="8766"/>
                    <a:pt x="6995" y="8341"/>
                    <a:pt x="6995" y="7817"/>
                  </a:cubicBezTo>
                  <a:lnTo>
                    <a:pt x="6995" y="2719"/>
                  </a:lnTo>
                  <a:cubicBezTo>
                    <a:pt x="6995" y="2195"/>
                    <a:pt x="6570" y="1770"/>
                    <a:pt x="6046" y="1770"/>
                  </a:cubicBezTo>
                  <a:cubicBezTo>
                    <a:pt x="5859" y="1770"/>
                    <a:pt x="5675" y="1732"/>
                    <a:pt x="5507" y="1663"/>
                  </a:cubicBezTo>
                  <a:cubicBezTo>
                    <a:pt x="5337" y="1593"/>
                    <a:pt x="5182" y="1490"/>
                    <a:pt x="5050" y="1358"/>
                  </a:cubicBezTo>
                  <a:lnTo>
                    <a:pt x="5044" y="1352"/>
                  </a:lnTo>
                  <a:lnTo>
                    <a:pt x="3831" y="138"/>
                  </a:lnTo>
                  <a:cubicBezTo>
                    <a:pt x="3739" y="46"/>
                    <a:pt x="3618" y="0"/>
                    <a:pt x="3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3259708" y="2513711"/>
              <a:ext cx="777495" cy="350944"/>
            </a:xfrm>
            <a:custGeom>
              <a:avLst/>
              <a:gdLst/>
              <a:ahLst/>
              <a:cxnLst/>
              <a:rect l="l" t="t" r="r" b="b"/>
              <a:pathLst>
                <a:path w="3095" h="1397" extrusionOk="0">
                  <a:moveTo>
                    <a:pt x="3094" y="1397"/>
                  </a:moveTo>
                  <a:lnTo>
                    <a:pt x="0" y="1397"/>
                  </a:lnTo>
                  <a:lnTo>
                    <a:pt x="1214" y="182"/>
                  </a:lnTo>
                  <a:cubicBezTo>
                    <a:pt x="1397" y="0"/>
                    <a:pt x="1694" y="0"/>
                    <a:pt x="1879" y="1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0"/>
          <p:cNvSpPr/>
          <p:nvPr/>
        </p:nvSpPr>
        <p:spPr>
          <a:xfrm>
            <a:off x="2961250" y="3201775"/>
            <a:ext cx="1368600" cy="1368600"/>
          </a:xfrm>
          <a:prstGeom prst="roundRect">
            <a:avLst>
              <a:gd name="adj" fmla="val 736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20"/>
          <p:cNvGrpSpPr/>
          <p:nvPr/>
        </p:nvGrpSpPr>
        <p:grpSpPr>
          <a:xfrm>
            <a:off x="5250435" y="3636772"/>
            <a:ext cx="520718" cy="498626"/>
            <a:chOff x="5058630" y="3627836"/>
            <a:chExt cx="219056" cy="209762"/>
          </a:xfrm>
        </p:grpSpPr>
        <p:sp>
          <p:nvSpPr>
            <p:cNvPr id="392" name="Google Shape;392;p20"/>
            <p:cNvSpPr/>
            <p:nvPr/>
          </p:nvSpPr>
          <p:spPr>
            <a:xfrm>
              <a:off x="5078978" y="3756959"/>
              <a:ext cx="34416" cy="80639"/>
            </a:xfrm>
            <a:custGeom>
              <a:avLst/>
              <a:gdLst/>
              <a:ahLst/>
              <a:cxnLst/>
              <a:rect l="l" t="t" r="r" b="b"/>
              <a:pathLst>
                <a:path w="137" h="321" extrusionOk="0">
                  <a:moveTo>
                    <a:pt x="0" y="0"/>
                  </a:moveTo>
                  <a:lnTo>
                    <a:pt x="0" y="321"/>
                  </a:lnTo>
                  <a:lnTo>
                    <a:pt x="136" y="321"/>
                  </a:lnTo>
                  <a:lnTo>
                    <a:pt x="136" y="13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5133491" y="3744398"/>
              <a:ext cx="34667" cy="93200"/>
            </a:xfrm>
            <a:custGeom>
              <a:avLst/>
              <a:gdLst/>
              <a:ahLst/>
              <a:cxnLst/>
              <a:rect l="l" t="t" r="r" b="b"/>
              <a:pathLst>
                <a:path w="138" h="371" extrusionOk="0">
                  <a:moveTo>
                    <a:pt x="132" y="0"/>
                  </a:moveTo>
                  <a:lnTo>
                    <a:pt x="0" y="132"/>
                  </a:lnTo>
                  <a:lnTo>
                    <a:pt x="0" y="371"/>
                  </a:lnTo>
                  <a:lnTo>
                    <a:pt x="137" y="371"/>
                  </a:lnTo>
                  <a:lnTo>
                    <a:pt x="137" y="5"/>
                  </a:lnTo>
                  <a:lnTo>
                    <a:pt x="1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5188255" y="3726813"/>
              <a:ext cx="34918" cy="110785"/>
            </a:xfrm>
            <a:custGeom>
              <a:avLst/>
              <a:gdLst/>
              <a:ahLst/>
              <a:cxnLst/>
              <a:rect l="l" t="t" r="r" b="b"/>
              <a:pathLst>
                <a:path w="139" h="441" extrusionOk="0">
                  <a:moveTo>
                    <a:pt x="138" y="1"/>
                  </a:moveTo>
                  <a:lnTo>
                    <a:pt x="0" y="137"/>
                  </a:lnTo>
                  <a:lnTo>
                    <a:pt x="0" y="441"/>
                  </a:lnTo>
                  <a:lnTo>
                    <a:pt x="138" y="441"/>
                  </a:lnTo>
                  <a:lnTo>
                    <a:pt x="1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242767" y="3715760"/>
              <a:ext cx="34918" cy="121838"/>
            </a:xfrm>
            <a:custGeom>
              <a:avLst/>
              <a:gdLst/>
              <a:ahLst/>
              <a:cxnLst/>
              <a:rect l="l" t="t" r="r" b="b"/>
              <a:pathLst>
                <a:path w="139" h="485" extrusionOk="0">
                  <a:moveTo>
                    <a:pt x="1" y="1"/>
                  </a:moveTo>
                  <a:lnTo>
                    <a:pt x="1" y="485"/>
                  </a:lnTo>
                  <a:lnTo>
                    <a:pt x="138" y="485"/>
                  </a:lnTo>
                  <a:lnTo>
                    <a:pt x="1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5058630" y="3627836"/>
              <a:ext cx="219055" cy="135404"/>
            </a:xfrm>
            <a:custGeom>
              <a:avLst/>
              <a:gdLst/>
              <a:ahLst/>
              <a:cxnLst/>
              <a:rect l="l" t="t" r="r" b="b"/>
              <a:pathLst>
                <a:path w="872" h="539" extrusionOk="0">
                  <a:moveTo>
                    <a:pt x="621" y="1"/>
                  </a:moveTo>
                  <a:lnTo>
                    <a:pt x="621" y="80"/>
                  </a:lnTo>
                  <a:lnTo>
                    <a:pt x="726" y="80"/>
                  </a:lnTo>
                  <a:lnTo>
                    <a:pt x="507" y="300"/>
                  </a:lnTo>
                  <a:lnTo>
                    <a:pt x="430" y="224"/>
                  </a:lnTo>
                  <a:lnTo>
                    <a:pt x="231" y="423"/>
                  </a:lnTo>
                  <a:lnTo>
                    <a:pt x="58" y="251"/>
                  </a:lnTo>
                  <a:lnTo>
                    <a:pt x="0" y="309"/>
                  </a:lnTo>
                  <a:lnTo>
                    <a:pt x="231" y="539"/>
                  </a:lnTo>
                  <a:lnTo>
                    <a:pt x="430" y="339"/>
                  </a:lnTo>
                  <a:lnTo>
                    <a:pt x="507" y="416"/>
                  </a:lnTo>
                  <a:lnTo>
                    <a:pt x="789" y="132"/>
                  </a:lnTo>
                  <a:lnTo>
                    <a:pt x="789" y="249"/>
                  </a:lnTo>
                  <a:lnTo>
                    <a:pt x="871" y="249"/>
                  </a:lnTo>
                  <a:lnTo>
                    <a:pt x="8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20"/>
          <p:cNvSpPr/>
          <p:nvPr/>
        </p:nvSpPr>
        <p:spPr>
          <a:xfrm>
            <a:off x="5183421" y="1618967"/>
            <a:ext cx="655024" cy="651925"/>
          </a:xfrm>
          <a:custGeom>
            <a:avLst/>
            <a:gdLst/>
            <a:ahLst/>
            <a:cxnLst/>
            <a:rect l="l" t="t" r="r" b="b"/>
            <a:pathLst>
              <a:path w="846" h="842" extrusionOk="0">
                <a:moveTo>
                  <a:pt x="424" y="267"/>
                </a:moveTo>
                <a:cubicBezTo>
                  <a:pt x="465" y="267"/>
                  <a:pt x="504" y="284"/>
                  <a:pt x="534" y="313"/>
                </a:cubicBezTo>
                <a:cubicBezTo>
                  <a:pt x="569" y="349"/>
                  <a:pt x="585" y="401"/>
                  <a:pt x="577" y="452"/>
                </a:cubicBezTo>
                <a:cubicBezTo>
                  <a:pt x="564" y="514"/>
                  <a:pt x="516" y="563"/>
                  <a:pt x="455" y="574"/>
                </a:cubicBezTo>
                <a:cubicBezTo>
                  <a:pt x="445" y="575"/>
                  <a:pt x="435" y="576"/>
                  <a:pt x="425" y="576"/>
                </a:cubicBezTo>
                <a:cubicBezTo>
                  <a:pt x="384" y="576"/>
                  <a:pt x="344" y="561"/>
                  <a:pt x="316" y="531"/>
                </a:cubicBezTo>
                <a:cubicBezTo>
                  <a:pt x="280" y="495"/>
                  <a:pt x="263" y="443"/>
                  <a:pt x="273" y="392"/>
                </a:cubicBezTo>
                <a:cubicBezTo>
                  <a:pt x="284" y="331"/>
                  <a:pt x="333" y="282"/>
                  <a:pt x="395" y="270"/>
                </a:cubicBezTo>
                <a:cubicBezTo>
                  <a:pt x="404" y="268"/>
                  <a:pt x="414" y="267"/>
                  <a:pt x="424" y="267"/>
                </a:cubicBezTo>
                <a:close/>
                <a:moveTo>
                  <a:pt x="389" y="0"/>
                </a:moveTo>
                <a:cubicBezTo>
                  <a:pt x="376" y="0"/>
                  <a:pt x="366" y="8"/>
                  <a:pt x="364" y="22"/>
                </a:cubicBezTo>
                <a:lnTo>
                  <a:pt x="353" y="79"/>
                </a:lnTo>
                <a:cubicBezTo>
                  <a:pt x="348" y="100"/>
                  <a:pt x="333" y="119"/>
                  <a:pt x="313" y="126"/>
                </a:cubicBezTo>
                <a:cubicBezTo>
                  <a:pt x="304" y="129"/>
                  <a:pt x="298" y="131"/>
                  <a:pt x="291" y="135"/>
                </a:cubicBezTo>
                <a:cubicBezTo>
                  <a:pt x="283" y="139"/>
                  <a:pt x="274" y="140"/>
                  <a:pt x="266" y="140"/>
                </a:cubicBezTo>
                <a:cubicBezTo>
                  <a:pt x="252" y="140"/>
                  <a:pt x="240" y="136"/>
                  <a:pt x="230" y="129"/>
                </a:cubicBezTo>
                <a:lnTo>
                  <a:pt x="181" y="97"/>
                </a:lnTo>
                <a:cubicBezTo>
                  <a:pt x="177" y="94"/>
                  <a:pt x="171" y="93"/>
                  <a:pt x="166" y="93"/>
                </a:cubicBezTo>
                <a:cubicBezTo>
                  <a:pt x="160" y="93"/>
                  <a:pt x="153" y="95"/>
                  <a:pt x="149" y="100"/>
                </a:cubicBezTo>
                <a:lnTo>
                  <a:pt x="103" y="146"/>
                </a:lnTo>
                <a:cubicBezTo>
                  <a:pt x="94" y="156"/>
                  <a:pt x="93" y="170"/>
                  <a:pt x="99" y="180"/>
                </a:cubicBezTo>
                <a:lnTo>
                  <a:pt x="131" y="228"/>
                </a:lnTo>
                <a:cubicBezTo>
                  <a:pt x="144" y="248"/>
                  <a:pt x="145" y="271"/>
                  <a:pt x="136" y="290"/>
                </a:cubicBezTo>
                <a:cubicBezTo>
                  <a:pt x="133" y="297"/>
                  <a:pt x="129" y="304"/>
                  <a:pt x="127" y="312"/>
                </a:cubicBezTo>
                <a:cubicBezTo>
                  <a:pt x="119" y="333"/>
                  <a:pt x="102" y="346"/>
                  <a:pt x="79" y="351"/>
                </a:cubicBezTo>
                <a:lnTo>
                  <a:pt x="22" y="363"/>
                </a:lnTo>
                <a:cubicBezTo>
                  <a:pt x="10" y="365"/>
                  <a:pt x="1" y="376"/>
                  <a:pt x="1" y="389"/>
                </a:cubicBezTo>
                <a:lnTo>
                  <a:pt x="1" y="453"/>
                </a:lnTo>
                <a:cubicBezTo>
                  <a:pt x="1" y="467"/>
                  <a:pt x="10" y="477"/>
                  <a:pt x="22" y="479"/>
                </a:cubicBezTo>
                <a:lnTo>
                  <a:pt x="79" y="491"/>
                </a:lnTo>
                <a:cubicBezTo>
                  <a:pt x="102" y="494"/>
                  <a:pt x="119" y="510"/>
                  <a:pt x="127" y="530"/>
                </a:cubicBezTo>
                <a:cubicBezTo>
                  <a:pt x="129" y="538"/>
                  <a:pt x="133" y="544"/>
                  <a:pt x="136" y="552"/>
                </a:cubicBezTo>
                <a:cubicBezTo>
                  <a:pt x="145" y="571"/>
                  <a:pt x="143" y="596"/>
                  <a:pt x="131" y="614"/>
                </a:cubicBezTo>
                <a:lnTo>
                  <a:pt x="99" y="662"/>
                </a:lnTo>
                <a:cubicBezTo>
                  <a:pt x="93" y="672"/>
                  <a:pt x="94" y="687"/>
                  <a:pt x="103" y="696"/>
                </a:cubicBezTo>
                <a:lnTo>
                  <a:pt x="149" y="742"/>
                </a:lnTo>
                <a:cubicBezTo>
                  <a:pt x="154" y="747"/>
                  <a:pt x="160" y="749"/>
                  <a:pt x="168" y="749"/>
                </a:cubicBezTo>
                <a:cubicBezTo>
                  <a:pt x="173" y="749"/>
                  <a:pt x="179" y="748"/>
                  <a:pt x="182" y="745"/>
                </a:cubicBezTo>
                <a:lnTo>
                  <a:pt x="231" y="713"/>
                </a:lnTo>
                <a:cubicBezTo>
                  <a:pt x="242" y="705"/>
                  <a:pt x="254" y="702"/>
                  <a:pt x="267" y="702"/>
                </a:cubicBezTo>
                <a:cubicBezTo>
                  <a:pt x="276" y="702"/>
                  <a:pt x="284" y="703"/>
                  <a:pt x="292" y="707"/>
                </a:cubicBezTo>
                <a:cubicBezTo>
                  <a:pt x="300" y="710"/>
                  <a:pt x="307" y="713"/>
                  <a:pt x="314" y="715"/>
                </a:cubicBezTo>
                <a:cubicBezTo>
                  <a:pt x="334" y="723"/>
                  <a:pt x="349" y="741"/>
                  <a:pt x="354" y="763"/>
                </a:cubicBezTo>
                <a:lnTo>
                  <a:pt x="365" y="820"/>
                </a:lnTo>
                <a:cubicBezTo>
                  <a:pt x="368" y="832"/>
                  <a:pt x="378" y="841"/>
                  <a:pt x="390" y="841"/>
                </a:cubicBezTo>
                <a:lnTo>
                  <a:pt x="456" y="841"/>
                </a:lnTo>
                <a:cubicBezTo>
                  <a:pt x="469" y="841"/>
                  <a:pt x="479" y="832"/>
                  <a:pt x="481" y="820"/>
                </a:cubicBezTo>
                <a:lnTo>
                  <a:pt x="493" y="763"/>
                </a:lnTo>
                <a:cubicBezTo>
                  <a:pt x="497" y="741"/>
                  <a:pt x="512" y="722"/>
                  <a:pt x="533" y="715"/>
                </a:cubicBezTo>
                <a:cubicBezTo>
                  <a:pt x="541" y="713"/>
                  <a:pt x="547" y="710"/>
                  <a:pt x="554" y="707"/>
                </a:cubicBezTo>
                <a:cubicBezTo>
                  <a:pt x="562" y="703"/>
                  <a:pt x="572" y="702"/>
                  <a:pt x="580" y="702"/>
                </a:cubicBezTo>
                <a:cubicBezTo>
                  <a:pt x="593" y="702"/>
                  <a:pt x="605" y="705"/>
                  <a:pt x="617" y="713"/>
                </a:cubicBezTo>
                <a:lnTo>
                  <a:pt x="666" y="745"/>
                </a:lnTo>
                <a:cubicBezTo>
                  <a:pt x="670" y="748"/>
                  <a:pt x="675" y="749"/>
                  <a:pt x="680" y="749"/>
                </a:cubicBezTo>
                <a:cubicBezTo>
                  <a:pt x="686" y="749"/>
                  <a:pt x="694" y="747"/>
                  <a:pt x="699" y="742"/>
                </a:cubicBezTo>
                <a:lnTo>
                  <a:pt x="745" y="696"/>
                </a:lnTo>
                <a:cubicBezTo>
                  <a:pt x="754" y="687"/>
                  <a:pt x="756" y="672"/>
                  <a:pt x="749" y="662"/>
                </a:cubicBezTo>
                <a:lnTo>
                  <a:pt x="717" y="614"/>
                </a:lnTo>
                <a:cubicBezTo>
                  <a:pt x="705" y="595"/>
                  <a:pt x="702" y="571"/>
                  <a:pt x="711" y="552"/>
                </a:cubicBezTo>
                <a:cubicBezTo>
                  <a:pt x="715" y="545"/>
                  <a:pt x="717" y="538"/>
                  <a:pt x="720" y="530"/>
                </a:cubicBezTo>
                <a:cubicBezTo>
                  <a:pt x="727" y="510"/>
                  <a:pt x="745" y="494"/>
                  <a:pt x="767" y="491"/>
                </a:cubicBezTo>
                <a:lnTo>
                  <a:pt x="824" y="479"/>
                </a:lnTo>
                <a:cubicBezTo>
                  <a:pt x="838" y="477"/>
                  <a:pt x="846" y="467"/>
                  <a:pt x="846" y="453"/>
                </a:cubicBezTo>
                <a:lnTo>
                  <a:pt x="846" y="384"/>
                </a:lnTo>
                <a:cubicBezTo>
                  <a:pt x="845" y="375"/>
                  <a:pt x="838" y="366"/>
                  <a:pt x="828" y="364"/>
                </a:cubicBezTo>
                <a:lnTo>
                  <a:pt x="766" y="351"/>
                </a:lnTo>
                <a:cubicBezTo>
                  <a:pt x="743" y="347"/>
                  <a:pt x="726" y="333"/>
                  <a:pt x="718" y="312"/>
                </a:cubicBezTo>
                <a:cubicBezTo>
                  <a:pt x="716" y="304"/>
                  <a:pt x="713" y="298"/>
                  <a:pt x="710" y="290"/>
                </a:cubicBezTo>
                <a:cubicBezTo>
                  <a:pt x="700" y="271"/>
                  <a:pt x="702" y="247"/>
                  <a:pt x="715" y="228"/>
                </a:cubicBezTo>
                <a:lnTo>
                  <a:pt x="746" y="180"/>
                </a:lnTo>
                <a:cubicBezTo>
                  <a:pt x="753" y="170"/>
                  <a:pt x="752" y="156"/>
                  <a:pt x="742" y="146"/>
                </a:cubicBezTo>
                <a:lnTo>
                  <a:pt x="696" y="100"/>
                </a:lnTo>
                <a:cubicBezTo>
                  <a:pt x="691" y="95"/>
                  <a:pt x="685" y="93"/>
                  <a:pt x="677" y="93"/>
                </a:cubicBezTo>
                <a:cubicBezTo>
                  <a:pt x="672" y="93"/>
                  <a:pt x="667" y="94"/>
                  <a:pt x="664" y="97"/>
                </a:cubicBezTo>
                <a:lnTo>
                  <a:pt x="614" y="129"/>
                </a:lnTo>
                <a:cubicBezTo>
                  <a:pt x="603" y="136"/>
                  <a:pt x="591" y="140"/>
                  <a:pt x="579" y="140"/>
                </a:cubicBezTo>
                <a:cubicBezTo>
                  <a:pt x="569" y="140"/>
                  <a:pt x="561" y="139"/>
                  <a:pt x="553" y="135"/>
                </a:cubicBezTo>
                <a:cubicBezTo>
                  <a:pt x="547" y="131"/>
                  <a:pt x="539" y="129"/>
                  <a:pt x="532" y="126"/>
                </a:cubicBezTo>
                <a:cubicBezTo>
                  <a:pt x="511" y="119"/>
                  <a:pt x="497" y="100"/>
                  <a:pt x="492" y="79"/>
                </a:cubicBezTo>
                <a:lnTo>
                  <a:pt x="480" y="22"/>
                </a:lnTo>
                <a:cubicBezTo>
                  <a:pt x="477" y="8"/>
                  <a:pt x="467"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0"/>
          <p:cNvGrpSpPr/>
          <p:nvPr/>
        </p:nvGrpSpPr>
        <p:grpSpPr>
          <a:xfrm>
            <a:off x="3346297" y="1682673"/>
            <a:ext cx="653389" cy="524552"/>
            <a:chOff x="3752082" y="1505346"/>
            <a:chExt cx="279095" cy="224081"/>
          </a:xfrm>
        </p:grpSpPr>
        <p:sp>
          <p:nvSpPr>
            <p:cNvPr id="399" name="Google Shape;399;p20"/>
            <p:cNvSpPr/>
            <p:nvPr/>
          </p:nvSpPr>
          <p:spPr>
            <a:xfrm>
              <a:off x="3895774" y="1505346"/>
              <a:ext cx="135402" cy="146708"/>
            </a:xfrm>
            <a:custGeom>
              <a:avLst/>
              <a:gdLst/>
              <a:ahLst/>
              <a:cxnLst/>
              <a:rect l="l" t="t" r="r" b="b"/>
              <a:pathLst>
                <a:path w="539" h="584" extrusionOk="0">
                  <a:moveTo>
                    <a:pt x="247" y="0"/>
                  </a:moveTo>
                  <a:cubicBezTo>
                    <a:pt x="144" y="0"/>
                    <a:pt x="52" y="55"/>
                    <a:pt x="0" y="137"/>
                  </a:cubicBezTo>
                  <a:cubicBezTo>
                    <a:pt x="143" y="214"/>
                    <a:pt x="239" y="364"/>
                    <a:pt x="239" y="537"/>
                  </a:cubicBezTo>
                  <a:cubicBezTo>
                    <a:pt x="239" y="553"/>
                    <a:pt x="237" y="568"/>
                    <a:pt x="236" y="583"/>
                  </a:cubicBezTo>
                  <a:lnTo>
                    <a:pt x="247" y="583"/>
                  </a:lnTo>
                  <a:cubicBezTo>
                    <a:pt x="299" y="583"/>
                    <a:pt x="348" y="569"/>
                    <a:pt x="390" y="547"/>
                  </a:cubicBezTo>
                  <a:lnTo>
                    <a:pt x="513" y="578"/>
                  </a:lnTo>
                  <a:lnTo>
                    <a:pt x="482" y="464"/>
                  </a:lnTo>
                  <a:cubicBezTo>
                    <a:pt x="517" y="416"/>
                    <a:pt x="539" y="357"/>
                    <a:pt x="539" y="292"/>
                  </a:cubicBezTo>
                  <a:cubicBezTo>
                    <a:pt x="539" y="131"/>
                    <a:pt x="409" y="0"/>
                    <a:pt x="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752082" y="1551318"/>
              <a:ext cx="178359" cy="178110"/>
            </a:xfrm>
            <a:custGeom>
              <a:avLst/>
              <a:gdLst/>
              <a:ahLst/>
              <a:cxnLst/>
              <a:rect l="l" t="t" r="r" b="b"/>
              <a:pathLst>
                <a:path w="710" h="709" extrusionOk="0">
                  <a:moveTo>
                    <a:pt x="233" y="324"/>
                  </a:moveTo>
                  <a:cubicBezTo>
                    <a:pt x="245" y="324"/>
                    <a:pt x="256" y="335"/>
                    <a:pt x="256" y="348"/>
                  </a:cubicBezTo>
                  <a:cubicBezTo>
                    <a:pt x="256" y="360"/>
                    <a:pt x="246" y="372"/>
                    <a:pt x="233" y="372"/>
                  </a:cubicBezTo>
                  <a:cubicBezTo>
                    <a:pt x="218" y="372"/>
                    <a:pt x="208" y="360"/>
                    <a:pt x="208" y="348"/>
                  </a:cubicBezTo>
                  <a:cubicBezTo>
                    <a:pt x="208" y="334"/>
                    <a:pt x="219" y="324"/>
                    <a:pt x="233" y="324"/>
                  </a:cubicBezTo>
                  <a:close/>
                  <a:moveTo>
                    <a:pt x="356" y="324"/>
                  </a:moveTo>
                  <a:cubicBezTo>
                    <a:pt x="368" y="324"/>
                    <a:pt x="379" y="335"/>
                    <a:pt x="379" y="348"/>
                  </a:cubicBezTo>
                  <a:cubicBezTo>
                    <a:pt x="379" y="360"/>
                    <a:pt x="369" y="372"/>
                    <a:pt x="356" y="372"/>
                  </a:cubicBezTo>
                  <a:cubicBezTo>
                    <a:pt x="341" y="372"/>
                    <a:pt x="331" y="360"/>
                    <a:pt x="331" y="348"/>
                  </a:cubicBezTo>
                  <a:cubicBezTo>
                    <a:pt x="331" y="334"/>
                    <a:pt x="342" y="324"/>
                    <a:pt x="356" y="324"/>
                  </a:cubicBezTo>
                  <a:close/>
                  <a:moveTo>
                    <a:pt x="478" y="324"/>
                  </a:moveTo>
                  <a:cubicBezTo>
                    <a:pt x="491" y="324"/>
                    <a:pt x="502" y="335"/>
                    <a:pt x="502" y="348"/>
                  </a:cubicBezTo>
                  <a:cubicBezTo>
                    <a:pt x="502" y="360"/>
                    <a:pt x="492" y="372"/>
                    <a:pt x="478" y="372"/>
                  </a:cubicBezTo>
                  <a:cubicBezTo>
                    <a:pt x="464" y="372"/>
                    <a:pt x="454" y="360"/>
                    <a:pt x="454" y="348"/>
                  </a:cubicBezTo>
                  <a:cubicBezTo>
                    <a:pt x="454" y="334"/>
                    <a:pt x="465" y="324"/>
                    <a:pt x="478" y="324"/>
                  </a:cubicBezTo>
                  <a:close/>
                  <a:moveTo>
                    <a:pt x="356" y="0"/>
                  </a:moveTo>
                  <a:cubicBezTo>
                    <a:pt x="159" y="0"/>
                    <a:pt x="0" y="159"/>
                    <a:pt x="0" y="354"/>
                  </a:cubicBezTo>
                  <a:cubicBezTo>
                    <a:pt x="0" y="432"/>
                    <a:pt x="26" y="504"/>
                    <a:pt x="69" y="563"/>
                  </a:cubicBezTo>
                  <a:lnTo>
                    <a:pt x="31" y="702"/>
                  </a:lnTo>
                  <a:lnTo>
                    <a:pt x="182" y="662"/>
                  </a:lnTo>
                  <a:cubicBezTo>
                    <a:pt x="233" y="692"/>
                    <a:pt x="291" y="708"/>
                    <a:pt x="356" y="708"/>
                  </a:cubicBezTo>
                  <a:cubicBezTo>
                    <a:pt x="551" y="708"/>
                    <a:pt x="710" y="550"/>
                    <a:pt x="710" y="354"/>
                  </a:cubicBezTo>
                  <a:cubicBezTo>
                    <a:pt x="710" y="159"/>
                    <a:pt x="551" y="0"/>
                    <a:pt x="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20"/>
          <p:cNvGrpSpPr/>
          <p:nvPr/>
        </p:nvGrpSpPr>
        <p:grpSpPr>
          <a:xfrm>
            <a:off x="3375807" y="3579668"/>
            <a:ext cx="539216" cy="612696"/>
            <a:chOff x="3779966" y="3585632"/>
            <a:chExt cx="223074" cy="253473"/>
          </a:xfrm>
        </p:grpSpPr>
        <p:sp>
          <p:nvSpPr>
            <p:cNvPr id="402" name="Google Shape;402;p20"/>
            <p:cNvSpPr/>
            <p:nvPr/>
          </p:nvSpPr>
          <p:spPr>
            <a:xfrm>
              <a:off x="3779966" y="3585632"/>
              <a:ext cx="223074" cy="253473"/>
            </a:xfrm>
            <a:custGeom>
              <a:avLst/>
              <a:gdLst/>
              <a:ahLst/>
              <a:cxnLst/>
              <a:rect l="l" t="t" r="r" b="b"/>
              <a:pathLst>
                <a:path w="888" h="1009" extrusionOk="0">
                  <a:moveTo>
                    <a:pt x="445" y="237"/>
                  </a:moveTo>
                  <a:cubicBezTo>
                    <a:pt x="626" y="237"/>
                    <a:pt x="773" y="385"/>
                    <a:pt x="773" y="566"/>
                  </a:cubicBezTo>
                  <a:cubicBezTo>
                    <a:pt x="773" y="748"/>
                    <a:pt x="626" y="895"/>
                    <a:pt x="445" y="895"/>
                  </a:cubicBezTo>
                  <a:cubicBezTo>
                    <a:pt x="263" y="895"/>
                    <a:pt x="117" y="748"/>
                    <a:pt x="117" y="566"/>
                  </a:cubicBezTo>
                  <a:cubicBezTo>
                    <a:pt x="117" y="385"/>
                    <a:pt x="263" y="237"/>
                    <a:pt x="445" y="237"/>
                  </a:cubicBezTo>
                  <a:close/>
                  <a:moveTo>
                    <a:pt x="372" y="1"/>
                  </a:moveTo>
                  <a:cubicBezTo>
                    <a:pt x="352" y="1"/>
                    <a:pt x="334" y="17"/>
                    <a:pt x="334" y="39"/>
                  </a:cubicBezTo>
                  <a:cubicBezTo>
                    <a:pt x="334" y="59"/>
                    <a:pt x="350" y="78"/>
                    <a:pt x="372" y="78"/>
                  </a:cubicBezTo>
                  <a:lnTo>
                    <a:pt x="398" y="78"/>
                  </a:lnTo>
                  <a:lnTo>
                    <a:pt x="398" y="117"/>
                  </a:lnTo>
                  <a:cubicBezTo>
                    <a:pt x="398" y="121"/>
                    <a:pt x="399" y="124"/>
                    <a:pt x="399" y="126"/>
                  </a:cubicBezTo>
                  <a:cubicBezTo>
                    <a:pt x="323" y="134"/>
                    <a:pt x="253" y="160"/>
                    <a:pt x="193" y="201"/>
                  </a:cubicBezTo>
                  <a:lnTo>
                    <a:pt x="125" y="134"/>
                  </a:lnTo>
                  <a:cubicBezTo>
                    <a:pt x="121" y="130"/>
                    <a:pt x="116" y="128"/>
                    <a:pt x="111" y="128"/>
                  </a:cubicBezTo>
                  <a:cubicBezTo>
                    <a:pt x="106" y="128"/>
                    <a:pt x="101" y="130"/>
                    <a:pt x="97" y="134"/>
                  </a:cubicBezTo>
                  <a:cubicBezTo>
                    <a:pt x="89" y="141"/>
                    <a:pt x="89" y="154"/>
                    <a:pt x="97" y="161"/>
                  </a:cubicBezTo>
                  <a:lnTo>
                    <a:pt x="161" y="226"/>
                  </a:lnTo>
                  <a:cubicBezTo>
                    <a:pt x="63" y="308"/>
                    <a:pt x="1" y="430"/>
                    <a:pt x="1" y="566"/>
                  </a:cubicBezTo>
                  <a:cubicBezTo>
                    <a:pt x="1" y="810"/>
                    <a:pt x="199" y="1009"/>
                    <a:pt x="444" y="1009"/>
                  </a:cubicBezTo>
                  <a:cubicBezTo>
                    <a:pt x="688" y="1009"/>
                    <a:pt x="886" y="810"/>
                    <a:pt x="886" y="566"/>
                  </a:cubicBezTo>
                  <a:cubicBezTo>
                    <a:pt x="887" y="430"/>
                    <a:pt x="826" y="307"/>
                    <a:pt x="727" y="226"/>
                  </a:cubicBezTo>
                  <a:lnTo>
                    <a:pt x="792" y="161"/>
                  </a:lnTo>
                  <a:cubicBezTo>
                    <a:pt x="799" y="154"/>
                    <a:pt x="799" y="141"/>
                    <a:pt x="792" y="134"/>
                  </a:cubicBezTo>
                  <a:cubicBezTo>
                    <a:pt x="788" y="130"/>
                    <a:pt x="783" y="128"/>
                    <a:pt x="778" y="128"/>
                  </a:cubicBezTo>
                  <a:cubicBezTo>
                    <a:pt x="772" y="128"/>
                    <a:pt x="767" y="130"/>
                    <a:pt x="763" y="134"/>
                  </a:cubicBezTo>
                  <a:lnTo>
                    <a:pt x="696" y="201"/>
                  </a:lnTo>
                  <a:cubicBezTo>
                    <a:pt x="636" y="160"/>
                    <a:pt x="568" y="134"/>
                    <a:pt x="492" y="126"/>
                  </a:cubicBezTo>
                  <a:cubicBezTo>
                    <a:pt x="493" y="124"/>
                    <a:pt x="495" y="120"/>
                    <a:pt x="495" y="117"/>
                  </a:cubicBezTo>
                  <a:lnTo>
                    <a:pt x="495" y="78"/>
                  </a:lnTo>
                  <a:lnTo>
                    <a:pt x="521" y="78"/>
                  </a:lnTo>
                  <a:cubicBezTo>
                    <a:pt x="541" y="78"/>
                    <a:pt x="559" y="61"/>
                    <a:pt x="559" y="39"/>
                  </a:cubicBezTo>
                  <a:cubicBezTo>
                    <a:pt x="559" y="18"/>
                    <a:pt x="542" y="1"/>
                    <a:pt x="5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865880" y="3675566"/>
              <a:ext cx="31652" cy="82900"/>
            </a:xfrm>
            <a:custGeom>
              <a:avLst/>
              <a:gdLst/>
              <a:ahLst/>
              <a:cxnLst/>
              <a:rect l="l" t="t" r="r" b="b"/>
              <a:pathLst>
                <a:path w="126" h="330" extrusionOk="0">
                  <a:moveTo>
                    <a:pt x="105" y="1"/>
                  </a:moveTo>
                  <a:cubicBezTo>
                    <a:pt x="94" y="1"/>
                    <a:pt x="85" y="10"/>
                    <a:pt x="85" y="21"/>
                  </a:cubicBezTo>
                  <a:lnTo>
                    <a:pt x="85" y="218"/>
                  </a:lnTo>
                  <a:lnTo>
                    <a:pt x="8" y="295"/>
                  </a:lnTo>
                  <a:cubicBezTo>
                    <a:pt x="1" y="303"/>
                    <a:pt x="1" y="315"/>
                    <a:pt x="8" y="323"/>
                  </a:cubicBezTo>
                  <a:cubicBezTo>
                    <a:pt x="12" y="327"/>
                    <a:pt x="17" y="329"/>
                    <a:pt x="22" y="329"/>
                  </a:cubicBezTo>
                  <a:cubicBezTo>
                    <a:pt x="27" y="329"/>
                    <a:pt x="32" y="327"/>
                    <a:pt x="37" y="323"/>
                  </a:cubicBezTo>
                  <a:lnTo>
                    <a:pt x="119" y="240"/>
                  </a:lnTo>
                  <a:cubicBezTo>
                    <a:pt x="124" y="236"/>
                    <a:pt x="126" y="231"/>
                    <a:pt x="126" y="226"/>
                  </a:cubicBezTo>
                  <a:lnTo>
                    <a:pt x="126" y="20"/>
                  </a:lnTo>
                  <a:cubicBezTo>
                    <a:pt x="125" y="10"/>
                    <a:pt x="115" y="1"/>
                    <a:pt x="1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20"/>
          <p:cNvSpPr txBox="1"/>
          <p:nvPr/>
        </p:nvSpPr>
        <p:spPr>
          <a:xfrm>
            <a:off x="7288785" y="3330885"/>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3600" b="1" dirty="0">
                <a:solidFill>
                  <a:schemeClr val="accent4"/>
                </a:solidFill>
                <a:latin typeface="Fira Sans Extra Condensed"/>
                <a:ea typeface="Fira Sans Extra Condensed"/>
                <a:cs typeface="Fira Sans Extra Condensed"/>
                <a:sym typeface="Fira Sans Extra Condensed"/>
              </a:rPr>
              <a:t>6</a:t>
            </a:r>
            <a:endParaRPr sz="3600" b="1" dirty="0">
              <a:solidFill>
                <a:schemeClr val="accent4"/>
              </a:solidFill>
              <a:latin typeface="Fira Sans Extra Condensed"/>
              <a:ea typeface="Fira Sans Extra Condensed"/>
              <a:cs typeface="Fira Sans Extra Condensed"/>
              <a:sym typeface="Fira Sans Extra Condensed"/>
            </a:endParaRPr>
          </a:p>
        </p:txBody>
      </p:sp>
      <p:sp>
        <p:nvSpPr>
          <p:cNvPr id="405" name="Google Shape;405;p20"/>
          <p:cNvSpPr txBox="1"/>
          <p:nvPr/>
        </p:nvSpPr>
        <p:spPr>
          <a:xfrm>
            <a:off x="7288785" y="942648"/>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3600" b="1" dirty="0" smtClean="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a:rPr>
              <a:t>195</a:t>
            </a:r>
            <a:endParaRPr sz="3600"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406" name="Google Shape;406;p20"/>
          <p:cNvSpPr txBox="1"/>
          <p:nvPr/>
        </p:nvSpPr>
        <p:spPr>
          <a:xfrm>
            <a:off x="537559" y="333088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2400" b="1" dirty="0" smtClean="0">
                <a:solidFill>
                  <a:schemeClr val="accent5"/>
                </a:solidFill>
                <a:latin typeface="Calibri" panose="020F0502020204030204" pitchFamily="34" charset="0"/>
                <a:ea typeface="Calibri" panose="020F0502020204030204" pitchFamily="34" charset="0"/>
                <a:cs typeface="Calibri" panose="020F0502020204030204" pitchFamily="34" charset="0"/>
                <a:sym typeface="Fira Sans Extra Condensed"/>
              </a:rPr>
              <a:t>73.25K</a:t>
            </a:r>
            <a:endParaRPr sz="2400" b="1" dirty="0">
              <a:solidFill>
                <a:schemeClr val="accent5"/>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407" name="Google Shape;407;p20"/>
          <p:cNvSpPr txBox="1"/>
          <p:nvPr/>
        </p:nvSpPr>
        <p:spPr>
          <a:xfrm>
            <a:off x="537558" y="942648"/>
            <a:ext cx="1785227"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8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rPr>
              <a:t>MARCELENE BOYER</a:t>
            </a:r>
            <a:endParaRPr sz="1800" b="1" dirty="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408" name="Google Shape;408;p20"/>
          <p:cNvSpPr txBox="1"/>
          <p:nvPr/>
        </p:nvSpPr>
        <p:spPr>
          <a:xfrm>
            <a:off x="474723" y="3753354"/>
            <a:ext cx="192660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sym typeface="Roboto"/>
              </a:rPr>
              <a:t>Total Order_Quantity</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409" name="Google Shape;409;p20"/>
          <p:cNvSpPr txBox="1"/>
          <p:nvPr/>
        </p:nvSpPr>
        <p:spPr>
          <a:xfrm>
            <a:off x="6671085" y="1542699"/>
            <a:ext cx="1926600" cy="57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sym typeface="Roboto"/>
              </a:rPr>
              <a:t>Total Number of Cities</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410" name="Google Shape;410;p20"/>
          <p:cNvSpPr txBox="1"/>
          <p:nvPr/>
        </p:nvSpPr>
        <p:spPr>
          <a:xfrm>
            <a:off x="537559" y="1542699"/>
            <a:ext cx="192660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sym typeface="Roboto"/>
              </a:rPr>
              <a:t>Top 1 Sales Rep. With the  Highest Commissions.</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411" name="Google Shape;411;p20"/>
          <p:cNvSpPr txBox="1"/>
          <p:nvPr/>
        </p:nvSpPr>
        <p:spPr>
          <a:xfrm>
            <a:off x="6671085" y="3947185"/>
            <a:ext cx="1926600" cy="57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sym typeface="Roboto"/>
              </a:rPr>
              <a:t>Total Number of Sales Rep.</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34" name="Parallelogram 33"/>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577993" y="346840"/>
            <a:ext cx="8209407" cy="4573149"/>
          </a:xfrm>
          <a:prstGeom prst="rect">
            <a:avLst/>
          </a:prstGeom>
        </p:spPr>
      </p:pic>
    </p:spTree>
    <p:extLst>
      <p:ext uri="{BB962C8B-B14F-4D97-AF65-F5344CB8AC3E}">
        <p14:creationId xmlns:p14="http://schemas.microsoft.com/office/powerpoint/2010/main" val="2252563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19"/>
          <p:cNvGrpSpPr/>
          <p:nvPr/>
        </p:nvGrpSpPr>
        <p:grpSpPr>
          <a:xfrm>
            <a:off x="258163" y="1893555"/>
            <a:ext cx="1347599" cy="1347577"/>
            <a:chOff x="3885000" y="2259448"/>
            <a:chExt cx="1347599" cy="1347577"/>
          </a:xfrm>
        </p:grpSpPr>
        <p:sp>
          <p:nvSpPr>
            <p:cNvPr id="278" name="Google Shape;278;p19"/>
            <p:cNvSpPr/>
            <p:nvPr/>
          </p:nvSpPr>
          <p:spPr>
            <a:xfrm rot="5400000" flipH="1">
              <a:off x="3885012" y="2259437"/>
              <a:ext cx="1347577" cy="1347599"/>
            </a:xfrm>
            <a:custGeom>
              <a:avLst/>
              <a:gdLst/>
              <a:ahLst/>
              <a:cxnLst/>
              <a:rect l="l" t="t" r="r" b="b"/>
              <a:pathLst>
                <a:path w="8954" h="8954" extrusionOk="0">
                  <a:moveTo>
                    <a:pt x="4477" y="0"/>
                  </a:moveTo>
                  <a:cubicBezTo>
                    <a:pt x="2004" y="0"/>
                    <a:pt x="0" y="2004"/>
                    <a:pt x="0" y="4477"/>
                  </a:cubicBezTo>
                  <a:cubicBezTo>
                    <a:pt x="0" y="6949"/>
                    <a:pt x="2004" y="8953"/>
                    <a:pt x="4477" y="8953"/>
                  </a:cubicBezTo>
                  <a:cubicBezTo>
                    <a:pt x="6949" y="8953"/>
                    <a:pt x="8953" y="6949"/>
                    <a:pt x="8953" y="4477"/>
                  </a:cubicBezTo>
                  <a:cubicBezTo>
                    <a:pt x="8953" y="2004"/>
                    <a:pt x="6949" y="0"/>
                    <a:pt x="44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5400000" flipH="1">
              <a:off x="3978172" y="2406777"/>
              <a:ext cx="1161409" cy="1107247"/>
            </a:xfrm>
            <a:custGeom>
              <a:avLst/>
              <a:gdLst/>
              <a:ahLst/>
              <a:cxnLst/>
              <a:rect l="l" t="t" r="r" b="b"/>
              <a:pathLst>
                <a:path w="7717" h="7357" extrusionOk="0">
                  <a:moveTo>
                    <a:pt x="4038" y="0"/>
                  </a:moveTo>
                  <a:cubicBezTo>
                    <a:pt x="3096" y="0"/>
                    <a:pt x="2155" y="359"/>
                    <a:pt x="1437" y="1078"/>
                  </a:cubicBezTo>
                  <a:cubicBezTo>
                    <a:pt x="0" y="2514"/>
                    <a:pt x="0" y="4843"/>
                    <a:pt x="1437" y="6280"/>
                  </a:cubicBezTo>
                  <a:cubicBezTo>
                    <a:pt x="2126" y="6969"/>
                    <a:pt x="3062" y="7357"/>
                    <a:pt x="4038" y="7357"/>
                  </a:cubicBezTo>
                  <a:cubicBezTo>
                    <a:pt x="5013" y="7357"/>
                    <a:pt x="5949" y="6969"/>
                    <a:pt x="6639" y="6280"/>
                  </a:cubicBezTo>
                  <a:cubicBezTo>
                    <a:pt x="7328" y="5590"/>
                    <a:pt x="7716" y="4654"/>
                    <a:pt x="7716" y="3679"/>
                  </a:cubicBezTo>
                  <a:cubicBezTo>
                    <a:pt x="7716" y="2703"/>
                    <a:pt x="7328" y="1767"/>
                    <a:pt x="6639" y="1078"/>
                  </a:cubicBezTo>
                  <a:cubicBezTo>
                    <a:pt x="5920" y="359"/>
                    <a:pt x="4979" y="0"/>
                    <a:pt x="4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9"/>
            <p:cNvGrpSpPr/>
            <p:nvPr/>
          </p:nvGrpSpPr>
          <p:grpSpPr>
            <a:xfrm flipH="1">
              <a:off x="4167689" y="2588444"/>
              <a:ext cx="771604" cy="743968"/>
              <a:chOff x="4130221" y="1528329"/>
              <a:chExt cx="530896" cy="511811"/>
            </a:xfrm>
          </p:grpSpPr>
          <p:sp>
            <p:nvSpPr>
              <p:cNvPr id="281" name="Google Shape;281;p19"/>
              <p:cNvSpPr/>
              <p:nvPr/>
            </p:nvSpPr>
            <p:spPr>
              <a:xfrm>
                <a:off x="4314024" y="1984490"/>
                <a:ext cx="163491" cy="55649"/>
              </a:xfrm>
              <a:custGeom>
                <a:avLst/>
                <a:gdLst/>
                <a:ahLst/>
                <a:cxnLst/>
                <a:rect l="l" t="t" r="r" b="b"/>
                <a:pathLst>
                  <a:path w="805" h="274" extrusionOk="0">
                    <a:moveTo>
                      <a:pt x="50" y="0"/>
                    </a:moveTo>
                    <a:cubicBezTo>
                      <a:pt x="23" y="0"/>
                      <a:pt x="0" y="22"/>
                      <a:pt x="0" y="50"/>
                    </a:cubicBezTo>
                    <a:cubicBezTo>
                      <a:pt x="0" y="77"/>
                      <a:pt x="22" y="99"/>
                      <a:pt x="50" y="99"/>
                    </a:cubicBezTo>
                    <a:lnTo>
                      <a:pt x="79" y="99"/>
                    </a:lnTo>
                    <a:cubicBezTo>
                      <a:pt x="133" y="99"/>
                      <a:pt x="179" y="130"/>
                      <a:pt x="206" y="176"/>
                    </a:cubicBezTo>
                    <a:cubicBezTo>
                      <a:pt x="240" y="235"/>
                      <a:pt x="302" y="273"/>
                      <a:pt x="375" y="273"/>
                    </a:cubicBezTo>
                    <a:lnTo>
                      <a:pt x="430" y="273"/>
                    </a:lnTo>
                    <a:cubicBezTo>
                      <a:pt x="502" y="273"/>
                      <a:pt x="564" y="233"/>
                      <a:pt x="599" y="176"/>
                    </a:cubicBezTo>
                    <a:cubicBezTo>
                      <a:pt x="625" y="130"/>
                      <a:pt x="671" y="99"/>
                      <a:pt x="725" y="99"/>
                    </a:cubicBezTo>
                    <a:lnTo>
                      <a:pt x="754" y="99"/>
                    </a:lnTo>
                    <a:cubicBezTo>
                      <a:pt x="782" y="99"/>
                      <a:pt x="805" y="78"/>
                      <a:pt x="805" y="50"/>
                    </a:cubicBezTo>
                    <a:cubicBezTo>
                      <a:pt x="805" y="22"/>
                      <a:pt x="782" y="0"/>
                      <a:pt x="754"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4383889" y="1528329"/>
                <a:ext cx="23559" cy="46916"/>
              </a:xfrm>
              <a:custGeom>
                <a:avLst/>
                <a:gdLst/>
                <a:ahLst/>
                <a:cxnLst/>
                <a:rect l="l" t="t" r="r" b="b"/>
                <a:pathLst>
                  <a:path w="116" h="231" extrusionOk="0">
                    <a:moveTo>
                      <a:pt x="57" y="0"/>
                    </a:moveTo>
                    <a:cubicBezTo>
                      <a:pt x="26" y="0"/>
                      <a:pt x="0" y="26"/>
                      <a:pt x="0" y="57"/>
                    </a:cubicBezTo>
                    <a:lnTo>
                      <a:pt x="0" y="173"/>
                    </a:lnTo>
                    <a:cubicBezTo>
                      <a:pt x="0" y="205"/>
                      <a:pt x="26" y="230"/>
                      <a:pt x="57" y="230"/>
                    </a:cubicBezTo>
                    <a:cubicBezTo>
                      <a:pt x="90" y="230"/>
                      <a:pt x="116" y="205"/>
                      <a:pt x="116" y="173"/>
                    </a:cubicBezTo>
                    <a:lnTo>
                      <a:pt x="116" y="57"/>
                    </a:lnTo>
                    <a:cubicBezTo>
                      <a:pt x="116" y="26"/>
                      <a:pt x="90" y="0"/>
                      <a:pt x="57"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4255126" y="1562246"/>
                <a:ext cx="38588" cy="43667"/>
              </a:xfrm>
              <a:custGeom>
                <a:avLst/>
                <a:gdLst/>
                <a:ahLst/>
                <a:cxnLst/>
                <a:rect l="l" t="t" r="r" b="b"/>
                <a:pathLst>
                  <a:path w="190" h="215" extrusionOk="0">
                    <a:moveTo>
                      <a:pt x="67" y="1"/>
                    </a:moveTo>
                    <a:cubicBezTo>
                      <a:pt x="57" y="1"/>
                      <a:pt x="48" y="3"/>
                      <a:pt x="39" y="8"/>
                    </a:cubicBezTo>
                    <a:cubicBezTo>
                      <a:pt x="11" y="23"/>
                      <a:pt x="1" y="59"/>
                      <a:pt x="17" y="86"/>
                    </a:cubicBezTo>
                    <a:lnTo>
                      <a:pt x="75" y="186"/>
                    </a:lnTo>
                    <a:cubicBezTo>
                      <a:pt x="86" y="204"/>
                      <a:pt x="105" y="214"/>
                      <a:pt x="125" y="214"/>
                    </a:cubicBezTo>
                    <a:cubicBezTo>
                      <a:pt x="135" y="214"/>
                      <a:pt x="144" y="212"/>
                      <a:pt x="153" y="207"/>
                    </a:cubicBezTo>
                    <a:cubicBezTo>
                      <a:pt x="180" y="191"/>
                      <a:pt x="190" y="155"/>
                      <a:pt x="174" y="129"/>
                    </a:cubicBezTo>
                    <a:lnTo>
                      <a:pt x="116" y="29"/>
                    </a:lnTo>
                    <a:cubicBezTo>
                      <a:pt x="106" y="11"/>
                      <a:pt x="87" y="1"/>
                      <a:pt x="67" y="1"/>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162513" y="1655469"/>
                <a:ext cx="46712" cy="34933"/>
              </a:xfrm>
              <a:custGeom>
                <a:avLst/>
                <a:gdLst/>
                <a:ahLst/>
                <a:cxnLst/>
                <a:rect l="l" t="t" r="r" b="b"/>
                <a:pathLst>
                  <a:path w="230" h="172" extrusionOk="0">
                    <a:moveTo>
                      <a:pt x="64" y="0"/>
                    </a:moveTo>
                    <a:cubicBezTo>
                      <a:pt x="45" y="0"/>
                      <a:pt x="26" y="10"/>
                      <a:pt x="16" y="29"/>
                    </a:cubicBezTo>
                    <a:cubicBezTo>
                      <a:pt x="0" y="56"/>
                      <a:pt x="10" y="91"/>
                      <a:pt x="36" y="107"/>
                    </a:cubicBezTo>
                    <a:lnTo>
                      <a:pt x="136" y="164"/>
                    </a:lnTo>
                    <a:cubicBezTo>
                      <a:pt x="145" y="169"/>
                      <a:pt x="155" y="172"/>
                      <a:pt x="165" y="172"/>
                    </a:cubicBezTo>
                    <a:cubicBezTo>
                      <a:pt x="185" y="172"/>
                      <a:pt x="204" y="162"/>
                      <a:pt x="214" y="144"/>
                    </a:cubicBezTo>
                    <a:cubicBezTo>
                      <a:pt x="230" y="117"/>
                      <a:pt x="220" y="81"/>
                      <a:pt x="194" y="66"/>
                    </a:cubicBezTo>
                    <a:lnTo>
                      <a:pt x="93" y="8"/>
                    </a:lnTo>
                    <a:cubicBezTo>
                      <a:pt x="84" y="3"/>
                      <a:pt x="74" y="0"/>
                      <a:pt x="64"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4130221" y="1782000"/>
                <a:ext cx="46915" cy="23763"/>
              </a:xfrm>
              <a:custGeom>
                <a:avLst/>
                <a:gdLst/>
                <a:ahLst/>
                <a:cxnLst/>
                <a:rect l="l" t="t" r="r" b="b"/>
                <a:pathLst>
                  <a:path w="231" h="117" extrusionOk="0">
                    <a:moveTo>
                      <a:pt x="58" y="0"/>
                    </a:moveTo>
                    <a:cubicBezTo>
                      <a:pt x="26" y="1"/>
                      <a:pt x="1" y="27"/>
                      <a:pt x="1" y="58"/>
                    </a:cubicBezTo>
                    <a:cubicBezTo>
                      <a:pt x="1" y="90"/>
                      <a:pt x="26" y="116"/>
                      <a:pt x="58" y="116"/>
                    </a:cubicBezTo>
                    <a:lnTo>
                      <a:pt x="174" y="116"/>
                    </a:lnTo>
                    <a:cubicBezTo>
                      <a:pt x="205" y="116"/>
                      <a:pt x="231" y="90"/>
                      <a:pt x="231" y="58"/>
                    </a:cubicBezTo>
                    <a:cubicBezTo>
                      <a:pt x="231" y="26"/>
                      <a:pt x="205" y="0"/>
                      <a:pt x="174"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4162716" y="1897157"/>
                <a:ext cx="46915" cy="35136"/>
              </a:xfrm>
              <a:custGeom>
                <a:avLst/>
                <a:gdLst/>
                <a:ahLst/>
                <a:cxnLst/>
                <a:rect l="l" t="t" r="r" b="b"/>
                <a:pathLst>
                  <a:path w="231" h="173" extrusionOk="0">
                    <a:moveTo>
                      <a:pt x="165" y="1"/>
                    </a:moveTo>
                    <a:cubicBezTo>
                      <a:pt x="155" y="1"/>
                      <a:pt x="145" y="4"/>
                      <a:pt x="136" y="9"/>
                    </a:cubicBezTo>
                    <a:lnTo>
                      <a:pt x="36" y="67"/>
                    </a:lnTo>
                    <a:cubicBezTo>
                      <a:pt x="10" y="82"/>
                      <a:pt x="0" y="118"/>
                      <a:pt x="16" y="145"/>
                    </a:cubicBezTo>
                    <a:cubicBezTo>
                      <a:pt x="26" y="162"/>
                      <a:pt x="46" y="173"/>
                      <a:pt x="66" y="173"/>
                    </a:cubicBezTo>
                    <a:cubicBezTo>
                      <a:pt x="76" y="173"/>
                      <a:pt x="85" y="170"/>
                      <a:pt x="95" y="165"/>
                    </a:cubicBezTo>
                    <a:lnTo>
                      <a:pt x="194" y="108"/>
                    </a:lnTo>
                    <a:cubicBezTo>
                      <a:pt x="220" y="92"/>
                      <a:pt x="231" y="57"/>
                      <a:pt x="214" y="30"/>
                    </a:cubicBezTo>
                    <a:cubicBezTo>
                      <a:pt x="204" y="12"/>
                      <a:pt x="185" y="1"/>
                      <a:pt x="165" y="1"/>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4582316" y="1897157"/>
                <a:ext cx="46712" cy="35136"/>
              </a:xfrm>
              <a:custGeom>
                <a:avLst/>
                <a:gdLst/>
                <a:ahLst/>
                <a:cxnLst/>
                <a:rect l="l" t="t" r="r" b="b"/>
                <a:pathLst>
                  <a:path w="230" h="173" extrusionOk="0">
                    <a:moveTo>
                      <a:pt x="65" y="0"/>
                    </a:moveTo>
                    <a:cubicBezTo>
                      <a:pt x="45" y="0"/>
                      <a:pt x="26" y="10"/>
                      <a:pt x="16" y="28"/>
                    </a:cubicBezTo>
                    <a:cubicBezTo>
                      <a:pt x="0" y="56"/>
                      <a:pt x="9" y="91"/>
                      <a:pt x="36" y="107"/>
                    </a:cubicBezTo>
                    <a:lnTo>
                      <a:pt x="136" y="164"/>
                    </a:lnTo>
                    <a:cubicBezTo>
                      <a:pt x="145" y="169"/>
                      <a:pt x="155" y="172"/>
                      <a:pt x="165" y="172"/>
                    </a:cubicBezTo>
                    <a:cubicBezTo>
                      <a:pt x="184" y="172"/>
                      <a:pt x="203" y="162"/>
                      <a:pt x="214" y="144"/>
                    </a:cubicBezTo>
                    <a:cubicBezTo>
                      <a:pt x="229" y="117"/>
                      <a:pt x="220" y="81"/>
                      <a:pt x="194" y="66"/>
                    </a:cubicBezTo>
                    <a:lnTo>
                      <a:pt x="93" y="7"/>
                    </a:lnTo>
                    <a:cubicBezTo>
                      <a:pt x="85" y="2"/>
                      <a:pt x="75" y="0"/>
                      <a:pt x="65"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614202" y="1781797"/>
                <a:ext cx="46915" cy="23560"/>
              </a:xfrm>
              <a:custGeom>
                <a:avLst/>
                <a:gdLst/>
                <a:ahLst/>
                <a:cxnLst/>
                <a:rect l="l" t="t" r="r" b="b"/>
                <a:pathLst>
                  <a:path w="231" h="116" extrusionOk="0">
                    <a:moveTo>
                      <a:pt x="58" y="0"/>
                    </a:moveTo>
                    <a:cubicBezTo>
                      <a:pt x="26" y="0"/>
                      <a:pt x="1" y="26"/>
                      <a:pt x="1" y="58"/>
                    </a:cubicBezTo>
                    <a:cubicBezTo>
                      <a:pt x="1" y="89"/>
                      <a:pt x="26" y="115"/>
                      <a:pt x="58" y="115"/>
                    </a:cubicBezTo>
                    <a:lnTo>
                      <a:pt x="174" y="115"/>
                    </a:lnTo>
                    <a:cubicBezTo>
                      <a:pt x="205" y="115"/>
                      <a:pt x="231" y="89"/>
                      <a:pt x="231" y="58"/>
                    </a:cubicBezTo>
                    <a:cubicBezTo>
                      <a:pt x="231" y="26"/>
                      <a:pt x="205" y="0"/>
                      <a:pt x="174"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4581909" y="1655063"/>
                <a:ext cx="47118" cy="35136"/>
              </a:xfrm>
              <a:custGeom>
                <a:avLst/>
                <a:gdLst/>
                <a:ahLst/>
                <a:cxnLst/>
                <a:rect l="l" t="t" r="r" b="b"/>
                <a:pathLst>
                  <a:path w="232" h="173" extrusionOk="0">
                    <a:moveTo>
                      <a:pt x="166" y="1"/>
                    </a:moveTo>
                    <a:cubicBezTo>
                      <a:pt x="156" y="1"/>
                      <a:pt x="146" y="4"/>
                      <a:pt x="136" y="9"/>
                    </a:cubicBezTo>
                    <a:lnTo>
                      <a:pt x="37" y="67"/>
                    </a:lnTo>
                    <a:cubicBezTo>
                      <a:pt x="9" y="82"/>
                      <a:pt x="0" y="118"/>
                      <a:pt x="17" y="145"/>
                    </a:cubicBezTo>
                    <a:cubicBezTo>
                      <a:pt x="27" y="162"/>
                      <a:pt x="46" y="173"/>
                      <a:pt x="66" y="173"/>
                    </a:cubicBezTo>
                    <a:cubicBezTo>
                      <a:pt x="76" y="173"/>
                      <a:pt x="86" y="170"/>
                      <a:pt x="94" y="165"/>
                    </a:cubicBezTo>
                    <a:lnTo>
                      <a:pt x="195" y="108"/>
                    </a:lnTo>
                    <a:cubicBezTo>
                      <a:pt x="221" y="92"/>
                      <a:pt x="231" y="57"/>
                      <a:pt x="215" y="30"/>
                    </a:cubicBezTo>
                    <a:cubicBezTo>
                      <a:pt x="205" y="12"/>
                      <a:pt x="186" y="1"/>
                      <a:pt x="166" y="1"/>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4497624" y="1562246"/>
                <a:ext cx="38385" cy="43667"/>
              </a:xfrm>
              <a:custGeom>
                <a:avLst/>
                <a:gdLst/>
                <a:ahLst/>
                <a:cxnLst/>
                <a:rect l="l" t="t" r="r" b="b"/>
                <a:pathLst>
                  <a:path w="189" h="215" extrusionOk="0">
                    <a:moveTo>
                      <a:pt x="123" y="1"/>
                    </a:moveTo>
                    <a:cubicBezTo>
                      <a:pt x="103" y="1"/>
                      <a:pt x="84" y="11"/>
                      <a:pt x="73" y="29"/>
                    </a:cubicBezTo>
                    <a:lnTo>
                      <a:pt x="16" y="129"/>
                    </a:lnTo>
                    <a:cubicBezTo>
                      <a:pt x="1" y="155"/>
                      <a:pt x="9" y="191"/>
                      <a:pt x="37" y="207"/>
                    </a:cubicBezTo>
                    <a:cubicBezTo>
                      <a:pt x="45" y="212"/>
                      <a:pt x="55" y="214"/>
                      <a:pt x="65" y="214"/>
                    </a:cubicBezTo>
                    <a:cubicBezTo>
                      <a:pt x="84" y="214"/>
                      <a:pt x="104" y="204"/>
                      <a:pt x="114" y="186"/>
                    </a:cubicBezTo>
                    <a:lnTo>
                      <a:pt x="172" y="86"/>
                    </a:lnTo>
                    <a:cubicBezTo>
                      <a:pt x="188" y="59"/>
                      <a:pt x="178" y="23"/>
                      <a:pt x="151" y="8"/>
                    </a:cubicBezTo>
                    <a:cubicBezTo>
                      <a:pt x="142" y="3"/>
                      <a:pt x="133" y="1"/>
                      <a:pt x="123" y="1"/>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4381655" y="1828916"/>
                <a:ext cx="27824" cy="140545"/>
              </a:xfrm>
              <a:custGeom>
                <a:avLst/>
                <a:gdLst/>
                <a:ahLst/>
                <a:cxnLst/>
                <a:rect l="l" t="t" r="r" b="b"/>
                <a:pathLst>
                  <a:path w="137" h="692" extrusionOk="0">
                    <a:moveTo>
                      <a:pt x="1" y="1"/>
                    </a:moveTo>
                    <a:lnTo>
                      <a:pt x="1" y="691"/>
                    </a:lnTo>
                    <a:lnTo>
                      <a:pt x="137" y="691"/>
                    </a:lnTo>
                    <a:lnTo>
                      <a:pt x="137" y="1"/>
                    </a:ln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4322148" y="1769408"/>
                <a:ext cx="44884" cy="44885"/>
              </a:xfrm>
              <a:custGeom>
                <a:avLst/>
                <a:gdLst/>
                <a:ahLst/>
                <a:cxnLst/>
                <a:rect l="l" t="t" r="r" b="b"/>
                <a:pathLst>
                  <a:path w="221" h="221" extrusionOk="0">
                    <a:moveTo>
                      <a:pt x="110" y="0"/>
                    </a:moveTo>
                    <a:cubicBezTo>
                      <a:pt x="49" y="0"/>
                      <a:pt x="0" y="50"/>
                      <a:pt x="0" y="110"/>
                    </a:cubicBezTo>
                    <a:cubicBezTo>
                      <a:pt x="0" y="170"/>
                      <a:pt x="49" y="220"/>
                      <a:pt x="110" y="220"/>
                    </a:cubicBezTo>
                    <a:lnTo>
                      <a:pt x="220" y="220"/>
                    </a:lnTo>
                    <a:lnTo>
                      <a:pt x="220" y="110"/>
                    </a:lnTo>
                    <a:cubicBezTo>
                      <a:pt x="220" y="48"/>
                      <a:pt x="170" y="0"/>
                      <a:pt x="110"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4233191" y="1626832"/>
                <a:ext cx="319265" cy="343036"/>
              </a:xfrm>
              <a:custGeom>
                <a:avLst/>
                <a:gdLst/>
                <a:ahLst/>
                <a:cxnLst/>
                <a:rect l="l" t="t" r="r" b="b"/>
                <a:pathLst>
                  <a:path w="1572" h="1689" extrusionOk="0">
                    <a:moveTo>
                      <a:pt x="800" y="0"/>
                    </a:moveTo>
                    <a:cubicBezTo>
                      <a:pt x="771" y="0"/>
                      <a:pt x="742" y="2"/>
                      <a:pt x="712" y="5"/>
                    </a:cubicBezTo>
                    <a:cubicBezTo>
                      <a:pt x="359" y="43"/>
                      <a:pt x="76" y="325"/>
                      <a:pt x="34" y="678"/>
                    </a:cubicBezTo>
                    <a:cubicBezTo>
                      <a:pt x="0" y="964"/>
                      <a:pt x="123" y="1224"/>
                      <a:pt x="327" y="1382"/>
                    </a:cubicBezTo>
                    <a:cubicBezTo>
                      <a:pt x="421" y="1456"/>
                      <a:pt x="477" y="1568"/>
                      <a:pt x="477" y="1688"/>
                    </a:cubicBezTo>
                    <a:lnTo>
                      <a:pt x="656" y="1688"/>
                    </a:lnTo>
                    <a:lnTo>
                      <a:pt x="656" y="998"/>
                    </a:lnTo>
                    <a:lnTo>
                      <a:pt x="547" y="998"/>
                    </a:lnTo>
                    <a:cubicBezTo>
                      <a:pt x="444" y="998"/>
                      <a:pt x="360" y="914"/>
                      <a:pt x="360" y="812"/>
                    </a:cubicBezTo>
                    <a:cubicBezTo>
                      <a:pt x="360" y="709"/>
                      <a:pt x="444" y="626"/>
                      <a:pt x="547" y="626"/>
                    </a:cubicBezTo>
                    <a:cubicBezTo>
                      <a:pt x="649" y="626"/>
                      <a:pt x="732" y="709"/>
                      <a:pt x="732" y="812"/>
                    </a:cubicBezTo>
                    <a:lnTo>
                      <a:pt x="732" y="922"/>
                    </a:lnTo>
                    <a:lnTo>
                      <a:pt x="867" y="922"/>
                    </a:lnTo>
                    <a:lnTo>
                      <a:pt x="867" y="812"/>
                    </a:lnTo>
                    <a:cubicBezTo>
                      <a:pt x="867" y="709"/>
                      <a:pt x="951" y="626"/>
                      <a:pt x="1053" y="626"/>
                    </a:cubicBezTo>
                    <a:cubicBezTo>
                      <a:pt x="1155" y="626"/>
                      <a:pt x="1238" y="709"/>
                      <a:pt x="1238" y="812"/>
                    </a:cubicBezTo>
                    <a:cubicBezTo>
                      <a:pt x="1238" y="914"/>
                      <a:pt x="1155" y="998"/>
                      <a:pt x="1053" y="998"/>
                    </a:cubicBezTo>
                    <a:lnTo>
                      <a:pt x="943" y="998"/>
                    </a:lnTo>
                    <a:lnTo>
                      <a:pt x="943" y="1688"/>
                    </a:lnTo>
                    <a:lnTo>
                      <a:pt x="1122" y="1688"/>
                    </a:lnTo>
                    <a:cubicBezTo>
                      <a:pt x="1122" y="1567"/>
                      <a:pt x="1181" y="1454"/>
                      <a:pt x="1276" y="1379"/>
                    </a:cubicBezTo>
                    <a:cubicBezTo>
                      <a:pt x="1457" y="1238"/>
                      <a:pt x="1572" y="1019"/>
                      <a:pt x="1572" y="773"/>
                    </a:cubicBezTo>
                    <a:cubicBezTo>
                      <a:pt x="1572" y="346"/>
                      <a:pt x="1226" y="0"/>
                      <a:pt x="800"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4424509" y="1769408"/>
                <a:ext cx="44884" cy="44885"/>
              </a:xfrm>
              <a:custGeom>
                <a:avLst/>
                <a:gdLst/>
                <a:ahLst/>
                <a:cxnLst/>
                <a:rect l="l" t="t" r="r" b="b"/>
                <a:pathLst>
                  <a:path w="221" h="221" extrusionOk="0">
                    <a:moveTo>
                      <a:pt x="111" y="0"/>
                    </a:moveTo>
                    <a:cubicBezTo>
                      <a:pt x="51" y="0"/>
                      <a:pt x="1" y="50"/>
                      <a:pt x="1" y="110"/>
                    </a:cubicBezTo>
                    <a:lnTo>
                      <a:pt x="1" y="220"/>
                    </a:lnTo>
                    <a:lnTo>
                      <a:pt x="111" y="220"/>
                    </a:lnTo>
                    <a:cubicBezTo>
                      <a:pt x="173" y="220"/>
                      <a:pt x="221" y="170"/>
                      <a:pt x="221" y="110"/>
                    </a:cubicBezTo>
                    <a:cubicBezTo>
                      <a:pt x="221" y="50"/>
                      <a:pt x="171" y="0"/>
                      <a:pt x="111" y="0"/>
                    </a:cubicBezTo>
                    <a:close/>
                  </a:path>
                </a:pathLst>
              </a:custGeom>
              <a:solidFill>
                <a:srgbClr val="A9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1" name="Google Shape;331;p19"/>
          <p:cNvGrpSpPr/>
          <p:nvPr/>
        </p:nvGrpSpPr>
        <p:grpSpPr>
          <a:xfrm>
            <a:off x="1632155" y="1163072"/>
            <a:ext cx="6781200" cy="3551829"/>
            <a:chOff x="5064120" y="2655848"/>
            <a:chExt cx="3611246" cy="1469807"/>
          </a:xfrm>
        </p:grpSpPr>
        <p:cxnSp>
          <p:nvCxnSpPr>
            <p:cNvPr id="332" name="Google Shape;332;p19"/>
            <p:cNvCxnSpPr>
              <a:endCxn id="333" idx="3"/>
            </p:cNvCxnSpPr>
            <p:nvPr/>
          </p:nvCxnSpPr>
          <p:spPr>
            <a:xfrm>
              <a:off x="5120966" y="3295345"/>
              <a:ext cx="440700" cy="81127"/>
            </a:xfrm>
            <a:prstGeom prst="straightConnector1">
              <a:avLst/>
            </a:prstGeom>
            <a:noFill/>
            <a:ln w="19050" cap="flat" cmpd="sng">
              <a:solidFill>
                <a:schemeClr val="accent5"/>
              </a:solidFill>
              <a:prstDash val="solid"/>
              <a:round/>
              <a:headEnd type="none" w="med" len="med"/>
              <a:tailEnd type="none" w="med" len="med"/>
            </a:ln>
          </p:spPr>
        </p:cxnSp>
        <p:sp>
          <p:nvSpPr>
            <p:cNvPr id="334" name="Google Shape;334;p19"/>
            <p:cNvSpPr/>
            <p:nvPr/>
          </p:nvSpPr>
          <p:spPr>
            <a:xfrm rot="-5400000">
              <a:off x="5064121" y="3249353"/>
              <a:ext cx="93611" cy="93613"/>
            </a:xfrm>
            <a:custGeom>
              <a:avLst/>
              <a:gdLst/>
              <a:ahLst/>
              <a:cxnLst/>
              <a:rect l="l" t="t" r="r" b="b"/>
              <a:pathLst>
                <a:path w="622" h="622" extrusionOk="0">
                  <a:moveTo>
                    <a:pt x="311" y="1"/>
                  </a:moveTo>
                  <a:cubicBezTo>
                    <a:pt x="139" y="1"/>
                    <a:pt x="0" y="140"/>
                    <a:pt x="0" y="311"/>
                  </a:cubicBezTo>
                  <a:cubicBezTo>
                    <a:pt x="0" y="483"/>
                    <a:pt x="139" y="622"/>
                    <a:pt x="311" y="622"/>
                  </a:cubicBezTo>
                  <a:cubicBezTo>
                    <a:pt x="482" y="622"/>
                    <a:pt x="621" y="483"/>
                    <a:pt x="621" y="311"/>
                  </a:cubicBezTo>
                  <a:cubicBezTo>
                    <a:pt x="621" y="140"/>
                    <a:pt x="482"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9"/>
            <p:cNvGrpSpPr/>
            <p:nvPr/>
          </p:nvGrpSpPr>
          <p:grpSpPr>
            <a:xfrm>
              <a:off x="5464658" y="2655848"/>
              <a:ext cx="3210708" cy="1469807"/>
              <a:chOff x="5464658" y="2655848"/>
              <a:chExt cx="3210708" cy="1469807"/>
            </a:xfrm>
          </p:grpSpPr>
          <p:sp>
            <p:nvSpPr>
              <p:cNvPr id="333" name="Google Shape;333;p19"/>
              <p:cNvSpPr/>
              <p:nvPr/>
            </p:nvSpPr>
            <p:spPr>
              <a:xfrm flipH="1">
                <a:off x="5561666" y="2655848"/>
                <a:ext cx="3113700" cy="1441247"/>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rot="-5400000">
                <a:off x="5464506" y="3213874"/>
                <a:ext cx="911933" cy="911629"/>
              </a:xfrm>
              <a:custGeom>
                <a:avLst/>
                <a:gdLst/>
                <a:ahLst/>
                <a:cxnLst/>
                <a:rect l="l" t="t" r="r" b="b"/>
                <a:pathLst>
                  <a:path w="2866" h="2865" extrusionOk="0">
                    <a:moveTo>
                      <a:pt x="1433" y="0"/>
                    </a:moveTo>
                    <a:cubicBezTo>
                      <a:pt x="642" y="0"/>
                      <a:pt x="0" y="642"/>
                      <a:pt x="0" y="1432"/>
                    </a:cubicBezTo>
                    <a:cubicBezTo>
                      <a:pt x="0" y="2223"/>
                      <a:pt x="642" y="2865"/>
                      <a:pt x="1433" y="2865"/>
                    </a:cubicBezTo>
                    <a:cubicBezTo>
                      <a:pt x="2224" y="2865"/>
                      <a:pt x="2865" y="2223"/>
                      <a:pt x="2865" y="1432"/>
                    </a:cubicBezTo>
                    <a:cubicBezTo>
                      <a:pt x="2865" y="642"/>
                      <a:pt x="2224" y="0"/>
                      <a:pt x="1433" y="0"/>
                    </a:cubicBezTo>
                    <a:close/>
                  </a:path>
                </a:pathLst>
              </a:cu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rot="16200000">
                <a:off x="5470185" y="3256380"/>
                <a:ext cx="889977" cy="808858"/>
              </a:xfrm>
              <a:custGeom>
                <a:avLst/>
                <a:gdLst/>
                <a:ahLst/>
                <a:cxnLst/>
                <a:rect l="l" t="t" r="r" b="b"/>
                <a:pathLst>
                  <a:path w="2797" h="2542" extrusionOk="0">
                    <a:moveTo>
                      <a:pt x="1400" y="1"/>
                    </a:moveTo>
                    <a:cubicBezTo>
                      <a:pt x="1302" y="1"/>
                      <a:pt x="1203" y="12"/>
                      <a:pt x="1104" y="36"/>
                    </a:cubicBezTo>
                    <a:cubicBezTo>
                      <a:pt x="422" y="197"/>
                      <a:pt x="0" y="882"/>
                      <a:pt x="163" y="1564"/>
                    </a:cubicBezTo>
                    <a:cubicBezTo>
                      <a:pt x="302" y="2148"/>
                      <a:pt x="824" y="2541"/>
                      <a:pt x="1399" y="2541"/>
                    </a:cubicBezTo>
                    <a:cubicBezTo>
                      <a:pt x="1496" y="2541"/>
                      <a:pt x="1594" y="2530"/>
                      <a:pt x="1693" y="2507"/>
                    </a:cubicBezTo>
                    <a:cubicBezTo>
                      <a:pt x="2375" y="2344"/>
                      <a:pt x="2797" y="1659"/>
                      <a:pt x="2634" y="977"/>
                    </a:cubicBezTo>
                    <a:cubicBezTo>
                      <a:pt x="2496" y="393"/>
                      <a:pt x="1975" y="1"/>
                      <a:pt x="14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19"/>
            <p:cNvGrpSpPr/>
            <p:nvPr/>
          </p:nvGrpSpPr>
          <p:grpSpPr>
            <a:xfrm>
              <a:off x="5720067" y="3459450"/>
              <a:ext cx="419443" cy="420487"/>
              <a:chOff x="-3771675" y="3971775"/>
              <a:chExt cx="291300" cy="292025"/>
            </a:xfrm>
          </p:grpSpPr>
          <p:sp>
            <p:nvSpPr>
              <p:cNvPr id="339" name="Google Shape;339;p1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19"/>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800" b="1" dirty="0" smtClean="0">
                <a:solidFill>
                  <a:schemeClr val="dk1"/>
                </a:solidFill>
                <a:latin typeface="Fira Sans Extra Condensed"/>
                <a:ea typeface="Fira Sans Extra Condensed"/>
                <a:cs typeface="Fira Sans Extra Condensed"/>
                <a:sym typeface="Fira Sans Extra Condensed"/>
              </a:rPr>
              <a:t>SALES REP. DETAILS</a:t>
            </a:r>
            <a:endParaRPr sz="2800" b="1" dirty="0">
              <a:latin typeface="Fira Sans Extra Condensed"/>
              <a:ea typeface="Fira Sans Extra Condensed"/>
              <a:cs typeface="Fira Sans Extra Condensed"/>
              <a:sym typeface="Fira Sans Extra Condensed"/>
            </a:endParaRPr>
          </a:p>
        </p:txBody>
      </p:sp>
      <p:sp>
        <p:nvSpPr>
          <p:cNvPr id="360" name="Google Shape;360;p19"/>
          <p:cNvSpPr/>
          <p:nvPr/>
        </p:nvSpPr>
        <p:spPr>
          <a:xfrm rot="5400000" flipH="1">
            <a:off x="1562929" y="2210470"/>
            <a:ext cx="316953" cy="178496"/>
          </a:xfrm>
          <a:custGeom>
            <a:avLst/>
            <a:gdLst/>
            <a:ahLst/>
            <a:cxnLst/>
            <a:rect l="l" t="t" r="r" b="b"/>
            <a:pathLst>
              <a:path w="2106" h="1186" fill="none" extrusionOk="0">
                <a:moveTo>
                  <a:pt x="1" y="1185"/>
                </a:moveTo>
                <a:cubicBezTo>
                  <a:pt x="811" y="988"/>
                  <a:pt x="1535" y="571"/>
                  <a:pt x="2105" y="0"/>
                </a:cubicBezTo>
              </a:path>
            </a:pathLst>
          </a:custGeom>
          <a:noFill/>
          <a:ln w="25" cap="flat" cmpd="sng">
            <a:solidFill>
              <a:srgbClr val="FF6B06"/>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rot="5400000" flipH="1">
            <a:off x="1448421" y="2621858"/>
            <a:ext cx="332605" cy="22876"/>
          </a:xfrm>
          <a:custGeom>
            <a:avLst/>
            <a:gdLst/>
            <a:ahLst/>
            <a:cxnLst/>
            <a:rect l="l" t="t" r="r" b="b"/>
            <a:pathLst>
              <a:path w="2210" h="152" fill="none" extrusionOk="0">
                <a:moveTo>
                  <a:pt x="1" y="1"/>
                </a:moveTo>
                <a:cubicBezTo>
                  <a:pt x="367" y="98"/>
                  <a:pt x="754" y="151"/>
                  <a:pt x="1150" y="151"/>
                </a:cubicBezTo>
                <a:cubicBezTo>
                  <a:pt x="1516" y="151"/>
                  <a:pt x="1870" y="107"/>
                  <a:pt x="2210" y="24"/>
                </a:cubicBezTo>
              </a:path>
            </a:pathLst>
          </a:custGeom>
          <a:noFill/>
          <a:ln w="25" cap="flat" cmpd="sng">
            <a:solidFill>
              <a:srgbClr val="035AF4"/>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rot="5400000" flipH="1">
            <a:off x="1560719" y="2833559"/>
            <a:ext cx="308976" cy="180603"/>
          </a:xfrm>
          <a:custGeom>
            <a:avLst/>
            <a:gdLst/>
            <a:ahLst/>
            <a:cxnLst/>
            <a:rect l="l" t="t" r="r" b="b"/>
            <a:pathLst>
              <a:path w="2053" h="1200" fill="none" extrusionOk="0">
                <a:moveTo>
                  <a:pt x="0" y="0"/>
                </a:moveTo>
                <a:cubicBezTo>
                  <a:pt x="555" y="569"/>
                  <a:pt x="1261" y="990"/>
                  <a:pt x="2053" y="1200"/>
                </a:cubicBezTo>
              </a:path>
            </a:pathLst>
          </a:custGeom>
          <a:noFill/>
          <a:ln w="25" cap="flat" cmpd="sng">
            <a:solidFill>
              <a:srgbClr val="C40C79"/>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rot="5400000" flipH="1">
            <a:off x="4001349" y="2943461"/>
            <a:ext cx="151" cy="151"/>
          </a:xfrm>
          <a:custGeom>
            <a:avLst/>
            <a:gdLst/>
            <a:ahLst/>
            <a:cxnLst/>
            <a:rect l="l" t="t" r="r" b="b"/>
            <a:pathLst>
              <a:path w="1" h="1" fill="none" extrusionOk="0">
                <a:moveTo>
                  <a:pt x="0" y="1"/>
                </a:moveTo>
                <a:close/>
              </a:path>
            </a:pathLst>
          </a:custGeom>
          <a:noFill/>
          <a:ln w="25" cap="flat" cmpd="sng">
            <a:solidFill>
              <a:srgbClr val="035AF4"/>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rot="5400000" flipH="1">
            <a:off x="1541276" y="2734171"/>
            <a:ext cx="54782" cy="142676"/>
          </a:xfrm>
          <a:custGeom>
            <a:avLst/>
            <a:gdLst/>
            <a:ahLst/>
            <a:cxnLst/>
            <a:rect l="l" t="t" r="r" b="b"/>
            <a:pathLst>
              <a:path w="364" h="948" fill="none" extrusionOk="0">
                <a:moveTo>
                  <a:pt x="1" y="947"/>
                </a:moveTo>
                <a:lnTo>
                  <a:pt x="364" y="1"/>
                </a:lnTo>
              </a:path>
            </a:pathLst>
          </a:custGeom>
          <a:noFill/>
          <a:ln w="25" cap="flat" cmpd="sng">
            <a:solidFill>
              <a:srgbClr val="035AF4"/>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rot="5400000" flipH="1">
            <a:off x="1620465" y="2617384"/>
            <a:ext cx="93611" cy="93613"/>
          </a:xfrm>
          <a:custGeom>
            <a:avLst/>
            <a:gdLst/>
            <a:ahLst/>
            <a:cxnLst/>
            <a:rect l="l" t="t" r="r" b="b"/>
            <a:pathLst>
              <a:path w="622" h="622" extrusionOk="0">
                <a:moveTo>
                  <a:pt x="311" y="1"/>
                </a:moveTo>
                <a:cubicBezTo>
                  <a:pt x="139" y="1"/>
                  <a:pt x="0" y="140"/>
                  <a:pt x="0" y="311"/>
                </a:cubicBezTo>
                <a:cubicBezTo>
                  <a:pt x="0" y="483"/>
                  <a:pt x="139" y="622"/>
                  <a:pt x="311" y="622"/>
                </a:cubicBezTo>
                <a:cubicBezTo>
                  <a:pt x="482" y="622"/>
                  <a:pt x="621" y="483"/>
                  <a:pt x="621" y="311"/>
                </a:cubicBezTo>
                <a:cubicBezTo>
                  <a:pt x="621" y="140"/>
                  <a:pt x="482" y="1"/>
                  <a:pt x="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txBox="1"/>
          <p:nvPr/>
        </p:nvSpPr>
        <p:spPr>
          <a:xfrm>
            <a:off x="603800" y="4142501"/>
            <a:ext cx="2148900" cy="572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s" sz="1200">
                <a:solidFill>
                  <a:schemeClr val="lt1"/>
                </a:solidFill>
                <a:latin typeface="Roboto"/>
                <a:ea typeface="Roboto"/>
                <a:cs typeface="Roboto"/>
                <a:sym typeface="Roboto"/>
              </a:rPr>
              <a:t>Venus has a beautiful name and is the second planet </a:t>
            </a:r>
            <a:endParaRPr sz="1200">
              <a:solidFill>
                <a:schemeClr val="lt1"/>
              </a:solidFill>
              <a:latin typeface="Roboto"/>
              <a:ea typeface="Roboto"/>
              <a:cs typeface="Roboto"/>
              <a:sym typeface="Roboto"/>
            </a:endParaRPr>
          </a:p>
        </p:txBody>
      </p:sp>
      <p:sp>
        <p:nvSpPr>
          <p:cNvPr id="369" name="Google Shape;369;p19"/>
          <p:cNvSpPr txBox="1"/>
          <p:nvPr/>
        </p:nvSpPr>
        <p:spPr>
          <a:xfrm>
            <a:off x="1443799" y="1163072"/>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b="1" dirty="0">
                <a:solidFill>
                  <a:schemeClr val="lt1"/>
                </a:solidFill>
                <a:latin typeface="Fira Sans Extra Condensed"/>
                <a:ea typeface="Fira Sans Extra Condensed"/>
                <a:cs typeface="Fira Sans Extra Condensed"/>
                <a:sym typeface="Fira Sans Extra Condensed"/>
              </a:rPr>
              <a:t>MERCURY</a:t>
            </a:r>
            <a:endParaRPr b="1" dirty="0">
              <a:solidFill>
                <a:schemeClr val="lt1"/>
              </a:solidFill>
              <a:latin typeface="Fira Sans Extra Condensed"/>
              <a:ea typeface="Fira Sans Extra Condensed"/>
              <a:cs typeface="Fira Sans Extra Condensed"/>
              <a:sym typeface="Fira Sans Extra Condensed"/>
            </a:endParaRPr>
          </a:p>
        </p:txBody>
      </p:sp>
      <p:sp>
        <p:nvSpPr>
          <p:cNvPr id="102" name="Parallelogram 101"/>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001349" y="1545272"/>
            <a:ext cx="45719" cy="307777"/>
          </a:xfrm>
          <a:prstGeom prst="rect">
            <a:avLst/>
          </a:prstGeom>
          <a:noFill/>
        </p:spPr>
        <p:txBody>
          <a:bodyPr wrap="square" rtlCol="0">
            <a:spAutoFit/>
          </a:bodyPr>
          <a:lstStyle/>
          <a:p>
            <a:endParaRPr lang="en-IN" dirty="0"/>
          </a:p>
        </p:txBody>
      </p:sp>
      <p:sp>
        <p:nvSpPr>
          <p:cNvPr id="4" name="TextBox 3"/>
          <p:cNvSpPr txBox="1"/>
          <p:nvPr/>
        </p:nvSpPr>
        <p:spPr>
          <a:xfrm>
            <a:off x="4182685" y="1308033"/>
            <a:ext cx="3163613" cy="3231654"/>
          </a:xfrm>
          <a:prstGeom prst="rect">
            <a:avLst/>
          </a:prstGeom>
          <a:noFill/>
        </p:spPr>
        <p:txBody>
          <a:bodyPr wrap="squar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Among all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6</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sales representatives,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Marcelene</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Boyer</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is the top performer, generating the highest revenue and profit of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$192,290,082.38</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and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$73,857,769.38</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respectively.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Kali Vargas</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also performs well, contributing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$41,667,78.54</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in revenue and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$16,357,95.54</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in profit.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Venita</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Daniel</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secures the second-highest revenue with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$187,540,79.71</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and a profit of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$72,722,20.71</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Genna</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Serrano</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generates revenue of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$62,149,50.16</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and profit of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$22,426,82.16</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Mireya Copeland</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achieves revenue of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$46,043,59.73</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and profit of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$16,412,27.73</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Layla Terrell</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is the lowest-performing sales representative, generating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$30,251,88.02</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in revenue and </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$11,725,66.02</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in profit.</a:t>
            </a:r>
            <a:endPar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68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2454" y="2606565"/>
            <a:ext cx="8369845" cy="1962309"/>
          </a:xfrm>
        </p:spPr>
        <p:txBody>
          <a:bodyPr/>
          <a:lstStyle/>
          <a:p>
            <a:r>
              <a:rPr lang="en-US" sz="1400" b="1" dirty="0">
                <a:latin typeface="Calibri" panose="020F0502020204030204" pitchFamily="34" charset="0"/>
                <a:ea typeface="Calibri" panose="020F0502020204030204" pitchFamily="34" charset="0"/>
                <a:cs typeface="Calibri" panose="020F0502020204030204" pitchFamily="34" charset="0"/>
              </a:rPr>
              <a:t>We have generated a year-wise revenue forecasting model for the upcoming three years. During our analysis, we observed the forecasted values for different areas, including the ForecastPoint value, as well as the Upper and Lower Bound Values for each quarter over the three-year forecasting period</a:t>
            </a:r>
            <a:r>
              <a:rPr lang="en-US" sz="1400" b="1" dirty="0" smtClean="0">
                <a:latin typeface="Calibri" panose="020F0502020204030204" pitchFamily="34" charset="0"/>
                <a:ea typeface="Calibri" panose="020F0502020204030204" pitchFamily="34" charset="0"/>
                <a:cs typeface="Calibri" panose="020F0502020204030204" pitchFamily="34" charset="0"/>
              </a:rPr>
              <a:t>.</a:t>
            </a:r>
          </a:p>
          <a:p>
            <a:r>
              <a:rPr lang="en-US" sz="1400" b="1" dirty="0">
                <a:latin typeface="Calibri" panose="020F0502020204030204" pitchFamily="34" charset="0"/>
                <a:ea typeface="Calibri" panose="020F0502020204030204" pitchFamily="34" charset="0"/>
                <a:cs typeface="Calibri" panose="020F0502020204030204" pitchFamily="34" charset="0"/>
              </a:rPr>
              <a:t>In our yearly table categorized by quarters, we have observed the Return on Investment (ROI%) for each quarter. Across the 12 quarters, the highest ROI% was recorded in 2021 Quarter 2 at 87.06%. Conversely, the lowest ROI% was observed in Quarter 2 of the year 2023, amounting to 58.04%.</a:t>
            </a:r>
            <a:endParaRPr lang="en-IN" sz="1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Parallelogram 3"/>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3067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648036" y="385351"/>
            <a:ext cx="8306778" cy="4529876"/>
          </a:xfrm>
          <a:prstGeom prst="rect">
            <a:avLst/>
          </a:prstGeom>
        </p:spPr>
      </p:pic>
    </p:spTree>
    <p:extLst>
      <p:ext uri="{BB962C8B-B14F-4D97-AF65-F5344CB8AC3E}">
        <p14:creationId xmlns:p14="http://schemas.microsoft.com/office/powerpoint/2010/main" val="2903180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2454" y="2606565"/>
            <a:ext cx="8369845" cy="1962309"/>
          </a:xfrm>
        </p:spPr>
        <p:txBody>
          <a:bodyPr/>
          <a:lstStyle/>
          <a:p>
            <a:r>
              <a:rPr lang="en-US" sz="1400" b="1" dirty="0">
                <a:latin typeface="Calibri" panose="020F0502020204030204" pitchFamily="34" charset="0"/>
                <a:ea typeface="Calibri" panose="020F0502020204030204" pitchFamily="34" charset="0"/>
                <a:cs typeface="Calibri" panose="020F0502020204030204" pitchFamily="34" charset="0"/>
              </a:rPr>
              <a:t>We have generated a yearly report focusing on the percentage change in growth over quarters and months. Through the use of the drilldown option, we can observe the variations in the data.</a:t>
            </a:r>
          </a:p>
          <a:p>
            <a:r>
              <a:rPr lang="en-US" sz="1400" b="1" dirty="0">
                <a:latin typeface="Calibri" panose="020F0502020204030204" pitchFamily="34" charset="0"/>
                <a:ea typeface="Calibri" panose="020F0502020204030204" pitchFamily="34" charset="0"/>
                <a:cs typeface="Calibri" panose="020F0502020204030204" pitchFamily="34" charset="0"/>
              </a:rPr>
              <a:t>Specifically, we noticed that Quarter1 exhibited the highest quarter-over-quarter (QOQ) growth rate at 133.31%. In contrast, Quarter 3 displayed a negative growth rate of -53.79%.</a:t>
            </a:r>
          </a:p>
        </p:txBody>
      </p:sp>
      <p:sp>
        <p:nvSpPr>
          <p:cNvPr id="4" name="Parallelogram 3"/>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8294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648036" y="391279"/>
            <a:ext cx="8158417" cy="4533474"/>
          </a:xfrm>
          <a:prstGeom prst="rect">
            <a:avLst/>
          </a:prstGeom>
        </p:spPr>
      </p:pic>
    </p:spTree>
    <p:extLst>
      <p:ext uri="{BB962C8B-B14F-4D97-AF65-F5344CB8AC3E}">
        <p14:creationId xmlns:p14="http://schemas.microsoft.com/office/powerpoint/2010/main" val="555287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2375338" y="1418897"/>
            <a:ext cx="4866290" cy="2112579"/>
          </a:xfrm>
          <a:prstGeom prst="roundRect">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722179" y="2090465"/>
            <a:ext cx="3951890" cy="769441"/>
          </a:xfrm>
          <a:prstGeom prst="rect">
            <a:avLst/>
          </a:prstGeom>
          <a:noFill/>
        </p:spPr>
        <p:txBody>
          <a:bodyPr wrap="square" rtlCol="0">
            <a:spAutoFit/>
          </a:bodyPr>
          <a:lstStyle/>
          <a:p>
            <a:pPr algn="ctr"/>
            <a:r>
              <a:rPr lang="en-US" sz="4400" dirty="0" smtClean="0">
                <a:latin typeface="Constantia" panose="02030602050306030303" pitchFamily="18" charset="0"/>
                <a:ea typeface="Calibri" panose="020F0502020204030204" pitchFamily="34" charset="0"/>
                <a:cs typeface="Calibri" panose="020F0502020204030204" pitchFamily="34" charset="0"/>
              </a:rPr>
              <a:t>THANK YOU</a:t>
            </a:r>
            <a:endParaRPr lang="en-IN" sz="4400" dirty="0">
              <a:latin typeface="Constantia" panose="02030602050306030303"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10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061545" y="-273269"/>
            <a:ext cx="1944414"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04800" y="3216166"/>
            <a:ext cx="7819697" cy="1200329"/>
          </a:xfrm>
          <a:prstGeom prst="rect">
            <a:avLst/>
          </a:prstGeom>
          <a:noFill/>
        </p:spPr>
        <p:txBody>
          <a:bodyPr wrap="square" rtlCol="0">
            <a:spAutoFit/>
          </a:bodyPr>
          <a:lstStyle/>
          <a:p>
            <a:r>
              <a:rPr lang="en-US" sz="1800" dirty="0">
                <a:latin typeface="Constantia" panose="02030602050306030303" pitchFamily="18" charset="0"/>
                <a:ea typeface="Calibri" panose="020F0502020204030204" pitchFamily="34" charset="0"/>
                <a:cs typeface="Calibri" panose="020F0502020204030204" pitchFamily="34" charset="0"/>
              </a:rPr>
              <a:t>This data provides a detailed overview of bike product sales in the USA over a three-year period(2021 to 2023). It covers sales across different brands, states, cities, and stores. Additionally, it includes information about individual sales representatives, including the commissions they earned.</a:t>
            </a:r>
            <a:endParaRPr lang="en-IN" sz="1800" dirty="0">
              <a:latin typeface="Constantia" panose="02030602050306030303"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135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p:nvPr/>
        </p:nvSpPr>
        <p:spPr>
          <a:xfrm>
            <a:off x="6252712" y="2736014"/>
            <a:ext cx="251" cy="3219"/>
          </a:xfrm>
          <a:custGeom>
            <a:avLst/>
            <a:gdLst/>
            <a:ahLst/>
            <a:cxnLst/>
            <a:rect l="l" t="t" r="r" b="b"/>
            <a:pathLst>
              <a:path w="5" h="64" extrusionOk="0">
                <a:moveTo>
                  <a:pt x="0" y="1"/>
                </a:moveTo>
                <a:lnTo>
                  <a:pt x="0" y="64"/>
                </a:lnTo>
                <a:lnTo>
                  <a:pt x="4" y="64"/>
                </a:lnTo>
                <a:cubicBezTo>
                  <a:pt x="2" y="41"/>
                  <a:pt x="0" y="22"/>
                  <a:pt x="0" y="1"/>
                </a:cubicBezTo>
                <a:close/>
              </a:path>
            </a:pathLst>
          </a:custGeom>
          <a:solidFill>
            <a:srgbClr val="00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txBox="1"/>
          <p:nvPr/>
        </p:nvSpPr>
        <p:spPr>
          <a:xfrm>
            <a:off x="454842" y="3706638"/>
            <a:ext cx="1111199"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sym typeface="Roboto"/>
              </a:rPr>
              <a:t>Discount Paid</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60" name="Google Shape;60;p15"/>
          <p:cNvSpPr txBox="1"/>
          <p:nvPr/>
        </p:nvSpPr>
        <p:spPr>
          <a:xfrm>
            <a:off x="7704083" y="1356345"/>
            <a:ext cx="969802" cy="432465"/>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sym typeface="Roboto"/>
              </a:rPr>
              <a:t>Total Profit</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61" name="Google Shape;61;p15"/>
          <p:cNvSpPr txBox="1"/>
          <p:nvPr/>
        </p:nvSpPr>
        <p:spPr>
          <a:xfrm>
            <a:off x="486076" y="1323003"/>
            <a:ext cx="1215460" cy="43247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sym typeface="Roboto"/>
              </a:rPr>
              <a:t>Actual Revenue</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62" name="Google Shape;62;p15"/>
          <p:cNvSpPr txBox="1"/>
          <p:nvPr/>
        </p:nvSpPr>
        <p:spPr>
          <a:xfrm>
            <a:off x="7407026" y="3809780"/>
            <a:ext cx="1350942" cy="57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sym typeface="Roboto"/>
              </a:rPr>
              <a:t>Commissions Paid</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63" name="Google Shape;63;p15"/>
          <p:cNvSpPr txBox="1"/>
          <p:nvPr/>
        </p:nvSpPr>
        <p:spPr>
          <a:xfrm>
            <a:off x="7364985" y="3366904"/>
            <a:ext cx="1308900" cy="508657"/>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2400" b="1" dirty="0">
                <a:solidFill>
                  <a:schemeClr val="accent4"/>
                </a:solidFill>
                <a:latin typeface="Calibri" panose="020F0502020204030204" pitchFamily="34" charset="0"/>
                <a:ea typeface="Calibri" panose="020F0502020204030204" pitchFamily="34" charset="0"/>
                <a:cs typeface="Calibri" panose="020F0502020204030204" pitchFamily="34" charset="0"/>
                <a:sym typeface="Fira Sans Extra Condensed"/>
              </a:rPr>
              <a:t>$</a:t>
            </a:r>
            <a:r>
              <a:rPr lang="es" sz="2400" b="1" dirty="0" smtClean="0">
                <a:solidFill>
                  <a:schemeClr val="accent4"/>
                </a:solidFill>
                <a:latin typeface="Calibri" panose="020F0502020204030204" pitchFamily="34" charset="0"/>
                <a:ea typeface="Calibri" panose="020F0502020204030204" pitchFamily="34" charset="0"/>
                <a:cs typeface="Calibri" panose="020F0502020204030204" pitchFamily="34" charset="0"/>
                <a:sym typeface="Fira Sans Extra Condensed"/>
              </a:rPr>
              <a:t>4.14M</a:t>
            </a:r>
            <a:endParaRPr sz="2400" b="1" dirty="0">
              <a:solidFill>
                <a:schemeClr val="accent4"/>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64" name="Google Shape;64;p15"/>
          <p:cNvSpPr txBox="1"/>
          <p:nvPr/>
        </p:nvSpPr>
        <p:spPr>
          <a:xfrm>
            <a:off x="7364985" y="974145"/>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24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sym typeface="Fira Sans Extra Condensed"/>
              </a:rPr>
              <a:t>$21.35M</a:t>
            </a:r>
            <a:endParaRPr sz="24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65" name="Google Shape;65;p15"/>
          <p:cNvSpPr txBox="1"/>
          <p:nvPr/>
        </p:nvSpPr>
        <p:spPr>
          <a:xfrm>
            <a:off x="486076" y="981792"/>
            <a:ext cx="1308900" cy="52405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2400" b="1" dirty="0" smtClean="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a:rPr>
              <a:t>$58.69M</a:t>
            </a:r>
            <a:endParaRPr sz="2400"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66" name="Google Shape;66;p15"/>
          <p:cNvSpPr txBox="1"/>
          <p:nvPr/>
        </p:nvSpPr>
        <p:spPr>
          <a:xfrm>
            <a:off x="461359" y="336690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2400" b="1" dirty="0" smtClean="0">
                <a:solidFill>
                  <a:schemeClr val="accent5"/>
                </a:solidFill>
                <a:latin typeface="Calibri" panose="020F0502020204030204" pitchFamily="34" charset="0"/>
                <a:ea typeface="Calibri" panose="020F0502020204030204" pitchFamily="34" charset="0"/>
                <a:cs typeface="Calibri" panose="020F0502020204030204" pitchFamily="34" charset="0"/>
                <a:sym typeface="Fira Sans Extra Condensed"/>
              </a:rPr>
              <a:t>$2.70 M</a:t>
            </a:r>
            <a:endParaRPr sz="2400" b="1" dirty="0">
              <a:solidFill>
                <a:schemeClr val="accent5"/>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grpSp>
        <p:nvGrpSpPr>
          <p:cNvPr id="67" name="Google Shape;67;p15"/>
          <p:cNvGrpSpPr/>
          <p:nvPr/>
        </p:nvGrpSpPr>
        <p:grpSpPr>
          <a:xfrm>
            <a:off x="2890369" y="1182425"/>
            <a:ext cx="3388217" cy="3388370"/>
            <a:chOff x="2890369" y="1182425"/>
            <a:chExt cx="3388217" cy="3388370"/>
          </a:xfrm>
        </p:grpSpPr>
        <p:sp>
          <p:nvSpPr>
            <p:cNvPr id="68" name="Google Shape;68;p15"/>
            <p:cNvSpPr/>
            <p:nvPr/>
          </p:nvSpPr>
          <p:spPr>
            <a:xfrm>
              <a:off x="2992625" y="1331950"/>
              <a:ext cx="3158700" cy="3158700"/>
            </a:xfrm>
            <a:prstGeom prst="ellipse">
              <a:avLst/>
            </a:prstGeom>
            <a:noFill/>
            <a:ln w="3810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851887" y="2144094"/>
              <a:ext cx="1465138" cy="1465088"/>
            </a:xfrm>
            <a:custGeom>
              <a:avLst/>
              <a:gdLst/>
              <a:ahLst/>
              <a:cxnLst/>
              <a:rect l="l" t="t" r="r" b="b"/>
              <a:pathLst>
                <a:path w="29128" h="29127" extrusionOk="0">
                  <a:moveTo>
                    <a:pt x="14565" y="1"/>
                  </a:moveTo>
                  <a:cubicBezTo>
                    <a:pt x="10702" y="1"/>
                    <a:pt x="6997" y="1535"/>
                    <a:pt x="4266" y="4267"/>
                  </a:cubicBezTo>
                  <a:cubicBezTo>
                    <a:pt x="1535" y="6997"/>
                    <a:pt x="1" y="10701"/>
                    <a:pt x="1" y="14564"/>
                  </a:cubicBezTo>
                  <a:cubicBezTo>
                    <a:pt x="1" y="18426"/>
                    <a:pt x="1535" y="22130"/>
                    <a:pt x="4266" y="24861"/>
                  </a:cubicBezTo>
                  <a:cubicBezTo>
                    <a:pt x="6997" y="27593"/>
                    <a:pt x="10702" y="29127"/>
                    <a:pt x="14565" y="29127"/>
                  </a:cubicBezTo>
                  <a:cubicBezTo>
                    <a:pt x="18426" y="29127"/>
                    <a:pt x="22131" y="27593"/>
                    <a:pt x="24862" y="24861"/>
                  </a:cubicBezTo>
                  <a:cubicBezTo>
                    <a:pt x="27593" y="22130"/>
                    <a:pt x="29128" y="18426"/>
                    <a:pt x="29128" y="14564"/>
                  </a:cubicBezTo>
                  <a:cubicBezTo>
                    <a:pt x="29128" y="10701"/>
                    <a:pt x="27593" y="6997"/>
                    <a:pt x="24862" y="4267"/>
                  </a:cubicBezTo>
                  <a:cubicBezTo>
                    <a:pt x="22131" y="1535"/>
                    <a:pt x="18426" y="1"/>
                    <a:pt x="14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851937" y="2144094"/>
              <a:ext cx="1465138" cy="1465138"/>
            </a:xfrm>
            <a:custGeom>
              <a:avLst/>
              <a:gdLst/>
              <a:ahLst/>
              <a:cxnLst/>
              <a:rect l="l" t="t" r="r" b="b"/>
              <a:pathLst>
                <a:path w="29128" h="29128" extrusionOk="0">
                  <a:moveTo>
                    <a:pt x="14565" y="636"/>
                  </a:moveTo>
                  <a:cubicBezTo>
                    <a:pt x="22244" y="636"/>
                    <a:pt x="28492" y="6885"/>
                    <a:pt x="28492" y="14564"/>
                  </a:cubicBezTo>
                  <a:cubicBezTo>
                    <a:pt x="28492" y="22244"/>
                    <a:pt x="22245" y="28493"/>
                    <a:pt x="14565" y="28493"/>
                  </a:cubicBezTo>
                  <a:cubicBezTo>
                    <a:pt x="6885" y="28493"/>
                    <a:pt x="637" y="22244"/>
                    <a:pt x="637" y="14564"/>
                  </a:cubicBezTo>
                  <a:cubicBezTo>
                    <a:pt x="637" y="6885"/>
                    <a:pt x="6885" y="636"/>
                    <a:pt x="14565" y="636"/>
                  </a:cubicBezTo>
                  <a:close/>
                  <a:moveTo>
                    <a:pt x="14565" y="1"/>
                  </a:moveTo>
                  <a:cubicBezTo>
                    <a:pt x="6534" y="1"/>
                    <a:pt x="1" y="6534"/>
                    <a:pt x="1" y="14564"/>
                  </a:cubicBezTo>
                  <a:cubicBezTo>
                    <a:pt x="1" y="22595"/>
                    <a:pt x="6534" y="29128"/>
                    <a:pt x="14565" y="29128"/>
                  </a:cubicBezTo>
                  <a:cubicBezTo>
                    <a:pt x="22595" y="29128"/>
                    <a:pt x="29128" y="22595"/>
                    <a:pt x="29128" y="14564"/>
                  </a:cubicBezTo>
                  <a:cubicBezTo>
                    <a:pt x="29128" y="6534"/>
                    <a:pt x="22595" y="1"/>
                    <a:pt x="14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5972798" y="3136295"/>
              <a:ext cx="2213" cy="72080"/>
            </a:xfrm>
            <a:custGeom>
              <a:avLst/>
              <a:gdLst/>
              <a:ahLst/>
              <a:cxnLst/>
              <a:rect l="l" t="t" r="r" b="b"/>
              <a:pathLst>
                <a:path w="44" h="1433" extrusionOk="0">
                  <a:moveTo>
                    <a:pt x="1" y="1"/>
                  </a:moveTo>
                  <a:lnTo>
                    <a:pt x="0" y="1429"/>
                  </a:lnTo>
                  <a:cubicBezTo>
                    <a:pt x="13" y="1430"/>
                    <a:pt x="28" y="1431"/>
                    <a:pt x="43" y="1432"/>
                  </a:cubicBezTo>
                  <a:lnTo>
                    <a:pt x="1" y="1"/>
                  </a:lnTo>
                  <a:close/>
                </a:path>
              </a:pathLst>
            </a:custGeom>
            <a:solidFill>
              <a:srgbClr val="00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15"/>
            <p:cNvGrpSpPr/>
            <p:nvPr/>
          </p:nvGrpSpPr>
          <p:grpSpPr>
            <a:xfrm>
              <a:off x="2890470" y="1182576"/>
              <a:ext cx="1129688" cy="1129688"/>
              <a:chOff x="2890470" y="1182576"/>
              <a:chExt cx="1129688" cy="1129688"/>
            </a:xfrm>
          </p:grpSpPr>
          <p:sp>
            <p:nvSpPr>
              <p:cNvPr id="73" name="Google Shape;73;p15"/>
              <p:cNvSpPr/>
              <p:nvPr/>
            </p:nvSpPr>
            <p:spPr>
              <a:xfrm>
                <a:off x="2890470" y="1182576"/>
                <a:ext cx="1129688" cy="1129688"/>
              </a:xfrm>
              <a:custGeom>
                <a:avLst/>
                <a:gdLst/>
                <a:ahLst/>
                <a:cxnLst/>
                <a:rect l="l" t="t" r="r" b="b"/>
                <a:pathLst>
                  <a:path w="22459" h="22459" extrusionOk="0">
                    <a:moveTo>
                      <a:pt x="11229" y="1"/>
                    </a:moveTo>
                    <a:cubicBezTo>
                      <a:pt x="8250" y="1"/>
                      <a:pt x="5395" y="1183"/>
                      <a:pt x="3289" y="3290"/>
                    </a:cubicBezTo>
                    <a:cubicBezTo>
                      <a:pt x="1183" y="5396"/>
                      <a:pt x="0" y="8252"/>
                      <a:pt x="0" y="11230"/>
                    </a:cubicBezTo>
                    <a:cubicBezTo>
                      <a:pt x="0" y="14208"/>
                      <a:pt x="1183" y="17064"/>
                      <a:pt x="3289" y="19170"/>
                    </a:cubicBezTo>
                    <a:cubicBezTo>
                      <a:pt x="5395" y="21276"/>
                      <a:pt x="8250" y="22459"/>
                      <a:pt x="11229" y="22459"/>
                    </a:cubicBezTo>
                    <a:cubicBezTo>
                      <a:pt x="14207" y="22459"/>
                      <a:pt x="17063" y="21276"/>
                      <a:pt x="19169" y="19170"/>
                    </a:cubicBezTo>
                    <a:cubicBezTo>
                      <a:pt x="21275" y="17064"/>
                      <a:pt x="22458" y="14208"/>
                      <a:pt x="22458" y="11230"/>
                    </a:cubicBezTo>
                    <a:cubicBezTo>
                      <a:pt x="22458" y="8252"/>
                      <a:pt x="21275" y="5396"/>
                      <a:pt x="19169" y="3290"/>
                    </a:cubicBezTo>
                    <a:cubicBezTo>
                      <a:pt x="17063" y="1183"/>
                      <a:pt x="14207" y="1"/>
                      <a:pt x="11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890470" y="1182576"/>
                <a:ext cx="1129688" cy="1129688"/>
              </a:xfrm>
              <a:custGeom>
                <a:avLst/>
                <a:gdLst/>
                <a:ahLst/>
                <a:cxnLst/>
                <a:rect l="l" t="t" r="r" b="b"/>
                <a:pathLst>
                  <a:path w="22459" h="22459" extrusionOk="0">
                    <a:moveTo>
                      <a:pt x="22458" y="11230"/>
                    </a:moveTo>
                    <a:cubicBezTo>
                      <a:pt x="22458" y="14208"/>
                      <a:pt x="21275" y="17064"/>
                      <a:pt x="19169" y="19170"/>
                    </a:cubicBezTo>
                    <a:cubicBezTo>
                      <a:pt x="17063" y="21276"/>
                      <a:pt x="14207" y="22459"/>
                      <a:pt x="11229" y="22459"/>
                    </a:cubicBezTo>
                    <a:cubicBezTo>
                      <a:pt x="8250" y="22459"/>
                      <a:pt x="5395" y="21276"/>
                      <a:pt x="3289" y="19170"/>
                    </a:cubicBezTo>
                    <a:cubicBezTo>
                      <a:pt x="1183" y="17064"/>
                      <a:pt x="0" y="14208"/>
                      <a:pt x="0" y="11230"/>
                    </a:cubicBezTo>
                    <a:cubicBezTo>
                      <a:pt x="0" y="8252"/>
                      <a:pt x="1183" y="5396"/>
                      <a:pt x="3289" y="3290"/>
                    </a:cubicBezTo>
                    <a:cubicBezTo>
                      <a:pt x="5395" y="1183"/>
                      <a:pt x="8250" y="1"/>
                      <a:pt x="11229" y="1"/>
                    </a:cubicBezTo>
                    <a:cubicBezTo>
                      <a:pt x="14207" y="1"/>
                      <a:pt x="17063" y="1183"/>
                      <a:pt x="19169" y="3290"/>
                    </a:cubicBezTo>
                    <a:cubicBezTo>
                      <a:pt x="21275" y="5396"/>
                      <a:pt x="22458" y="8252"/>
                      <a:pt x="22458" y="1123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951382" y="1243589"/>
                <a:ext cx="1007710" cy="1007710"/>
              </a:xfrm>
              <a:custGeom>
                <a:avLst/>
                <a:gdLst/>
                <a:ahLst/>
                <a:cxnLst/>
                <a:rect l="l" t="t" r="r" b="b"/>
                <a:pathLst>
                  <a:path w="20034" h="20034" extrusionOk="0">
                    <a:moveTo>
                      <a:pt x="10017" y="0"/>
                    </a:moveTo>
                    <a:cubicBezTo>
                      <a:pt x="7361" y="0"/>
                      <a:pt x="4813" y="1055"/>
                      <a:pt x="2934" y="2934"/>
                    </a:cubicBezTo>
                    <a:cubicBezTo>
                      <a:pt x="1056" y="4812"/>
                      <a:pt x="1" y="7360"/>
                      <a:pt x="1" y="10016"/>
                    </a:cubicBezTo>
                    <a:cubicBezTo>
                      <a:pt x="1" y="12673"/>
                      <a:pt x="1056" y="15221"/>
                      <a:pt x="2934" y="17100"/>
                    </a:cubicBezTo>
                    <a:cubicBezTo>
                      <a:pt x="4813" y="18977"/>
                      <a:pt x="7361" y="20033"/>
                      <a:pt x="10017" y="20033"/>
                    </a:cubicBezTo>
                    <a:cubicBezTo>
                      <a:pt x="12673" y="20033"/>
                      <a:pt x="15222" y="18977"/>
                      <a:pt x="17099" y="17100"/>
                    </a:cubicBezTo>
                    <a:cubicBezTo>
                      <a:pt x="18978" y="15221"/>
                      <a:pt x="20034" y="12673"/>
                      <a:pt x="20034" y="10016"/>
                    </a:cubicBezTo>
                    <a:cubicBezTo>
                      <a:pt x="20034" y="7360"/>
                      <a:pt x="18978" y="4812"/>
                      <a:pt x="17099" y="2934"/>
                    </a:cubicBezTo>
                    <a:cubicBezTo>
                      <a:pt x="15222" y="1055"/>
                      <a:pt x="12673" y="0"/>
                      <a:pt x="10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a:off x="3205679" y="1505848"/>
                <a:ext cx="499275" cy="483028"/>
                <a:chOff x="3270550" y="832575"/>
                <a:chExt cx="499375" cy="483125"/>
              </a:xfrm>
            </p:grpSpPr>
            <p:sp>
              <p:nvSpPr>
                <p:cNvPr id="77" name="Google Shape;77;p15"/>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 name="Google Shape;78;p15"/>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 name="Google Shape;79;p15"/>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0" name="Google Shape;80;p15"/>
            <p:cNvGrpSpPr/>
            <p:nvPr/>
          </p:nvGrpSpPr>
          <p:grpSpPr>
            <a:xfrm>
              <a:off x="5148899" y="1182425"/>
              <a:ext cx="1129688" cy="1129688"/>
              <a:chOff x="5148899" y="1182425"/>
              <a:chExt cx="1129688" cy="1129688"/>
            </a:xfrm>
          </p:grpSpPr>
          <p:sp>
            <p:nvSpPr>
              <p:cNvPr id="81" name="Google Shape;81;p15"/>
              <p:cNvSpPr/>
              <p:nvPr/>
            </p:nvSpPr>
            <p:spPr>
              <a:xfrm>
                <a:off x="5148899" y="1182425"/>
                <a:ext cx="1129688" cy="1129688"/>
              </a:xfrm>
              <a:custGeom>
                <a:avLst/>
                <a:gdLst/>
                <a:ahLst/>
                <a:cxnLst/>
                <a:rect l="l" t="t" r="r" b="b"/>
                <a:pathLst>
                  <a:path w="22459" h="22459" extrusionOk="0">
                    <a:moveTo>
                      <a:pt x="11230" y="1"/>
                    </a:moveTo>
                    <a:cubicBezTo>
                      <a:pt x="8252" y="1"/>
                      <a:pt x="5395" y="1183"/>
                      <a:pt x="3289" y="3289"/>
                    </a:cubicBezTo>
                    <a:cubicBezTo>
                      <a:pt x="1184" y="5396"/>
                      <a:pt x="1" y="8252"/>
                      <a:pt x="1" y="11230"/>
                    </a:cubicBezTo>
                    <a:cubicBezTo>
                      <a:pt x="1" y="14208"/>
                      <a:pt x="1184" y="17064"/>
                      <a:pt x="3289" y="19170"/>
                    </a:cubicBezTo>
                    <a:cubicBezTo>
                      <a:pt x="5395" y="21276"/>
                      <a:pt x="8252" y="22459"/>
                      <a:pt x="11230" y="22459"/>
                    </a:cubicBezTo>
                    <a:cubicBezTo>
                      <a:pt x="14208" y="22459"/>
                      <a:pt x="17065" y="21276"/>
                      <a:pt x="19170" y="19170"/>
                    </a:cubicBezTo>
                    <a:cubicBezTo>
                      <a:pt x="21276" y="17064"/>
                      <a:pt x="22459" y="14208"/>
                      <a:pt x="22459" y="11230"/>
                    </a:cubicBezTo>
                    <a:cubicBezTo>
                      <a:pt x="22459" y="8252"/>
                      <a:pt x="21276" y="5396"/>
                      <a:pt x="19170" y="3289"/>
                    </a:cubicBezTo>
                    <a:cubicBezTo>
                      <a:pt x="17065" y="1183"/>
                      <a:pt x="14208" y="1"/>
                      <a:pt x="11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148899" y="1182425"/>
                <a:ext cx="1129688" cy="1129688"/>
              </a:xfrm>
              <a:custGeom>
                <a:avLst/>
                <a:gdLst/>
                <a:ahLst/>
                <a:cxnLst/>
                <a:rect l="l" t="t" r="r" b="b"/>
                <a:pathLst>
                  <a:path w="22459" h="22459" extrusionOk="0">
                    <a:moveTo>
                      <a:pt x="22459" y="11230"/>
                    </a:moveTo>
                    <a:cubicBezTo>
                      <a:pt x="22459" y="14208"/>
                      <a:pt x="21276" y="17064"/>
                      <a:pt x="19170" y="19170"/>
                    </a:cubicBezTo>
                    <a:cubicBezTo>
                      <a:pt x="17065" y="21276"/>
                      <a:pt x="14208" y="22459"/>
                      <a:pt x="11230" y="22459"/>
                    </a:cubicBezTo>
                    <a:cubicBezTo>
                      <a:pt x="8252" y="22459"/>
                      <a:pt x="5395" y="21276"/>
                      <a:pt x="3289" y="19170"/>
                    </a:cubicBezTo>
                    <a:cubicBezTo>
                      <a:pt x="1184" y="17064"/>
                      <a:pt x="1" y="14208"/>
                      <a:pt x="1" y="11230"/>
                    </a:cubicBezTo>
                    <a:cubicBezTo>
                      <a:pt x="1" y="8252"/>
                      <a:pt x="1184" y="5396"/>
                      <a:pt x="3289" y="3289"/>
                    </a:cubicBezTo>
                    <a:cubicBezTo>
                      <a:pt x="5395" y="1183"/>
                      <a:pt x="8252" y="1"/>
                      <a:pt x="11230" y="1"/>
                    </a:cubicBezTo>
                    <a:cubicBezTo>
                      <a:pt x="14208" y="1"/>
                      <a:pt x="17065" y="1183"/>
                      <a:pt x="19170" y="3289"/>
                    </a:cubicBezTo>
                    <a:cubicBezTo>
                      <a:pt x="21276" y="5396"/>
                      <a:pt x="22459" y="8252"/>
                      <a:pt x="22459" y="1123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209861" y="1243438"/>
                <a:ext cx="1007710" cy="1007710"/>
              </a:xfrm>
              <a:custGeom>
                <a:avLst/>
                <a:gdLst/>
                <a:ahLst/>
                <a:cxnLst/>
                <a:rect l="l" t="t" r="r" b="b"/>
                <a:pathLst>
                  <a:path w="20034" h="20034" extrusionOk="0">
                    <a:moveTo>
                      <a:pt x="10016" y="0"/>
                    </a:moveTo>
                    <a:cubicBezTo>
                      <a:pt x="7360" y="0"/>
                      <a:pt x="4812" y="1055"/>
                      <a:pt x="2934" y="2934"/>
                    </a:cubicBezTo>
                    <a:cubicBezTo>
                      <a:pt x="1055" y="4812"/>
                      <a:pt x="0" y="7360"/>
                      <a:pt x="0" y="10016"/>
                    </a:cubicBezTo>
                    <a:cubicBezTo>
                      <a:pt x="0" y="12673"/>
                      <a:pt x="1055" y="15221"/>
                      <a:pt x="2934" y="17100"/>
                    </a:cubicBezTo>
                    <a:cubicBezTo>
                      <a:pt x="4812" y="18978"/>
                      <a:pt x="7360" y="20033"/>
                      <a:pt x="10016" y="20033"/>
                    </a:cubicBezTo>
                    <a:cubicBezTo>
                      <a:pt x="12674" y="20033"/>
                      <a:pt x="15221" y="18978"/>
                      <a:pt x="17100" y="17100"/>
                    </a:cubicBezTo>
                    <a:cubicBezTo>
                      <a:pt x="18977" y="15221"/>
                      <a:pt x="20033" y="12673"/>
                      <a:pt x="20033" y="10016"/>
                    </a:cubicBezTo>
                    <a:cubicBezTo>
                      <a:pt x="20033" y="7360"/>
                      <a:pt x="18977" y="4812"/>
                      <a:pt x="17100" y="2934"/>
                    </a:cubicBezTo>
                    <a:cubicBezTo>
                      <a:pt x="15221" y="1055"/>
                      <a:pt x="12674" y="0"/>
                      <a:pt x="10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15"/>
              <p:cNvGrpSpPr/>
              <p:nvPr/>
            </p:nvGrpSpPr>
            <p:grpSpPr>
              <a:xfrm>
                <a:off x="5472176" y="1505848"/>
                <a:ext cx="483103" cy="483028"/>
                <a:chOff x="3270475" y="1427025"/>
                <a:chExt cx="483200" cy="483125"/>
              </a:xfrm>
            </p:grpSpPr>
            <p:sp>
              <p:nvSpPr>
                <p:cNvPr id="85" name="Google Shape;85;p15"/>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86;p15"/>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87;p15"/>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8" name="Google Shape;88;p15"/>
            <p:cNvGrpSpPr/>
            <p:nvPr/>
          </p:nvGrpSpPr>
          <p:grpSpPr>
            <a:xfrm>
              <a:off x="5148748" y="3440957"/>
              <a:ext cx="1129688" cy="1129688"/>
              <a:chOff x="5148748" y="3440957"/>
              <a:chExt cx="1129688" cy="1129688"/>
            </a:xfrm>
          </p:grpSpPr>
          <p:sp>
            <p:nvSpPr>
              <p:cNvPr id="89" name="Google Shape;89;p15"/>
              <p:cNvSpPr/>
              <p:nvPr/>
            </p:nvSpPr>
            <p:spPr>
              <a:xfrm>
                <a:off x="5148748" y="3440957"/>
                <a:ext cx="1129688" cy="1129688"/>
              </a:xfrm>
              <a:custGeom>
                <a:avLst/>
                <a:gdLst/>
                <a:ahLst/>
                <a:cxnLst/>
                <a:rect l="l" t="t" r="r" b="b"/>
                <a:pathLst>
                  <a:path w="22459" h="22459" extrusionOk="0">
                    <a:moveTo>
                      <a:pt x="11229" y="0"/>
                    </a:moveTo>
                    <a:cubicBezTo>
                      <a:pt x="8252" y="0"/>
                      <a:pt x="5395" y="1183"/>
                      <a:pt x="3289" y="3289"/>
                    </a:cubicBezTo>
                    <a:cubicBezTo>
                      <a:pt x="1184" y="5394"/>
                      <a:pt x="1" y="8251"/>
                      <a:pt x="1" y="11229"/>
                    </a:cubicBezTo>
                    <a:cubicBezTo>
                      <a:pt x="1" y="14207"/>
                      <a:pt x="1184" y="17063"/>
                      <a:pt x="3289" y="19169"/>
                    </a:cubicBezTo>
                    <a:cubicBezTo>
                      <a:pt x="5395" y="21274"/>
                      <a:pt x="8252" y="22458"/>
                      <a:pt x="11229" y="22458"/>
                    </a:cubicBezTo>
                    <a:cubicBezTo>
                      <a:pt x="14208" y="22458"/>
                      <a:pt x="17064" y="21274"/>
                      <a:pt x="19170" y="19169"/>
                    </a:cubicBezTo>
                    <a:cubicBezTo>
                      <a:pt x="21276" y="17063"/>
                      <a:pt x="22459" y="14207"/>
                      <a:pt x="22459" y="11229"/>
                    </a:cubicBezTo>
                    <a:cubicBezTo>
                      <a:pt x="22459" y="8251"/>
                      <a:pt x="21276" y="5394"/>
                      <a:pt x="19170" y="3289"/>
                    </a:cubicBezTo>
                    <a:cubicBezTo>
                      <a:pt x="17064" y="1183"/>
                      <a:pt x="14208" y="0"/>
                      <a:pt x="11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5148748" y="3440957"/>
                <a:ext cx="1129688" cy="1129688"/>
              </a:xfrm>
              <a:custGeom>
                <a:avLst/>
                <a:gdLst/>
                <a:ahLst/>
                <a:cxnLst/>
                <a:rect l="l" t="t" r="r" b="b"/>
                <a:pathLst>
                  <a:path w="22459" h="22459" extrusionOk="0">
                    <a:moveTo>
                      <a:pt x="22459" y="11229"/>
                    </a:moveTo>
                    <a:cubicBezTo>
                      <a:pt x="22459" y="14207"/>
                      <a:pt x="21276" y="17063"/>
                      <a:pt x="19170" y="19169"/>
                    </a:cubicBezTo>
                    <a:cubicBezTo>
                      <a:pt x="17064" y="21274"/>
                      <a:pt x="14208" y="22458"/>
                      <a:pt x="11229" y="22458"/>
                    </a:cubicBezTo>
                    <a:cubicBezTo>
                      <a:pt x="8252" y="22458"/>
                      <a:pt x="5395" y="21274"/>
                      <a:pt x="3289" y="19169"/>
                    </a:cubicBezTo>
                    <a:cubicBezTo>
                      <a:pt x="1184" y="17063"/>
                      <a:pt x="1" y="14207"/>
                      <a:pt x="1" y="11229"/>
                    </a:cubicBezTo>
                    <a:cubicBezTo>
                      <a:pt x="1" y="8251"/>
                      <a:pt x="1184" y="5394"/>
                      <a:pt x="3289" y="3289"/>
                    </a:cubicBezTo>
                    <a:cubicBezTo>
                      <a:pt x="5395" y="1183"/>
                      <a:pt x="8252" y="0"/>
                      <a:pt x="11229" y="0"/>
                    </a:cubicBezTo>
                    <a:cubicBezTo>
                      <a:pt x="14208" y="0"/>
                      <a:pt x="17064" y="1183"/>
                      <a:pt x="19170" y="3289"/>
                    </a:cubicBezTo>
                    <a:cubicBezTo>
                      <a:pt x="21276" y="5394"/>
                      <a:pt x="22459" y="8251"/>
                      <a:pt x="22459" y="11229"/>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209660" y="3501869"/>
                <a:ext cx="1007710" cy="1007710"/>
              </a:xfrm>
              <a:custGeom>
                <a:avLst/>
                <a:gdLst/>
                <a:ahLst/>
                <a:cxnLst/>
                <a:rect l="l" t="t" r="r" b="b"/>
                <a:pathLst>
                  <a:path w="20034" h="20034" extrusionOk="0">
                    <a:moveTo>
                      <a:pt x="10017" y="1"/>
                    </a:moveTo>
                    <a:cubicBezTo>
                      <a:pt x="7361" y="1"/>
                      <a:pt x="4813" y="1057"/>
                      <a:pt x="2935" y="2934"/>
                    </a:cubicBezTo>
                    <a:cubicBezTo>
                      <a:pt x="1056" y="4813"/>
                      <a:pt x="0" y="7360"/>
                      <a:pt x="0" y="10018"/>
                    </a:cubicBezTo>
                    <a:cubicBezTo>
                      <a:pt x="0" y="12674"/>
                      <a:pt x="1056" y="15222"/>
                      <a:pt x="2935" y="17100"/>
                    </a:cubicBezTo>
                    <a:cubicBezTo>
                      <a:pt x="4813" y="18979"/>
                      <a:pt x="7361" y="20034"/>
                      <a:pt x="10017" y="20034"/>
                    </a:cubicBezTo>
                    <a:cubicBezTo>
                      <a:pt x="12674" y="20034"/>
                      <a:pt x="15221" y="18979"/>
                      <a:pt x="17100" y="17100"/>
                    </a:cubicBezTo>
                    <a:cubicBezTo>
                      <a:pt x="18978" y="15222"/>
                      <a:pt x="20033" y="12674"/>
                      <a:pt x="20033" y="10018"/>
                    </a:cubicBezTo>
                    <a:cubicBezTo>
                      <a:pt x="20033" y="7360"/>
                      <a:pt x="18978" y="4813"/>
                      <a:pt x="17100" y="2934"/>
                    </a:cubicBezTo>
                    <a:cubicBezTo>
                      <a:pt x="15221" y="1057"/>
                      <a:pt x="12674" y="1"/>
                      <a:pt x="1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5"/>
              <p:cNvGrpSpPr/>
              <p:nvPr/>
            </p:nvGrpSpPr>
            <p:grpSpPr>
              <a:xfrm>
                <a:off x="5515524" y="3794428"/>
                <a:ext cx="459483" cy="454734"/>
                <a:chOff x="3282325" y="2035675"/>
                <a:chExt cx="459575" cy="454825"/>
              </a:xfrm>
            </p:grpSpPr>
            <p:sp>
              <p:nvSpPr>
                <p:cNvPr id="93" name="Google Shape;93;p15"/>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 name="Google Shape;94;p15"/>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 name="Google Shape;95;p15"/>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 name="Google Shape;96;p15"/>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97" name="Google Shape;97;p15"/>
            <p:cNvGrpSpPr/>
            <p:nvPr/>
          </p:nvGrpSpPr>
          <p:grpSpPr>
            <a:xfrm>
              <a:off x="3851887" y="2144094"/>
              <a:ext cx="1465138" cy="1465088"/>
              <a:chOff x="3851887" y="2144094"/>
              <a:chExt cx="1465138" cy="1465088"/>
            </a:xfrm>
          </p:grpSpPr>
          <p:sp>
            <p:nvSpPr>
              <p:cNvPr id="98" name="Google Shape;98;p15"/>
              <p:cNvSpPr/>
              <p:nvPr/>
            </p:nvSpPr>
            <p:spPr>
              <a:xfrm>
                <a:off x="3851887" y="2144094"/>
                <a:ext cx="1465138" cy="1465088"/>
              </a:xfrm>
              <a:custGeom>
                <a:avLst/>
                <a:gdLst/>
                <a:ahLst/>
                <a:cxnLst/>
                <a:rect l="l" t="t" r="r" b="b"/>
                <a:pathLst>
                  <a:path w="29128" h="29127" extrusionOk="0">
                    <a:moveTo>
                      <a:pt x="14565" y="1"/>
                    </a:moveTo>
                    <a:cubicBezTo>
                      <a:pt x="10702" y="1"/>
                      <a:pt x="6997" y="1535"/>
                      <a:pt x="4266" y="4267"/>
                    </a:cubicBezTo>
                    <a:cubicBezTo>
                      <a:pt x="1535" y="6997"/>
                      <a:pt x="1" y="10701"/>
                      <a:pt x="1" y="14564"/>
                    </a:cubicBezTo>
                    <a:cubicBezTo>
                      <a:pt x="1" y="18426"/>
                      <a:pt x="1535" y="22130"/>
                      <a:pt x="4266" y="24861"/>
                    </a:cubicBezTo>
                    <a:cubicBezTo>
                      <a:pt x="6997" y="27593"/>
                      <a:pt x="10702" y="29127"/>
                      <a:pt x="14565" y="29127"/>
                    </a:cubicBezTo>
                    <a:cubicBezTo>
                      <a:pt x="18426" y="29127"/>
                      <a:pt x="22131" y="27593"/>
                      <a:pt x="24862" y="24861"/>
                    </a:cubicBezTo>
                    <a:cubicBezTo>
                      <a:pt x="27593" y="22130"/>
                      <a:pt x="29128" y="18426"/>
                      <a:pt x="29128" y="14564"/>
                    </a:cubicBezTo>
                    <a:cubicBezTo>
                      <a:pt x="29128" y="10701"/>
                      <a:pt x="27593" y="6997"/>
                      <a:pt x="24862" y="4267"/>
                    </a:cubicBezTo>
                    <a:cubicBezTo>
                      <a:pt x="22131" y="1535"/>
                      <a:pt x="18426" y="1"/>
                      <a:pt x="14565"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5"/>
              <p:cNvGrpSpPr/>
              <p:nvPr/>
            </p:nvGrpSpPr>
            <p:grpSpPr>
              <a:xfrm>
                <a:off x="4182007" y="2496012"/>
                <a:ext cx="800751" cy="799717"/>
                <a:chOff x="5053900" y="2021500"/>
                <a:chExt cx="483750" cy="483125"/>
              </a:xfrm>
            </p:grpSpPr>
            <p:sp>
              <p:nvSpPr>
                <p:cNvPr id="100" name="Google Shape;100;p15"/>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 name="Google Shape;101;p15"/>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102;p15"/>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 name="Google Shape;103;p15"/>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 name="Google Shape;104;p15"/>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 name="Google Shape;105;p15"/>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6" name="Google Shape;106;p15"/>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 name="Google Shape;107;p15"/>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08" name="Google Shape;108;p15"/>
            <p:cNvGrpSpPr/>
            <p:nvPr/>
          </p:nvGrpSpPr>
          <p:grpSpPr>
            <a:xfrm>
              <a:off x="2890369" y="3441057"/>
              <a:ext cx="1129788" cy="1129738"/>
              <a:chOff x="2890369" y="3441057"/>
              <a:chExt cx="1129788" cy="1129738"/>
            </a:xfrm>
          </p:grpSpPr>
          <p:sp>
            <p:nvSpPr>
              <p:cNvPr id="109" name="Google Shape;109;p15"/>
              <p:cNvSpPr/>
              <p:nvPr/>
            </p:nvSpPr>
            <p:spPr>
              <a:xfrm>
                <a:off x="2890369" y="3441057"/>
                <a:ext cx="1129688" cy="1129688"/>
              </a:xfrm>
              <a:custGeom>
                <a:avLst/>
                <a:gdLst/>
                <a:ahLst/>
                <a:cxnLst/>
                <a:rect l="l" t="t" r="r" b="b"/>
                <a:pathLst>
                  <a:path w="22459" h="22459" extrusionOk="0">
                    <a:moveTo>
                      <a:pt x="11230" y="0"/>
                    </a:moveTo>
                    <a:cubicBezTo>
                      <a:pt x="8251" y="0"/>
                      <a:pt x="5396" y="1183"/>
                      <a:pt x="3290" y="3289"/>
                    </a:cubicBezTo>
                    <a:cubicBezTo>
                      <a:pt x="1184" y="5394"/>
                      <a:pt x="0" y="8251"/>
                      <a:pt x="0" y="11229"/>
                    </a:cubicBezTo>
                    <a:cubicBezTo>
                      <a:pt x="0" y="14207"/>
                      <a:pt x="1184" y="17063"/>
                      <a:pt x="3290" y="19169"/>
                    </a:cubicBezTo>
                    <a:cubicBezTo>
                      <a:pt x="5396" y="21275"/>
                      <a:pt x="8251" y="22458"/>
                      <a:pt x="11230" y="22458"/>
                    </a:cubicBezTo>
                    <a:cubicBezTo>
                      <a:pt x="14207" y="22458"/>
                      <a:pt x="17064" y="21275"/>
                      <a:pt x="19170" y="19169"/>
                    </a:cubicBezTo>
                    <a:cubicBezTo>
                      <a:pt x="21275" y="17063"/>
                      <a:pt x="22458" y="14207"/>
                      <a:pt x="22458" y="11229"/>
                    </a:cubicBezTo>
                    <a:cubicBezTo>
                      <a:pt x="22458" y="8251"/>
                      <a:pt x="21275" y="5394"/>
                      <a:pt x="19170" y="3289"/>
                    </a:cubicBezTo>
                    <a:cubicBezTo>
                      <a:pt x="17064" y="1183"/>
                      <a:pt x="14207" y="0"/>
                      <a:pt x="11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890470" y="3441108"/>
                <a:ext cx="1129688" cy="1129688"/>
              </a:xfrm>
              <a:custGeom>
                <a:avLst/>
                <a:gdLst/>
                <a:ahLst/>
                <a:cxnLst/>
                <a:rect l="l" t="t" r="r" b="b"/>
                <a:pathLst>
                  <a:path w="22459" h="22459" extrusionOk="0">
                    <a:moveTo>
                      <a:pt x="22458" y="11229"/>
                    </a:moveTo>
                    <a:cubicBezTo>
                      <a:pt x="22458" y="14207"/>
                      <a:pt x="21275" y="17063"/>
                      <a:pt x="19169" y="19169"/>
                    </a:cubicBezTo>
                    <a:cubicBezTo>
                      <a:pt x="17063" y="21274"/>
                      <a:pt x="14207" y="22458"/>
                      <a:pt x="11229" y="22458"/>
                    </a:cubicBezTo>
                    <a:cubicBezTo>
                      <a:pt x="8250" y="22458"/>
                      <a:pt x="5395" y="21274"/>
                      <a:pt x="3289" y="19169"/>
                    </a:cubicBezTo>
                    <a:cubicBezTo>
                      <a:pt x="1183" y="17063"/>
                      <a:pt x="0" y="14207"/>
                      <a:pt x="0" y="11229"/>
                    </a:cubicBezTo>
                    <a:cubicBezTo>
                      <a:pt x="0" y="8251"/>
                      <a:pt x="1183" y="5395"/>
                      <a:pt x="3289" y="3289"/>
                    </a:cubicBezTo>
                    <a:cubicBezTo>
                      <a:pt x="5395" y="1183"/>
                      <a:pt x="8250" y="0"/>
                      <a:pt x="11229" y="0"/>
                    </a:cubicBezTo>
                    <a:cubicBezTo>
                      <a:pt x="14207" y="0"/>
                      <a:pt x="17063" y="1183"/>
                      <a:pt x="19169" y="3289"/>
                    </a:cubicBezTo>
                    <a:cubicBezTo>
                      <a:pt x="21275" y="5395"/>
                      <a:pt x="22458" y="8251"/>
                      <a:pt x="22458" y="11229"/>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951332" y="3502020"/>
                <a:ext cx="1007710" cy="1007710"/>
              </a:xfrm>
              <a:custGeom>
                <a:avLst/>
                <a:gdLst/>
                <a:ahLst/>
                <a:cxnLst/>
                <a:rect l="l" t="t" r="r" b="b"/>
                <a:pathLst>
                  <a:path w="20034" h="20034" extrusionOk="0">
                    <a:moveTo>
                      <a:pt x="10018" y="1"/>
                    </a:moveTo>
                    <a:cubicBezTo>
                      <a:pt x="7361" y="1"/>
                      <a:pt x="4813" y="1056"/>
                      <a:pt x="2935" y="2934"/>
                    </a:cubicBezTo>
                    <a:cubicBezTo>
                      <a:pt x="1057" y="4813"/>
                      <a:pt x="1" y="7361"/>
                      <a:pt x="1" y="10017"/>
                    </a:cubicBezTo>
                    <a:cubicBezTo>
                      <a:pt x="1" y="12674"/>
                      <a:pt x="1057" y="15222"/>
                      <a:pt x="2935" y="17100"/>
                    </a:cubicBezTo>
                    <a:cubicBezTo>
                      <a:pt x="4813" y="18979"/>
                      <a:pt x="7361" y="20034"/>
                      <a:pt x="10018" y="20034"/>
                    </a:cubicBezTo>
                    <a:cubicBezTo>
                      <a:pt x="12674" y="20034"/>
                      <a:pt x="15222" y="18979"/>
                      <a:pt x="17100" y="17100"/>
                    </a:cubicBezTo>
                    <a:cubicBezTo>
                      <a:pt x="18979" y="15222"/>
                      <a:pt x="20034" y="12674"/>
                      <a:pt x="20034" y="10017"/>
                    </a:cubicBezTo>
                    <a:cubicBezTo>
                      <a:pt x="20034" y="7361"/>
                      <a:pt x="18979" y="4813"/>
                      <a:pt x="17100" y="2934"/>
                    </a:cubicBezTo>
                    <a:cubicBezTo>
                      <a:pt x="15222" y="1056"/>
                      <a:pt x="12674" y="1"/>
                      <a:pt x="10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5"/>
              <p:cNvGrpSpPr/>
              <p:nvPr/>
            </p:nvGrpSpPr>
            <p:grpSpPr>
              <a:xfrm>
                <a:off x="3246570" y="3812996"/>
                <a:ext cx="417490" cy="417598"/>
                <a:chOff x="5053900" y="4993700"/>
                <a:chExt cx="483150" cy="483275"/>
              </a:xfrm>
            </p:grpSpPr>
            <p:sp>
              <p:nvSpPr>
                <p:cNvPr id="113" name="Google Shape;113;p15"/>
                <p:cNvSpPr/>
                <p:nvPr/>
              </p:nvSpPr>
              <p:spPr>
                <a:xfrm>
                  <a:off x="5053900" y="4993700"/>
                  <a:ext cx="483150" cy="483275"/>
                </a:xfrm>
                <a:custGeom>
                  <a:avLst/>
                  <a:gdLst/>
                  <a:ahLst/>
                  <a:cxnLst/>
                  <a:rect l="l" t="t" r="r" b="b"/>
                  <a:pathLst>
                    <a:path w="19326" h="19331" extrusionOk="0">
                      <a:moveTo>
                        <a:pt x="9470" y="1131"/>
                      </a:moveTo>
                      <a:cubicBezTo>
                        <a:pt x="9519" y="1131"/>
                        <a:pt x="9569" y="1143"/>
                        <a:pt x="9615" y="1165"/>
                      </a:cubicBezTo>
                      <a:lnTo>
                        <a:pt x="17505" y="5208"/>
                      </a:lnTo>
                      <a:lnTo>
                        <a:pt x="14283" y="6820"/>
                      </a:lnTo>
                      <a:lnTo>
                        <a:pt x="6429" y="2720"/>
                      </a:lnTo>
                      <a:lnTo>
                        <a:pt x="9325" y="1168"/>
                      </a:lnTo>
                      <a:cubicBezTo>
                        <a:pt x="9369" y="1143"/>
                        <a:pt x="9419" y="1131"/>
                        <a:pt x="9470" y="1131"/>
                      </a:cubicBezTo>
                      <a:close/>
                      <a:moveTo>
                        <a:pt x="5222" y="3366"/>
                      </a:moveTo>
                      <a:lnTo>
                        <a:pt x="13033" y="7445"/>
                      </a:lnTo>
                      <a:lnTo>
                        <a:pt x="9467" y="9230"/>
                      </a:lnTo>
                      <a:lnTo>
                        <a:pt x="1779" y="5208"/>
                      </a:lnTo>
                      <a:lnTo>
                        <a:pt x="5222" y="3366"/>
                      </a:lnTo>
                      <a:close/>
                      <a:moveTo>
                        <a:pt x="1133" y="6150"/>
                      </a:moveTo>
                      <a:lnTo>
                        <a:pt x="8896" y="10208"/>
                      </a:lnTo>
                      <a:lnTo>
                        <a:pt x="8896" y="17935"/>
                      </a:lnTo>
                      <a:lnTo>
                        <a:pt x="1299" y="13916"/>
                      </a:lnTo>
                      <a:cubicBezTo>
                        <a:pt x="1197" y="13862"/>
                        <a:pt x="1133" y="13753"/>
                        <a:pt x="1133" y="13638"/>
                      </a:cubicBezTo>
                      <a:lnTo>
                        <a:pt x="1133" y="6150"/>
                      </a:lnTo>
                      <a:close/>
                      <a:moveTo>
                        <a:pt x="18193" y="6132"/>
                      </a:moveTo>
                      <a:lnTo>
                        <a:pt x="18193" y="13629"/>
                      </a:lnTo>
                      <a:cubicBezTo>
                        <a:pt x="18193" y="13744"/>
                        <a:pt x="18127" y="13853"/>
                        <a:pt x="18021" y="13907"/>
                      </a:cubicBezTo>
                      <a:lnTo>
                        <a:pt x="10029" y="17953"/>
                      </a:lnTo>
                      <a:lnTo>
                        <a:pt x="10029" y="10217"/>
                      </a:lnTo>
                      <a:lnTo>
                        <a:pt x="13730" y="8363"/>
                      </a:lnTo>
                      <a:lnTo>
                        <a:pt x="13730" y="10281"/>
                      </a:lnTo>
                      <a:cubicBezTo>
                        <a:pt x="13730" y="10592"/>
                        <a:pt x="13984" y="10845"/>
                        <a:pt x="14298" y="10845"/>
                      </a:cubicBezTo>
                      <a:cubicBezTo>
                        <a:pt x="14609" y="10845"/>
                        <a:pt x="14863" y="10592"/>
                        <a:pt x="14863" y="10281"/>
                      </a:cubicBezTo>
                      <a:lnTo>
                        <a:pt x="14863" y="7796"/>
                      </a:lnTo>
                      <a:lnTo>
                        <a:pt x="18193" y="6132"/>
                      </a:lnTo>
                      <a:close/>
                      <a:moveTo>
                        <a:pt x="9472" y="0"/>
                      </a:moveTo>
                      <a:cubicBezTo>
                        <a:pt x="9237" y="0"/>
                        <a:pt x="9002" y="58"/>
                        <a:pt x="8788" y="172"/>
                      </a:cubicBezTo>
                      <a:lnTo>
                        <a:pt x="765" y="4468"/>
                      </a:lnTo>
                      <a:cubicBezTo>
                        <a:pt x="294" y="4719"/>
                        <a:pt x="1" y="5208"/>
                        <a:pt x="1" y="5739"/>
                      </a:cubicBezTo>
                      <a:lnTo>
                        <a:pt x="1" y="13638"/>
                      </a:lnTo>
                      <a:cubicBezTo>
                        <a:pt x="1" y="14173"/>
                        <a:pt x="297" y="14665"/>
                        <a:pt x="771" y="14913"/>
                      </a:cubicBezTo>
                      <a:lnTo>
                        <a:pt x="8797" y="19164"/>
                      </a:lnTo>
                      <a:cubicBezTo>
                        <a:pt x="9008" y="19275"/>
                        <a:pt x="9240" y="19331"/>
                        <a:pt x="9473" y="19331"/>
                      </a:cubicBezTo>
                      <a:cubicBezTo>
                        <a:pt x="9696" y="19331"/>
                        <a:pt x="9920" y="19279"/>
                        <a:pt x="10125" y="19176"/>
                      </a:cubicBezTo>
                      <a:lnTo>
                        <a:pt x="18534" y="14916"/>
                      </a:lnTo>
                      <a:cubicBezTo>
                        <a:pt x="19020" y="14671"/>
                        <a:pt x="19325" y="14173"/>
                        <a:pt x="19325" y="13629"/>
                      </a:cubicBezTo>
                      <a:lnTo>
                        <a:pt x="19325" y="5752"/>
                      </a:lnTo>
                      <a:cubicBezTo>
                        <a:pt x="19325" y="5208"/>
                        <a:pt x="19023" y="4713"/>
                        <a:pt x="18537" y="4465"/>
                      </a:cubicBezTo>
                      <a:lnTo>
                        <a:pt x="10128" y="160"/>
                      </a:lnTo>
                      <a:cubicBezTo>
                        <a:pt x="9923" y="53"/>
                        <a:pt x="9698" y="0"/>
                        <a:pt x="9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 name="Google Shape;114;p15"/>
                <p:cNvSpPr/>
                <p:nvPr/>
              </p:nvSpPr>
              <p:spPr>
                <a:xfrm>
                  <a:off x="5123725" y="5264025"/>
                  <a:ext cx="105200" cy="61775"/>
                </a:xfrm>
                <a:custGeom>
                  <a:avLst/>
                  <a:gdLst/>
                  <a:ahLst/>
                  <a:cxnLst/>
                  <a:rect l="l" t="t" r="r" b="b"/>
                  <a:pathLst>
                    <a:path w="4208" h="2471" extrusionOk="0">
                      <a:moveTo>
                        <a:pt x="3561" y="1"/>
                      </a:moveTo>
                      <a:cubicBezTo>
                        <a:pt x="3462" y="1"/>
                        <a:pt x="3362" y="26"/>
                        <a:pt x="3271" y="81"/>
                      </a:cubicBezTo>
                      <a:lnTo>
                        <a:pt x="1523" y="1122"/>
                      </a:lnTo>
                      <a:lnTo>
                        <a:pt x="1139" y="449"/>
                      </a:lnTo>
                      <a:cubicBezTo>
                        <a:pt x="1035" y="266"/>
                        <a:pt x="844" y="162"/>
                        <a:pt x="647" y="162"/>
                      </a:cubicBezTo>
                      <a:cubicBezTo>
                        <a:pt x="551" y="162"/>
                        <a:pt x="455" y="187"/>
                        <a:pt x="366" y="238"/>
                      </a:cubicBezTo>
                      <a:cubicBezTo>
                        <a:pt x="95" y="392"/>
                        <a:pt x="1" y="736"/>
                        <a:pt x="155" y="1008"/>
                      </a:cubicBezTo>
                      <a:lnTo>
                        <a:pt x="825" y="2185"/>
                      </a:lnTo>
                      <a:lnTo>
                        <a:pt x="831" y="2191"/>
                      </a:lnTo>
                      <a:cubicBezTo>
                        <a:pt x="831" y="2194"/>
                        <a:pt x="831" y="2194"/>
                        <a:pt x="831" y="2194"/>
                      </a:cubicBezTo>
                      <a:cubicBezTo>
                        <a:pt x="834" y="2200"/>
                        <a:pt x="837" y="2203"/>
                        <a:pt x="840" y="2206"/>
                      </a:cubicBezTo>
                      <a:lnTo>
                        <a:pt x="849" y="2224"/>
                      </a:lnTo>
                      <a:lnTo>
                        <a:pt x="861" y="2240"/>
                      </a:lnTo>
                      <a:lnTo>
                        <a:pt x="874" y="2255"/>
                      </a:lnTo>
                      <a:lnTo>
                        <a:pt x="883" y="2270"/>
                      </a:lnTo>
                      <a:lnTo>
                        <a:pt x="898" y="2282"/>
                      </a:lnTo>
                      <a:lnTo>
                        <a:pt x="910" y="2297"/>
                      </a:lnTo>
                      <a:lnTo>
                        <a:pt x="922" y="2312"/>
                      </a:lnTo>
                      <a:lnTo>
                        <a:pt x="937" y="2324"/>
                      </a:lnTo>
                      <a:lnTo>
                        <a:pt x="949" y="2336"/>
                      </a:lnTo>
                      <a:lnTo>
                        <a:pt x="964" y="2348"/>
                      </a:lnTo>
                      <a:cubicBezTo>
                        <a:pt x="970" y="2351"/>
                        <a:pt x="973" y="2354"/>
                        <a:pt x="979" y="2357"/>
                      </a:cubicBezTo>
                      <a:lnTo>
                        <a:pt x="994" y="2369"/>
                      </a:lnTo>
                      <a:lnTo>
                        <a:pt x="1009" y="2378"/>
                      </a:lnTo>
                      <a:lnTo>
                        <a:pt x="1028" y="2391"/>
                      </a:lnTo>
                      <a:lnTo>
                        <a:pt x="1040" y="2400"/>
                      </a:lnTo>
                      <a:lnTo>
                        <a:pt x="1058" y="2409"/>
                      </a:lnTo>
                      <a:lnTo>
                        <a:pt x="1073" y="2415"/>
                      </a:lnTo>
                      <a:cubicBezTo>
                        <a:pt x="1079" y="2418"/>
                        <a:pt x="1085" y="2421"/>
                        <a:pt x="1091" y="2424"/>
                      </a:cubicBezTo>
                      <a:lnTo>
                        <a:pt x="1106" y="2430"/>
                      </a:lnTo>
                      <a:lnTo>
                        <a:pt x="1124" y="2436"/>
                      </a:lnTo>
                      <a:lnTo>
                        <a:pt x="1139" y="2442"/>
                      </a:lnTo>
                      <a:lnTo>
                        <a:pt x="1160" y="2448"/>
                      </a:lnTo>
                      <a:lnTo>
                        <a:pt x="1176" y="2454"/>
                      </a:lnTo>
                      <a:lnTo>
                        <a:pt x="1197" y="2457"/>
                      </a:lnTo>
                      <a:lnTo>
                        <a:pt x="1212" y="2460"/>
                      </a:lnTo>
                      <a:lnTo>
                        <a:pt x="1233" y="2463"/>
                      </a:lnTo>
                      <a:lnTo>
                        <a:pt x="1245" y="2466"/>
                      </a:lnTo>
                      <a:cubicBezTo>
                        <a:pt x="1254" y="2466"/>
                        <a:pt x="1263" y="2466"/>
                        <a:pt x="1269" y="2469"/>
                      </a:cubicBezTo>
                      <a:cubicBezTo>
                        <a:pt x="1272" y="2470"/>
                        <a:pt x="1274" y="2470"/>
                        <a:pt x="1276" y="2470"/>
                      </a:cubicBezTo>
                      <a:cubicBezTo>
                        <a:pt x="1279" y="2470"/>
                        <a:pt x="1279" y="2469"/>
                        <a:pt x="1281" y="2469"/>
                      </a:cubicBezTo>
                      <a:lnTo>
                        <a:pt x="1369" y="2469"/>
                      </a:lnTo>
                      <a:lnTo>
                        <a:pt x="1393" y="2466"/>
                      </a:lnTo>
                      <a:lnTo>
                        <a:pt x="1408" y="2463"/>
                      </a:lnTo>
                      <a:cubicBezTo>
                        <a:pt x="1414" y="2463"/>
                        <a:pt x="1420" y="2463"/>
                        <a:pt x="1426" y="2460"/>
                      </a:cubicBezTo>
                      <a:lnTo>
                        <a:pt x="1444" y="2457"/>
                      </a:lnTo>
                      <a:lnTo>
                        <a:pt x="1462" y="2451"/>
                      </a:lnTo>
                      <a:lnTo>
                        <a:pt x="1480" y="2448"/>
                      </a:lnTo>
                      <a:lnTo>
                        <a:pt x="1499" y="2442"/>
                      </a:lnTo>
                      <a:lnTo>
                        <a:pt x="1517" y="2436"/>
                      </a:lnTo>
                      <a:cubicBezTo>
                        <a:pt x="1523" y="2433"/>
                        <a:pt x="1529" y="2430"/>
                        <a:pt x="1535" y="2427"/>
                      </a:cubicBezTo>
                      <a:lnTo>
                        <a:pt x="1553" y="2421"/>
                      </a:lnTo>
                      <a:lnTo>
                        <a:pt x="1568" y="2412"/>
                      </a:lnTo>
                      <a:lnTo>
                        <a:pt x="1586" y="2403"/>
                      </a:lnTo>
                      <a:cubicBezTo>
                        <a:pt x="1589" y="2403"/>
                        <a:pt x="1595" y="2400"/>
                        <a:pt x="1598" y="2397"/>
                      </a:cubicBezTo>
                      <a:cubicBezTo>
                        <a:pt x="1600" y="2395"/>
                        <a:pt x="1600" y="2395"/>
                        <a:pt x="1601" y="2395"/>
                      </a:cubicBezTo>
                      <a:cubicBezTo>
                        <a:pt x="1601" y="2395"/>
                        <a:pt x="1601" y="2395"/>
                        <a:pt x="1601" y="2394"/>
                      </a:cubicBezTo>
                      <a:lnTo>
                        <a:pt x="1607" y="2391"/>
                      </a:lnTo>
                      <a:lnTo>
                        <a:pt x="3851" y="1053"/>
                      </a:lnTo>
                      <a:cubicBezTo>
                        <a:pt x="4119" y="893"/>
                        <a:pt x="4207" y="546"/>
                        <a:pt x="4047" y="277"/>
                      </a:cubicBezTo>
                      <a:cubicBezTo>
                        <a:pt x="3941" y="99"/>
                        <a:pt x="3753" y="1"/>
                        <a:pt x="3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
        <p:nvSpPr>
          <p:cNvPr id="115" name="Google Shape;115;p15"/>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800" b="1" dirty="0">
                <a:latin typeface="Candara" panose="020E0502030303020204" pitchFamily="34" charset="0"/>
                <a:ea typeface="Fira Sans Extra Condensed"/>
                <a:cs typeface="Fira Sans Extra Condensed"/>
                <a:sym typeface="Fira Sans Extra Condensed"/>
              </a:rPr>
              <a:t>SALES </a:t>
            </a:r>
            <a:r>
              <a:rPr lang="es" sz="2800" b="1" dirty="0" smtClean="0">
                <a:latin typeface="Candara" panose="020E0502030303020204" pitchFamily="34" charset="0"/>
                <a:ea typeface="Fira Sans Extra Condensed"/>
                <a:cs typeface="Fira Sans Extra Condensed"/>
                <a:sym typeface="Fira Sans Extra Condensed"/>
              </a:rPr>
              <a:t>STATISTICS</a:t>
            </a:r>
            <a:endParaRPr sz="2800" b="1" dirty="0">
              <a:solidFill>
                <a:srgbClr val="000000"/>
              </a:solidFill>
              <a:latin typeface="Candara" panose="020E0502030303020204" pitchFamily="34" charset="0"/>
              <a:ea typeface="Fira Sans Extra Condensed"/>
              <a:cs typeface="Fira Sans Extra Condensed"/>
              <a:sym typeface="Fira Sans Extra Condensed"/>
            </a:endParaRPr>
          </a:p>
        </p:txBody>
      </p:sp>
      <p:sp>
        <p:nvSpPr>
          <p:cNvPr id="2" name="TextBox 1"/>
          <p:cNvSpPr txBox="1"/>
          <p:nvPr/>
        </p:nvSpPr>
        <p:spPr>
          <a:xfrm>
            <a:off x="1363017" y="2358128"/>
            <a:ext cx="1327512" cy="461665"/>
          </a:xfrm>
          <a:prstGeom prst="rect">
            <a:avLst/>
          </a:prstGeom>
          <a:noFill/>
        </p:spPr>
        <p:txBody>
          <a:bodyPr wrap="square" rtlCol="0">
            <a:spAutoFit/>
          </a:bodyPr>
          <a:lstStyle/>
          <a:p>
            <a:r>
              <a:rPr lang="en-US" sz="2400" b="1" dirty="0" smtClean="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$55.99M</a:t>
            </a:r>
            <a:endParaRPr lang="en-IN" sz="2400" b="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1566041" y="2681614"/>
            <a:ext cx="1190734" cy="276999"/>
          </a:xfrm>
          <a:prstGeom prst="rect">
            <a:avLst/>
          </a:prstGeom>
          <a:noFill/>
        </p:spPr>
        <p:txBody>
          <a:bodyPr wrap="square" rtlCol="0">
            <a:spAutoFit/>
          </a:bodyPr>
          <a:lstStyle/>
          <a:p>
            <a:r>
              <a:rPr lang="en-US" sz="1200" b="1" dirty="0" smtClean="0">
                <a:latin typeface="Calibri" panose="020F0502020204030204" pitchFamily="34" charset="0"/>
                <a:ea typeface="Calibri" panose="020F0502020204030204" pitchFamily="34" charset="0"/>
                <a:cs typeface="Calibri" panose="020F0502020204030204" pitchFamily="34" charset="0"/>
              </a:rPr>
              <a:t>Net Revenue</a:t>
            </a:r>
            <a:endParaRPr lang="en-IN" sz="12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6354349" y="2451262"/>
            <a:ext cx="1349733" cy="461665"/>
          </a:xfrm>
          <a:prstGeom prst="rect">
            <a:avLst/>
          </a:prstGeom>
          <a:noFill/>
        </p:spPr>
        <p:txBody>
          <a:bodyPr wrap="square" rtlCol="0">
            <a:spAutoFit/>
          </a:bodyPr>
          <a:lstStyle/>
          <a:p>
            <a:r>
              <a:rPr lang="en-US" sz="2400" b="1" dirty="0" smtClean="0">
                <a:solidFill>
                  <a:srgbClr val="F49342"/>
                </a:solidFill>
                <a:latin typeface="Calibri" panose="020F0502020204030204" pitchFamily="34" charset="0"/>
                <a:ea typeface="Calibri" panose="020F0502020204030204" pitchFamily="34" charset="0"/>
                <a:cs typeface="Calibri" panose="020F0502020204030204" pitchFamily="34" charset="0"/>
              </a:rPr>
              <a:t>$17.21M</a:t>
            </a:r>
            <a:endParaRPr lang="en-IN" sz="2400" b="1" dirty="0">
              <a:solidFill>
                <a:srgbClr val="F4934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6427923" y="2802808"/>
            <a:ext cx="1128217" cy="276999"/>
          </a:xfrm>
          <a:prstGeom prst="rect">
            <a:avLst/>
          </a:prstGeom>
          <a:noFill/>
        </p:spPr>
        <p:txBody>
          <a:bodyPr wrap="square" rtlCol="0">
            <a:spAutoFit/>
          </a:bodyPr>
          <a:lstStyle/>
          <a:p>
            <a:r>
              <a:rPr lang="en-US" sz="1200" b="1" dirty="0" smtClean="0">
                <a:latin typeface="Calibri" panose="020F0502020204030204" pitchFamily="34" charset="0"/>
                <a:ea typeface="Calibri" panose="020F0502020204030204" pitchFamily="34" charset="0"/>
                <a:cs typeface="Calibri" panose="020F0502020204030204" pitchFamily="34" charset="0"/>
              </a:rPr>
              <a:t>Net Profit</a:t>
            </a:r>
            <a:endParaRPr lang="en-IN" sz="1200" b="1" dirty="0">
              <a:latin typeface="Calibri" panose="020F0502020204030204" pitchFamily="34" charset="0"/>
              <a:ea typeface="Calibri" panose="020F0502020204030204" pitchFamily="34" charset="0"/>
              <a:cs typeface="Calibri" panose="020F0502020204030204" pitchFamily="34" charset="0"/>
            </a:endParaRPr>
          </a:p>
        </p:txBody>
      </p:sp>
      <p:sp>
        <p:nvSpPr>
          <p:cNvPr id="117" name="Parallelogram 116"/>
          <p:cNvSpPr/>
          <p:nvPr/>
        </p:nvSpPr>
        <p:spPr>
          <a:xfrm>
            <a:off x="-1061545" y="-273269"/>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061545" y="-273269"/>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689559" y="430924"/>
            <a:ext cx="8097841" cy="4465250"/>
          </a:xfrm>
          <a:prstGeom prst="rect">
            <a:avLst/>
          </a:prstGeom>
        </p:spPr>
      </p:pic>
    </p:spTree>
    <p:extLst>
      <p:ext uri="{BB962C8B-B14F-4D97-AF65-F5344CB8AC3E}">
        <p14:creationId xmlns:p14="http://schemas.microsoft.com/office/powerpoint/2010/main" val="3034795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p:nvPr/>
        </p:nvSpPr>
        <p:spPr>
          <a:xfrm>
            <a:off x="3651450" y="2112495"/>
            <a:ext cx="4777800" cy="755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651450" y="2950695"/>
            <a:ext cx="4777800" cy="755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3651450" y="3788895"/>
            <a:ext cx="4777800" cy="755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3651450" y="1274295"/>
            <a:ext cx="4777800" cy="755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3354307" y="3594168"/>
            <a:ext cx="1146371" cy="1119460"/>
          </a:xfrm>
          <a:custGeom>
            <a:avLst/>
            <a:gdLst/>
            <a:ahLst/>
            <a:cxnLst/>
            <a:rect l="l" t="t" r="r" b="b"/>
            <a:pathLst>
              <a:path w="9329" h="9110" extrusionOk="0">
                <a:moveTo>
                  <a:pt x="4705" y="906"/>
                </a:moveTo>
                <a:cubicBezTo>
                  <a:pt x="4728" y="907"/>
                  <a:pt x="4747" y="909"/>
                  <a:pt x="4751" y="915"/>
                </a:cubicBezTo>
                <a:cubicBezTo>
                  <a:pt x="4751" y="915"/>
                  <a:pt x="4751" y="915"/>
                  <a:pt x="4750" y="915"/>
                </a:cubicBezTo>
                <a:cubicBezTo>
                  <a:pt x="4746" y="915"/>
                  <a:pt x="4722" y="910"/>
                  <a:pt x="4705" y="906"/>
                </a:cubicBezTo>
                <a:close/>
                <a:moveTo>
                  <a:pt x="4399" y="942"/>
                </a:moveTo>
                <a:lnTo>
                  <a:pt x="4399" y="942"/>
                </a:lnTo>
                <a:cubicBezTo>
                  <a:pt x="4400" y="942"/>
                  <a:pt x="4379" y="954"/>
                  <a:pt x="4363" y="961"/>
                </a:cubicBezTo>
                <a:lnTo>
                  <a:pt x="4363" y="961"/>
                </a:lnTo>
                <a:cubicBezTo>
                  <a:pt x="4365" y="960"/>
                  <a:pt x="4367" y="959"/>
                  <a:pt x="4369" y="958"/>
                </a:cubicBezTo>
                <a:cubicBezTo>
                  <a:pt x="4390" y="946"/>
                  <a:pt x="4398" y="942"/>
                  <a:pt x="4399" y="942"/>
                </a:cubicBezTo>
                <a:close/>
                <a:moveTo>
                  <a:pt x="4348" y="966"/>
                </a:moveTo>
                <a:cubicBezTo>
                  <a:pt x="4348" y="966"/>
                  <a:pt x="4348" y="966"/>
                  <a:pt x="4348" y="966"/>
                </a:cubicBezTo>
                <a:lnTo>
                  <a:pt x="4348" y="966"/>
                </a:lnTo>
                <a:cubicBezTo>
                  <a:pt x="4348" y="966"/>
                  <a:pt x="4348" y="966"/>
                  <a:pt x="4348" y="966"/>
                </a:cubicBezTo>
                <a:close/>
                <a:moveTo>
                  <a:pt x="5026" y="1038"/>
                </a:moveTo>
                <a:lnTo>
                  <a:pt x="5026" y="1038"/>
                </a:lnTo>
                <a:cubicBezTo>
                  <a:pt x="5034" y="1044"/>
                  <a:pt x="5041" y="1051"/>
                  <a:pt x="5047" y="1058"/>
                </a:cubicBezTo>
                <a:lnTo>
                  <a:pt x="5047" y="1058"/>
                </a:lnTo>
                <a:cubicBezTo>
                  <a:pt x="5044" y="1054"/>
                  <a:pt x="5034" y="1045"/>
                  <a:pt x="5026" y="1038"/>
                </a:cubicBezTo>
                <a:close/>
                <a:moveTo>
                  <a:pt x="8124" y="4138"/>
                </a:moveTo>
                <a:cubicBezTo>
                  <a:pt x="8124" y="4138"/>
                  <a:pt x="8124" y="4138"/>
                  <a:pt x="8124" y="4138"/>
                </a:cubicBezTo>
                <a:lnTo>
                  <a:pt x="8124" y="4138"/>
                </a:lnTo>
                <a:cubicBezTo>
                  <a:pt x="8124" y="4138"/>
                  <a:pt x="8124" y="4138"/>
                  <a:pt x="8124" y="4138"/>
                </a:cubicBezTo>
                <a:close/>
                <a:moveTo>
                  <a:pt x="1029" y="4299"/>
                </a:moveTo>
                <a:cubicBezTo>
                  <a:pt x="1022" y="4314"/>
                  <a:pt x="1012" y="4331"/>
                  <a:pt x="1012" y="4331"/>
                </a:cubicBezTo>
                <a:cubicBezTo>
                  <a:pt x="1012" y="4331"/>
                  <a:pt x="1016" y="4323"/>
                  <a:pt x="1027" y="4301"/>
                </a:cubicBezTo>
                <a:cubicBezTo>
                  <a:pt x="1028" y="4301"/>
                  <a:pt x="1028" y="4300"/>
                  <a:pt x="1029" y="4299"/>
                </a:cubicBezTo>
                <a:close/>
                <a:moveTo>
                  <a:pt x="8270" y="4434"/>
                </a:moveTo>
                <a:cubicBezTo>
                  <a:pt x="8269" y="4435"/>
                  <a:pt x="8269" y="4435"/>
                  <a:pt x="8269" y="4436"/>
                </a:cubicBezTo>
                <a:lnTo>
                  <a:pt x="8269" y="4436"/>
                </a:lnTo>
                <a:cubicBezTo>
                  <a:pt x="8269" y="4435"/>
                  <a:pt x="8269" y="4435"/>
                  <a:pt x="8270" y="4434"/>
                </a:cubicBezTo>
                <a:close/>
                <a:moveTo>
                  <a:pt x="984" y="4432"/>
                </a:moveTo>
                <a:cubicBezTo>
                  <a:pt x="983" y="4433"/>
                  <a:pt x="978" y="4459"/>
                  <a:pt x="976" y="4475"/>
                </a:cubicBezTo>
                <a:lnTo>
                  <a:pt x="976" y="4475"/>
                </a:lnTo>
                <a:cubicBezTo>
                  <a:pt x="976" y="4454"/>
                  <a:pt x="979" y="4436"/>
                  <a:pt x="984" y="4432"/>
                </a:cubicBezTo>
                <a:close/>
                <a:moveTo>
                  <a:pt x="8262" y="4678"/>
                </a:moveTo>
                <a:cubicBezTo>
                  <a:pt x="8261" y="4679"/>
                  <a:pt x="8261" y="4680"/>
                  <a:pt x="8261" y="4680"/>
                </a:cubicBezTo>
                <a:cubicBezTo>
                  <a:pt x="8261" y="4680"/>
                  <a:pt x="8261" y="4679"/>
                  <a:pt x="8262" y="4678"/>
                </a:cubicBezTo>
                <a:close/>
                <a:moveTo>
                  <a:pt x="1012" y="4784"/>
                </a:moveTo>
                <a:cubicBezTo>
                  <a:pt x="1012" y="4784"/>
                  <a:pt x="1023" y="4803"/>
                  <a:pt x="1030" y="4818"/>
                </a:cubicBezTo>
                <a:lnTo>
                  <a:pt x="1030" y="4818"/>
                </a:lnTo>
                <a:cubicBezTo>
                  <a:pt x="1029" y="4817"/>
                  <a:pt x="1028" y="4815"/>
                  <a:pt x="1027" y="4814"/>
                </a:cubicBezTo>
                <a:cubicBezTo>
                  <a:pt x="1015" y="4792"/>
                  <a:pt x="1012" y="4784"/>
                  <a:pt x="1012" y="4784"/>
                </a:cubicBezTo>
                <a:close/>
                <a:moveTo>
                  <a:pt x="1127" y="4979"/>
                </a:moveTo>
                <a:cubicBezTo>
                  <a:pt x="1128" y="4979"/>
                  <a:pt x="1128" y="4979"/>
                  <a:pt x="1128" y="4979"/>
                </a:cubicBezTo>
                <a:cubicBezTo>
                  <a:pt x="1128" y="4979"/>
                  <a:pt x="1128" y="4979"/>
                  <a:pt x="1127" y="4979"/>
                </a:cubicBezTo>
                <a:close/>
                <a:moveTo>
                  <a:pt x="4351" y="8151"/>
                </a:moveTo>
                <a:cubicBezTo>
                  <a:pt x="4352" y="8152"/>
                  <a:pt x="4375" y="8164"/>
                  <a:pt x="4390" y="8171"/>
                </a:cubicBezTo>
                <a:lnTo>
                  <a:pt x="4390" y="8171"/>
                </a:lnTo>
                <a:cubicBezTo>
                  <a:pt x="4371" y="8165"/>
                  <a:pt x="4356" y="8159"/>
                  <a:pt x="4351" y="8151"/>
                </a:cubicBezTo>
                <a:close/>
                <a:moveTo>
                  <a:pt x="4507" y="8194"/>
                </a:moveTo>
                <a:lnTo>
                  <a:pt x="4507" y="8194"/>
                </a:lnTo>
                <a:cubicBezTo>
                  <a:pt x="4507" y="8194"/>
                  <a:pt x="4508" y="8194"/>
                  <a:pt x="4509" y="8195"/>
                </a:cubicBezTo>
                <a:lnTo>
                  <a:pt x="4509" y="8195"/>
                </a:lnTo>
                <a:cubicBezTo>
                  <a:pt x="4508" y="8194"/>
                  <a:pt x="4507" y="8194"/>
                  <a:pt x="4507" y="8194"/>
                </a:cubicBezTo>
                <a:close/>
                <a:moveTo>
                  <a:pt x="4753" y="8202"/>
                </a:moveTo>
                <a:cubicBezTo>
                  <a:pt x="4759" y="8202"/>
                  <a:pt x="4754" y="8203"/>
                  <a:pt x="4722" y="8205"/>
                </a:cubicBezTo>
                <a:cubicBezTo>
                  <a:pt x="4717" y="8205"/>
                  <a:pt x="4711" y="8205"/>
                  <a:pt x="4706" y="8206"/>
                </a:cubicBezTo>
                <a:lnTo>
                  <a:pt x="4706" y="8206"/>
                </a:lnTo>
                <a:cubicBezTo>
                  <a:pt x="4721" y="8203"/>
                  <a:pt x="4745" y="8202"/>
                  <a:pt x="4753" y="8202"/>
                </a:cubicBezTo>
                <a:close/>
                <a:moveTo>
                  <a:pt x="4688" y="906"/>
                </a:moveTo>
                <a:cubicBezTo>
                  <a:pt x="4691" y="906"/>
                  <a:pt x="4695" y="906"/>
                  <a:pt x="4698" y="906"/>
                </a:cubicBezTo>
                <a:lnTo>
                  <a:pt x="4698" y="906"/>
                </a:lnTo>
                <a:cubicBezTo>
                  <a:pt x="4703" y="908"/>
                  <a:pt x="4711" y="910"/>
                  <a:pt x="4722" y="913"/>
                </a:cubicBezTo>
                <a:cubicBezTo>
                  <a:pt x="4748" y="920"/>
                  <a:pt x="4773" y="925"/>
                  <a:pt x="4799" y="931"/>
                </a:cubicBezTo>
                <a:cubicBezTo>
                  <a:pt x="4807" y="933"/>
                  <a:pt x="4850" y="948"/>
                  <a:pt x="4876" y="957"/>
                </a:cubicBezTo>
                <a:lnTo>
                  <a:pt x="4876" y="957"/>
                </a:lnTo>
                <a:cubicBezTo>
                  <a:pt x="4896" y="967"/>
                  <a:pt x="4929" y="982"/>
                  <a:pt x="4939" y="988"/>
                </a:cubicBezTo>
                <a:cubicBezTo>
                  <a:pt x="4958" y="1000"/>
                  <a:pt x="4986" y="1012"/>
                  <a:pt x="5010" y="1027"/>
                </a:cubicBezTo>
                <a:lnTo>
                  <a:pt x="5010" y="1027"/>
                </a:lnTo>
                <a:cubicBezTo>
                  <a:pt x="5013" y="1031"/>
                  <a:pt x="5020" y="1038"/>
                  <a:pt x="5032" y="1050"/>
                </a:cubicBezTo>
                <a:cubicBezTo>
                  <a:pt x="5048" y="1065"/>
                  <a:pt x="5065" y="1080"/>
                  <a:pt x="5080" y="1096"/>
                </a:cubicBezTo>
                <a:lnTo>
                  <a:pt x="5111" y="1126"/>
                </a:lnTo>
                <a:lnTo>
                  <a:pt x="5323" y="1337"/>
                </a:lnTo>
                <a:lnTo>
                  <a:pt x="6146" y="2161"/>
                </a:lnTo>
                <a:lnTo>
                  <a:pt x="7929" y="3944"/>
                </a:lnTo>
                <a:cubicBezTo>
                  <a:pt x="7980" y="3995"/>
                  <a:pt x="8032" y="4047"/>
                  <a:pt x="8083" y="4099"/>
                </a:cubicBezTo>
                <a:cubicBezTo>
                  <a:pt x="8088" y="4105"/>
                  <a:pt x="8096" y="4110"/>
                  <a:pt x="8101" y="4117"/>
                </a:cubicBezTo>
                <a:cubicBezTo>
                  <a:pt x="8109" y="4126"/>
                  <a:pt x="8117" y="4135"/>
                  <a:pt x="8125" y="4144"/>
                </a:cubicBezTo>
                <a:lnTo>
                  <a:pt x="8125" y="4144"/>
                </a:lnTo>
                <a:cubicBezTo>
                  <a:pt x="8135" y="4172"/>
                  <a:pt x="8200" y="4255"/>
                  <a:pt x="8210" y="4274"/>
                </a:cubicBezTo>
                <a:cubicBezTo>
                  <a:pt x="8216" y="4285"/>
                  <a:pt x="8221" y="4296"/>
                  <a:pt x="8227" y="4307"/>
                </a:cubicBezTo>
                <a:lnTo>
                  <a:pt x="8227" y="4307"/>
                </a:lnTo>
                <a:cubicBezTo>
                  <a:pt x="8237" y="4344"/>
                  <a:pt x="8251" y="4379"/>
                  <a:pt x="8260" y="4416"/>
                </a:cubicBezTo>
                <a:cubicBezTo>
                  <a:pt x="8263" y="4428"/>
                  <a:pt x="8265" y="4439"/>
                  <a:pt x="8268" y="4451"/>
                </a:cubicBezTo>
                <a:lnTo>
                  <a:pt x="8268" y="4451"/>
                </a:lnTo>
                <a:cubicBezTo>
                  <a:pt x="8266" y="4490"/>
                  <a:pt x="8277" y="4535"/>
                  <a:pt x="8276" y="4575"/>
                </a:cubicBezTo>
                <a:cubicBezTo>
                  <a:pt x="8276" y="4595"/>
                  <a:pt x="8275" y="4617"/>
                  <a:pt x="8273" y="4637"/>
                </a:cubicBezTo>
                <a:cubicBezTo>
                  <a:pt x="8272" y="4652"/>
                  <a:pt x="8264" y="4672"/>
                  <a:pt x="8262" y="4678"/>
                </a:cubicBezTo>
                <a:lnTo>
                  <a:pt x="8262" y="4678"/>
                </a:lnTo>
                <a:cubicBezTo>
                  <a:pt x="8263" y="4675"/>
                  <a:pt x="8266" y="4667"/>
                  <a:pt x="8272" y="4655"/>
                </a:cubicBezTo>
                <a:lnTo>
                  <a:pt x="8272" y="4655"/>
                </a:lnTo>
                <a:cubicBezTo>
                  <a:pt x="8270" y="4660"/>
                  <a:pt x="8269" y="4666"/>
                  <a:pt x="8268" y="4671"/>
                </a:cubicBezTo>
                <a:cubicBezTo>
                  <a:pt x="8264" y="4691"/>
                  <a:pt x="8259" y="4712"/>
                  <a:pt x="8252" y="4732"/>
                </a:cubicBezTo>
                <a:cubicBezTo>
                  <a:pt x="8249" y="4746"/>
                  <a:pt x="8244" y="4773"/>
                  <a:pt x="8238" y="4796"/>
                </a:cubicBezTo>
                <a:lnTo>
                  <a:pt x="8238" y="4796"/>
                </a:lnTo>
                <a:cubicBezTo>
                  <a:pt x="8235" y="4799"/>
                  <a:pt x="8231" y="4805"/>
                  <a:pt x="8226" y="4815"/>
                </a:cubicBezTo>
                <a:cubicBezTo>
                  <a:pt x="8213" y="4839"/>
                  <a:pt x="8201" y="4862"/>
                  <a:pt x="8188" y="4886"/>
                </a:cubicBezTo>
                <a:cubicBezTo>
                  <a:pt x="8175" y="4905"/>
                  <a:pt x="8165" y="4922"/>
                  <a:pt x="8153" y="4941"/>
                </a:cubicBezTo>
                <a:cubicBezTo>
                  <a:pt x="8150" y="4945"/>
                  <a:pt x="8143" y="4954"/>
                  <a:pt x="8137" y="4962"/>
                </a:cubicBezTo>
                <a:lnTo>
                  <a:pt x="8137" y="4962"/>
                </a:lnTo>
                <a:cubicBezTo>
                  <a:pt x="8120" y="4980"/>
                  <a:pt x="8095" y="5007"/>
                  <a:pt x="8088" y="5014"/>
                </a:cubicBezTo>
                <a:lnTo>
                  <a:pt x="8081" y="5021"/>
                </a:lnTo>
                <a:cubicBezTo>
                  <a:pt x="8027" y="5076"/>
                  <a:pt x="7973" y="5130"/>
                  <a:pt x="7918" y="5184"/>
                </a:cubicBezTo>
                <a:lnTo>
                  <a:pt x="6132" y="6970"/>
                </a:lnTo>
                <a:lnTo>
                  <a:pt x="5309" y="7793"/>
                </a:lnTo>
                <a:lnTo>
                  <a:pt x="5108" y="7995"/>
                </a:lnTo>
                <a:cubicBezTo>
                  <a:pt x="5091" y="8011"/>
                  <a:pt x="5075" y="8028"/>
                  <a:pt x="5059" y="8043"/>
                </a:cubicBezTo>
                <a:cubicBezTo>
                  <a:pt x="5055" y="8046"/>
                  <a:pt x="5036" y="8063"/>
                  <a:pt x="5022" y="8075"/>
                </a:cubicBezTo>
                <a:lnTo>
                  <a:pt x="5022" y="8075"/>
                </a:lnTo>
                <a:cubicBezTo>
                  <a:pt x="5035" y="8066"/>
                  <a:pt x="5052" y="8055"/>
                  <a:pt x="5053" y="8055"/>
                </a:cubicBezTo>
                <a:lnTo>
                  <a:pt x="5053" y="8055"/>
                </a:lnTo>
                <a:cubicBezTo>
                  <a:pt x="5054" y="8055"/>
                  <a:pt x="5046" y="8061"/>
                  <a:pt x="5023" y="8076"/>
                </a:cubicBezTo>
                <a:cubicBezTo>
                  <a:pt x="5021" y="8077"/>
                  <a:pt x="5020" y="8078"/>
                  <a:pt x="5018" y="8079"/>
                </a:cubicBezTo>
                <a:lnTo>
                  <a:pt x="5018" y="8079"/>
                </a:lnTo>
                <a:cubicBezTo>
                  <a:pt x="5019" y="8078"/>
                  <a:pt x="5021" y="8077"/>
                  <a:pt x="5022" y="8075"/>
                </a:cubicBezTo>
                <a:lnTo>
                  <a:pt x="5022" y="8075"/>
                </a:lnTo>
                <a:cubicBezTo>
                  <a:pt x="5019" y="8078"/>
                  <a:pt x="5016" y="8080"/>
                  <a:pt x="5013" y="8082"/>
                </a:cubicBezTo>
                <a:lnTo>
                  <a:pt x="5013" y="8082"/>
                </a:lnTo>
                <a:cubicBezTo>
                  <a:pt x="5015" y="8081"/>
                  <a:pt x="5016" y="8080"/>
                  <a:pt x="5018" y="8079"/>
                </a:cubicBezTo>
                <a:lnTo>
                  <a:pt x="5018" y="8079"/>
                </a:lnTo>
                <a:cubicBezTo>
                  <a:pt x="5012" y="8084"/>
                  <a:pt x="5009" y="8087"/>
                  <a:pt x="5009" y="8087"/>
                </a:cubicBezTo>
                <a:cubicBezTo>
                  <a:pt x="5008" y="8086"/>
                  <a:pt x="5010" y="8084"/>
                  <a:pt x="5013" y="8082"/>
                </a:cubicBezTo>
                <a:lnTo>
                  <a:pt x="5013" y="8082"/>
                </a:lnTo>
                <a:cubicBezTo>
                  <a:pt x="4985" y="8100"/>
                  <a:pt x="4957" y="8118"/>
                  <a:pt x="4927" y="8134"/>
                </a:cubicBezTo>
                <a:cubicBezTo>
                  <a:pt x="4912" y="8142"/>
                  <a:pt x="4897" y="8150"/>
                  <a:pt x="4882" y="8158"/>
                </a:cubicBezTo>
                <a:lnTo>
                  <a:pt x="4882" y="8158"/>
                </a:lnTo>
                <a:cubicBezTo>
                  <a:pt x="4839" y="8171"/>
                  <a:pt x="4799" y="8185"/>
                  <a:pt x="4756" y="8196"/>
                </a:cubicBezTo>
                <a:cubicBezTo>
                  <a:pt x="4743" y="8199"/>
                  <a:pt x="4714" y="8200"/>
                  <a:pt x="4700" y="8206"/>
                </a:cubicBezTo>
                <a:lnTo>
                  <a:pt x="4700" y="8206"/>
                </a:lnTo>
                <a:cubicBezTo>
                  <a:pt x="4671" y="8208"/>
                  <a:pt x="4642" y="8209"/>
                  <a:pt x="4613" y="8209"/>
                </a:cubicBezTo>
                <a:cubicBezTo>
                  <a:pt x="4592" y="8209"/>
                  <a:pt x="4571" y="8207"/>
                  <a:pt x="4550" y="8206"/>
                </a:cubicBezTo>
                <a:cubicBezTo>
                  <a:pt x="4535" y="8205"/>
                  <a:pt x="4516" y="8198"/>
                  <a:pt x="4509" y="8195"/>
                </a:cubicBezTo>
                <a:lnTo>
                  <a:pt x="4509" y="8195"/>
                </a:lnTo>
                <a:cubicBezTo>
                  <a:pt x="4512" y="8196"/>
                  <a:pt x="4517" y="8198"/>
                  <a:pt x="4525" y="8202"/>
                </a:cubicBezTo>
                <a:lnTo>
                  <a:pt x="4525" y="8202"/>
                </a:lnTo>
                <a:cubicBezTo>
                  <a:pt x="4507" y="8198"/>
                  <a:pt x="4489" y="8194"/>
                  <a:pt x="4470" y="8190"/>
                </a:cubicBezTo>
                <a:cubicBezTo>
                  <a:pt x="4457" y="8186"/>
                  <a:pt x="4425" y="8181"/>
                  <a:pt x="4398" y="8173"/>
                </a:cubicBezTo>
                <a:lnTo>
                  <a:pt x="4398" y="8173"/>
                </a:lnTo>
                <a:cubicBezTo>
                  <a:pt x="4393" y="8171"/>
                  <a:pt x="4385" y="8166"/>
                  <a:pt x="4372" y="8159"/>
                </a:cubicBezTo>
                <a:cubicBezTo>
                  <a:pt x="4353" y="8149"/>
                  <a:pt x="4333" y="8139"/>
                  <a:pt x="4316" y="8129"/>
                </a:cubicBezTo>
                <a:cubicBezTo>
                  <a:pt x="4288" y="8113"/>
                  <a:pt x="4262" y="8095"/>
                  <a:pt x="4236" y="8078"/>
                </a:cubicBezTo>
                <a:lnTo>
                  <a:pt x="4236" y="8078"/>
                </a:lnTo>
                <a:cubicBezTo>
                  <a:pt x="4236" y="8078"/>
                  <a:pt x="4236" y="8078"/>
                  <a:pt x="4236" y="8078"/>
                </a:cubicBezTo>
                <a:cubicBezTo>
                  <a:pt x="4212" y="8056"/>
                  <a:pt x="4190" y="8038"/>
                  <a:pt x="4170" y="8018"/>
                </a:cubicBezTo>
                <a:lnTo>
                  <a:pt x="4170" y="8018"/>
                </a:lnTo>
                <a:cubicBezTo>
                  <a:pt x="4170" y="8018"/>
                  <a:pt x="4170" y="8018"/>
                  <a:pt x="4170" y="8018"/>
                </a:cubicBezTo>
                <a:lnTo>
                  <a:pt x="2853" y="6701"/>
                </a:lnTo>
                <a:lnTo>
                  <a:pt x="1225" y="5073"/>
                </a:lnTo>
                <a:lnTo>
                  <a:pt x="1171" y="5019"/>
                </a:lnTo>
                <a:lnTo>
                  <a:pt x="1165" y="5013"/>
                </a:lnTo>
                <a:cubicBezTo>
                  <a:pt x="1149" y="4997"/>
                  <a:pt x="1135" y="4979"/>
                  <a:pt x="1118" y="4963"/>
                </a:cubicBezTo>
                <a:cubicBezTo>
                  <a:pt x="1113" y="4958"/>
                  <a:pt x="1107" y="4954"/>
                  <a:pt x="1102" y="4950"/>
                </a:cubicBezTo>
                <a:lnTo>
                  <a:pt x="1102" y="4950"/>
                </a:lnTo>
                <a:cubicBezTo>
                  <a:pt x="1081" y="4921"/>
                  <a:pt x="1063" y="4882"/>
                  <a:pt x="1049" y="4856"/>
                </a:cubicBezTo>
                <a:cubicBezTo>
                  <a:pt x="1044" y="4848"/>
                  <a:pt x="1040" y="4839"/>
                  <a:pt x="1036" y="4830"/>
                </a:cubicBezTo>
                <a:lnTo>
                  <a:pt x="1036" y="4830"/>
                </a:lnTo>
                <a:cubicBezTo>
                  <a:pt x="1034" y="4800"/>
                  <a:pt x="1002" y="4742"/>
                  <a:pt x="997" y="4716"/>
                </a:cubicBezTo>
                <a:cubicBezTo>
                  <a:pt x="992" y="4695"/>
                  <a:pt x="988" y="4675"/>
                  <a:pt x="982" y="4654"/>
                </a:cubicBezTo>
                <a:cubicBezTo>
                  <a:pt x="978" y="4636"/>
                  <a:pt x="976" y="4629"/>
                  <a:pt x="975" y="4629"/>
                </a:cubicBezTo>
                <a:lnTo>
                  <a:pt x="975" y="4629"/>
                </a:lnTo>
                <a:cubicBezTo>
                  <a:pt x="974" y="4629"/>
                  <a:pt x="986" y="4682"/>
                  <a:pt x="984" y="4682"/>
                </a:cubicBezTo>
                <a:cubicBezTo>
                  <a:pt x="984" y="4682"/>
                  <a:pt x="984" y="4682"/>
                  <a:pt x="984" y="4682"/>
                </a:cubicBezTo>
                <a:cubicBezTo>
                  <a:pt x="969" y="4673"/>
                  <a:pt x="976" y="4559"/>
                  <a:pt x="977" y="4542"/>
                </a:cubicBezTo>
                <a:cubicBezTo>
                  <a:pt x="977" y="4533"/>
                  <a:pt x="976" y="4509"/>
                  <a:pt x="976" y="4486"/>
                </a:cubicBezTo>
                <a:lnTo>
                  <a:pt x="976" y="4486"/>
                </a:lnTo>
                <a:cubicBezTo>
                  <a:pt x="977" y="4483"/>
                  <a:pt x="979" y="4476"/>
                  <a:pt x="982" y="4461"/>
                </a:cubicBezTo>
                <a:cubicBezTo>
                  <a:pt x="988" y="4441"/>
                  <a:pt x="992" y="4420"/>
                  <a:pt x="997" y="4400"/>
                </a:cubicBezTo>
                <a:cubicBezTo>
                  <a:pt x="1004" y="4373"/>
                  <a:pt x="1036" y="4315"/>
                  <a:pt x="1036" y="4285"/>
                </a:cubicBezTo>
                <a:lnTo>
                  <a:pt x="1036" y="4285"/>
                </a:lnTo>
                <a:cubicBezTo>
                  <a:pt x="1043" y="4271"/>
                  <a:pt x="1050" y="4257"/>
                  <a:pt x="1057" y="4245"/>
                </a:cubicBezTo>
                <a:cubicBezTo>
                  <a:pt x="1069" y="4223"/>
                  <a:pt x="1083" y="4192"/>
                  <a:pt x="1101" y="4166"/>
                </a:cubicBezTo>
                <a:lnTo>
                  <a:pt x="1101" y="4166"/>
                </a:lnTo>
                <a:cubicBezTo>
                  <a:pt x="1106" y="4162"/>
                  <a:pt x="1113" y="4157"/>
                  <a:pt x="1118" y="4151"/>
                </a:cubicBezTo>
                <a:cubicBezTo>
                  <a:pt x="1134" y="4135"/>
                  <a:pt x="1149" y="4118"/>
                  <a:pt x="1165" y="4103"/>
                </a:cubicBezTo>
                <a:lnTo>
                  <a:pt x="1172" y="4095"/>
                </a:lnTo>
                <a:cubicBezTo>
                  <a:pt x="1190" y="4076"/>
                  <a:pt x="1210" y="4058"/>
                  <a:pt x="1228" y="4038"/>
                </a:cubicBezTo>
                <a:lnTo>
                  <a:pt x="1481" y="3787"/>
                </a:lnTo>
                <a:lnTo>
                  <a:pt x="3364" y="1903"/>
                </a:lnTo>
                <a:lnTo>
                  <a:pt x="4066" y="1201"/>
                </a:lnTo>
                <a:cubicBezTo>
                  <a:pt x="4106" y="1161"/>
                  <a:pt x="4144" y="1121"/>
                  <a:pt x="4185" y="1083"/>
                </a:cubicBezTo>
                <a:cubicBezTo>
                  <a:pt x="4200" y="1068"/>
                  <a:pt x="4218" y="1054"/>
                  <a:pt x="4233" y="1039"/>
                </a:cubicBezTo>
                <a:lnTo>
                  <a:pt x="4233" y="1039"/>
                </a:lnTo>
                <a:cubicBezTo>
                  <a:pt x="4260" y="1022"/>
                  <a:pt x="4286" y="1004"/>
                  <a:pt x="4313" y="987"/>
                </a:cubicBezTo>
                <a:cubicBezTo>
                  <a:pt x="4327" y="980"/>
                  <a:pt x="4341" y="973"/>
                  <a:pt x="4354" y="966"/>
                </a:cubicBezTo>
                <a:lnTo>
                  <a:pt x="4354" y="966"/>
                </a:lnTo>
                <a:cubicBezTo>
                  <a:pt x="4386" y="966"/>
                  <a:pt x="4457" y="930"/>
                  <a:pt x="4484" y="923"/>
                </a:cubicBezTo>
                <a:cubicBezTo>
                  <a:pt x="4503" y="918"/>
                  <a:pt x="4522" y="916"/>
                  <a:pt x="4541" y="912"/>
                </a:cubicBezTo>
                <a:lnTo>
                  <a:pt x="4541" y="912"/>
                </a:lnTo>
                <a:cubicBezTo>
                  <a:pt x="4569" y="910"/>
                  <a:pt x="4597" y="907"/>
                  <a:pt x="4625" y="907"/>
                </a:cubicBezTo>
                <a:cubicBezTo>
                  <a:pt x="4633" y="907"/>
                  <a:pt x="4661" y="906"/>
                  <a:pt x="4688" y="906"/>
                </a:cubicBezTo>
                <a:close/>
                <a:moveTo>
                  <a:pt x="4607" y="1"/>
                </a:moveTo>
                <a:cubicBezTo>
                  <a:pt x="4349" y="1"/>
                  <a:pt x="4088" y="65"/>
                  <a:pt x="3849" y="200"/>
                </a:cubicBezTo>
                <a:cubicBezTo>
                  <a:pt x="3602" y="342"/>
                  <a:pt x="3406" y="567"/>
                  <a:pt x="3208" y="765"/>
                </a:cubicBezTo>
                <a:lnTo>
                  <a:pt x="1261" y="2712"/>
                </a:lnTo>
                <a:lnTo>
                  <a:pt x="580" y="3393"/>
                </a:lnTo>
                <a:cubicBezTo>
                  <a:pt x="470" y="3503"/>
                  <a:pt x="365" y="3620"/>
                  <a:pt x="285" y="3754"/>
                </a:cubicBezTo>
                <a:cubicBezTo>
                  <a:pt x="61" y="4122"/>
                  <a:pt x="0" y="4604"/>
                  <a:pt x="133" y="5017"/>
                </a:cubicBezTo>
                <a:cubicBezTo>
                  <a:pt x="251" y="5382"/>
                  <a:pt x="494" y="5631"/>
                  <a:pt x="755" y="5891"/>
                </a:cubicBezTo>
                <a:lnTo>
                  <a:pt x="1622" y="6758"/>
                </a:lnTo>
                <a:lnTo>
                  <a:pt x="3416" y="8552"/>
                </a:lnTo>
                <a:lnTo>
                  <a:pt x="3486" y="8622"/>
                </a:lnTo>
                <a:lnTo>
                  <a:pt x="3486" y="8622"/>
                </a:lnTo>
                <a:cubicBezTo>
                  <a:pt x="3497" y="8637"/>
                  <a:pt x="3510" y="8651"/>
                  <a:pt x="3524" y="8664"/>
                </a:cubicBezTo>
                <a:cubicBezTo>
                  <a:pt x="3830" y="8961"/>
                  <a:pt x="4227" y="9110"/>
                  <a:pt x="4624" y="9110"/>
                </a:cubicBezTo>
                <a:cubicBezTo>
                  <a:pt x="5022" y="9110"/>
                  <a:pt x="5421" y="8960"/>
                  <a:pt x="5728" y="8659"/>
                </a:cubicBezTo>
                <a:cubicBezTo>
                  <a:pt x="5896" y="8493"/>
                  <a:pt x="6060" y="8327"/>
                  <a:pt x="6226" y="8160"/>
                </a:cubicBezTo>
                <a:lnTo>
                  <a:pt x="8208" y="6179"/>
                </a:lnTo>
                <a:cubicBezTo>
                  <a:pt x="8379" y="6007"/>
                  <a:pt x="8553" y="5837"/>
                  <a:pt x="8723" y="5663"/>
                </a:cubicBezTo>
                <a:cubicBezTo>
                  <a:pt x="9306" y="5069"/>
                  <a:pt x="9329" y="4128"/>
                  <a:pt x="8776" y="3505"/>
                </a:cubicBezTo>
                <a:cubicBezTo>
                  <a:pt x="8634" y="3346"/>
                  <a:pt x="8472" y="3200"/>
                  <a:pt x="8322" y="3049"/>
                </a:cubicBezTo>
                <a:lnTo>
                  <a:pt x="7371" y="2098"/>
                </a:lnTo>
                <a:cubicBezTo>
                  <a:pt x="6832" y="1559"/>
                  <a:pt x="6292" y="1018"/>
                  <a:pt x="5750" y="479"/>
                </a:cubicBezTo>
                <a:cubicBezTo>
                  <a:pt x="5440" y="169"/>
                  <a:pt x="5026" y="1"/>
                  <a:pt x="4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3405057" y="3649833"/>
            <a:ext cx="1035039" cy="1008742"/>
          </a:xfrm>
          <a:custGeom>
            <a:avLst/>
            <a:gdLst/>
            <a:ahLst/>
            <a:cxnLst/>
            <a:rect l="l" t="t" r="r" b="b"/>
            <a:pathLst>
              <a:path w="8423" h="8209" extrusionOk="0">
                <a:moveTo>
                  <a:pt x="4211" y="0"/>
                </a:moveTo>
                <a:cubicBezTo>
                  <a:pt x="3930" y="0"/>
                  <a:pt x="3648" y="107"/>
                  <a:pt x="3434" y="320"/>
                </a:cubicBezTo>
                <a:lnTo>
                  <a:pt x="428" y="3328"/>
                </a:lnTo>
                <a:cubicBezTo>
                  <a:pt x="1" y="3755"/>
                  <a:pt x="1" y="4454"/>
                  <a:pt x="428" y="4882"/>
                </a:cubicBezTo>
                <a:lnTo>
                  <a:pt x="3434" y="7889"/>
                </a:lnTo>
                <a:cubicBezTo>
                  <a:pt x="3648" y="8102"/>
                  <a:pt x="3930" y="8209"/>
                  <a:pt x="4212" y="8209"/>
                </a:cubicBezTo>
                <a:cubicBezTo>
                  <a:pt x="4494" y="8209"/>
                  <a:pt x="4775" y="8102"/>
                  <a:pt x="4989" y="7889"/>
                </a:cubicBezTo>
                <a:lnTo>
                  <a:pt x="7996" y="4882"/>
                </a:lnTo>
                <a:cubicBezTo>
                  <a:pt x="8422" y="4454"/>
                  <a:pt x="8422" y="3755"/>
                  <a:pt x="7996" y="3328"/>
                </a:cubicBezTo>
                <a:lnTo>
                  <a:pt x="4989" y="320"/>
                </a:lnTo>
                <a:cubicBezTo>
                  <a:pt x="4775" y="107"/>
                  <a:pt x="4493" y="0"/>
                  <a:pt x="4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3330959" y="1927653"/>
            <a:ext cx="1146494" cy="1119460"/>
          </a:xfrm>
          <a:custGeom>
            <a:avLst/>
            <a:gdLst/>
            <a:ahLst/>
            <a:cxnLst/>
            <a:rect l="l" t="t" r="r" b="b"/>
            <a:pathLst>
              <a:path w="9330" h="9110" extrusionOk="0">
                <a:moveTo>
                  <a:pt x="4705" y="906"/>
                </a:moveTo>
                <a:cubicBezTo>
                  <a:pt x="4728" y="907"/>
                  <a:pt x="4748" y="909"/>
                  <a:pt x="4752" y="914"/>
                </a:cubicBezTo>
                <a:cubicBezTo>
                  <a:pt x="4752" y="915"/>
                  <a:pt x="4751" y="915"/>
                  <a:pt x="4750" y="915"/>
                </a:cubicBezTo>
                <a:cubicBezTo>
                  <a:pt x="4745" y="915"/>
                  <a:pt x="4721" y="910"/>
                  <a:pt x="4705" y="906"/>
                </a:cubicBezTo>
                <a:close/>
                <a:moveTo>
                  <a:pt x="4400" y="942"/>
                </a:moveTo>
                <a:cubicBezTo>
                  <a:pt x="4401" y="942"/>
                  <a:pt x="4379" y="955"/>
                  <a:pt x="4363" y="961"/>
                </a:cubicBezTo>
                <a:lnTo>
                  <a:pt x="4363" y="961"/>
                </a:lnTo>
                <a:cubicBezTo>
                  <a:pt x="4365" y="960"/>
                  <a:pt x="4368" y="959"/>
                  <a:pt x="4370" y="957"/>
                </a:cubicBezTo>
                <a:cubicBezTo>
                  <a:pt x="4391" y="946"/>
                  <a:pt x="4399" y="942"/>
                  <a:pt x="4400" y="942"/>
                </a:cubicBezTo>
                <a:close/>
                <a:moveTo>
                  <a:pt x="4348" y="965"/>
                </a:moveTo>
                <a:cubicBezTo>
                  <a:pt x="4348" y="965"/>
                  <a:pt x="4348" y="965"/>
                  <a:pt x="4348" y="965"/>
                </a:cubicBezTo>
                <a:lnTo>
                  <a:pt x="4348" y="965"/>
                </a:lnTo>
                <a:cubicBezTo>
                  <a:pt x="4348" y="965"/>
                  <a:pt x="4348" y="965"/>
                  <a:pt x="4348" y="965"/>
                </a:cubicBezTo>
                <a:close/>
                <a:moveTo>
                  <a:pt x="5021" y="1033"/>
                </a:moveTo>
                <a:cubicBezTo>
                  <a:pt x="5032" y="1041"/>
                  <a:pt x="5042" y="1050"/>
                  <a:pt x="5048" y="1059"/>
                </a:cubicBezTo>
                <a:lnTo>
                  <a:pt x="5048" y="1059"/>
                </a:lnTo>
                <a:cubicBezTo>
                  <a:pt x="5046" y="1055"/>
                  <a:pt x="5032" y="1043"/>
                  <a:pt x="5021" y="1033"/>
                </a:cubicBezTo>
                <a:close/>
                <a:moveTo>
                  <a:pt x="1127" y="4136"/>
                </a:moveTo>
                <a:cubicBezTo>
                  <a:pt x="1127" y="4136"/>
                  <a:pt x="1127" y="4137"/>
                  <a:pt x="1127" y="4137"/>
                </a:cubicBezTo>
                <a:lnTo>
                  <a:pt x="1127" y="4137"/>
                </a:lnTo>
                <a:cubicBezTo>
                  <a:pt x="1127" y="4137"/>
                  <a:pt x="1127" y="4136"/>
                  <a:pt x="1127" y="4136"/>
                </a:cubicBezTo>
                <a:close/>
                <a:moveTo>
                  <a:pt x="8125" y="4137"/>
                </a:moveTo>
                <a:cubicBezTo>
                  <a:pt x="8125" y="4137"/>
                  <a:pt x="8125" y="4137"/>
                  <a:pt x="8125" y="4137"/>
                </a:cubicBezTo>
                <a:lnTo>
                  <a:pt x="8125" y="4137"/>
                </a:lnTo>
                <a:cubicBezTo>
                  <a:pt x="8125" y="4137"/>
                  <a:pt x="8125" y="4137"/>
                  <a:pt x="8125" y="4137"/>
                </a:cubicBezTo>
                <a:close/>
                <a:moveTo>
                  <a:pt x="1028" y="4302"/>
                </a:moveTo>
                <a:cubicBezTo>
                  <a:pt x="1021" y="4316"/>
                  <a:pt x="1013" y="4331"/>
                  <a:pt x="1012" y="4331"/>
                </a:cubicBezTo>
                <a:cubicBezTo>
                  <a:pt x="1012" y="4331"/>
                  <a:pt x="1016" y="4323"/>
                  <a:pt x="1028" y="4302"/>
                </a:cubicBezTo>
                <a:close/>
                <a:moveTo>
                  <a:pt x="8270" y="4434"/>
                </a:moveTo>
                <a:cubicBezTo>
                  <a:pt x="8270" y="4434"/>
                  <a:pt x="8270" y="4435"/>
                  <a:pt x="8270" y="4435"/>
                </a:cubicBezTo>
                <a:lnTo>
                  <a:pt x="8270" y="4435"/>
                </a:lnTo>
                <a:cubicBezTo>
                  <a:pt x="8270" y="4435"/>
                  <a:pt x="8270" y="4434"/>
                  <a:pt x="8270" y="4434"/>
                </a:cubicBezTo>
                <a:close/>
                <a:moveTo>
                  <a:pt x="984" y="4433"/>
                </a:moveTo>
                <a:lnTo>
                  <a:pt x="984" y="4433"/>
                </a:lnTo>
                <a:cubicBezTo>
                  <a:pt x="983" y="4434"/>
                  <a:pt x="978" y="4460"/>
                  <a:pt x="977" y="4475"/>
                </a:cubicBezTo>
                <a:lnTo>
                  <a:pt x="977" y="4475"/>
                </a:lnTo>
                <a:cubicBezTo>
                  <a:pt x="977" y="4454"/>
                  <a:pt x="979" y="4436"/>
                  <a:pt x="984" y="4433"/>
                </a:cubicBezTo>
                <a:close/>
                <a:moveTo>
                  <a:pt x="8263" y="4676"/>
                </a:moveTo>
                <a:cubicBezTo>
                  <a:pt x="8262" y="4679"/>
                  <a:pt x="8261" y="4680"/>
                  <a:pt x="8261" y="4680"/>
                </a:cubicBezTo>
                <a:cubicBezTo>
                  <a:pt x="8262" y="4680"/>
                  <a:pt x="8262" y="4678"/>
                  <a:pt x="8263" y="4676"/>
                </a:cubicBezTo>
                <a:close/>
                <a:moveTo>
                  <a:pt x="1012" y="4784"/>
                </a:moveTo>
                <a:lnTo>
                  <a:pt x="1012" y="4784"/>
                </a:lnTo>
                <a:cubicBezTo>
                  <a:pt x="1013" y="4784"/>
                  <a:pt x="1021" y="4799"/>
                  <a:pt x="1028" y="4813"/>
                </a:cubicBezTo>
                <a:lnTo>
                  <a:pt x="1028" y="4813"/>
                </a:lnTo>
                <a:cubicBezTo>
                  <a:pt x="1016" y="4791"/>
                  <a:pt x="1012" y="4784"/>
                  <a:pt x="1012" y="4784"/>
                </a:cubicBezTo>
                <a:close/>
                <a:moveTo>
                  <a:pt x="1035" y="4835"/>
                </a:moveTo>
                <a:cubicBezTo>
                  <a:pt x="1035" y="4835"/>
                  <a:pt x="1035" y="4835"/>
                  <a:pt x="1035" y="4835"/>
                </a:cubicBezTo>
                <a:cubicBezTo>
                  <a:pt x="1035" y="4835"/>
                  <a:pt x="1035" y="4835"/>
                  <a:pt x="1035" y="4835"/>
                </a:cubicBezTo>
                <a:close/>
                <a:moveTo>
                  <a:pt x="4351" y="8150"/>
                </a:moveTo>
                <a:cubicBezTo>
                  <a:pt x="4352" y="8152"/>
                  <a:pt x="4376" y="8163"/>
                  <a:pt x="4391" y="8171"/>
                </a:cubicBezTo>
                <a:lnTo>
                  <a:pt x="4391" y="8171"/>
                </a:lnTo>
                <a:cubicBezTo>
                  <a:pt x="4372" y="8165"/>
                  <a:pt x="4357" y="8158"/>
                  <a:pt x="4351" y="8150"/>
                </a:cubicBezTo>
                <a:close/>
                <a:moveTo>
                  <a:pt x="4508" y="8194"/>
                </a:moveTo>
                <a:cubicBezTo>
                  <a:pt x="4508" y="8194"/>
                  <a:pt x="4509" y="8194"/>
                  <a:pt x="4510" y="8195"/>
                </a:cubicBezTo>
                <a:lnTo>
                  <a:pt x="4510" y="8195"/>
                </a:lnTo>
                <a:cubicBezTo>
                  <a:pt x="4509" y="8194"/>
                  <a:pt x="4508" y="8194"/>
                  <a:pt x="4508" y="8194"/>
                </a:cubicBezTo>
                <a:close/>
                <a:moveTo>
                  <a:pt x="4753" y="8202"/>
                </a:moveTo>
                <a:cubicBezTo>
                  <a:pt x="4760" y="8202"/>
                  <a:pt x="4755" y="8203"/>
                  <a:pt x="4723" y="8205"/>
                </a:cubicBezTo>
                <a:cubicBezTo>
                  <a:pt x="4717" y="8205"/>
                  <a:pt x="4712" y="8205"/>
                  <a:pt x="4707" y="8205"/>
                </a:cubicBezTo>
                <a:lnTo>
                  <a:pt x="4707" y="8205"/>
                </a:lnTo>
                <a:cubicBezTo>
                  <a:pt x="4721" y="8203"/>
                  <a:pt x="4746" y="8202"/>
                  <a:pt x="4753" y="8202"/>
                </a:cubicBezTo>
                <a:close/>
                <a:moveTo>
                  <a:pt x="4695" y="906"/>
                </a:moveTo>
                <a:cubicBezTo>
                  <a:pt x="4696" y="906"/>
                  <a:pt x="4697" y="906"/>
                  <a:pt x="4698" y="906"/>
                </a:cubicBezTo>
                <a:lnTo>
                  <a:pt x="4698" y="906"/>
                </a:lnTo>
                <a:cubicBezTo>
                  <a:pt x="4703" y="908"/>
                  <a:pt x="4711" y="910"/>
                  <a:pt x="4723" y="913"/>
                </a:cubicBezTo>
                <a:cubicBezTo>
                  <a:pt x="4748" y="919"/>
                  <a:pt x="4774" y="925"/>
                  <a:pt x="4800" y="931"/>
                </a:cubicBezTo>
                <a:cubicBezTo>
                  <a:pt x="4808" y="933"/>
                  <a:pt x="4850" y="948"/>
                  <a:pt x="4876" y="957"/>
                </a:cubicBezTo>
                <a:lnTo>
                  <a:pt x="4876" y="957"/>
                </a:lnTo>
                <a:cubicBezTo>
                  <a:pt x="4896" y="966"/>
                  <a:pt x="4930" y="982"/>
                  <a:pt x="4940" y="988"/>
                </a:cubicBezTo>
                <a:cubicBezTo>
                  <a:pt x="4959" y="999"/>
                  <a:pt x="4986" y="1011"/>
                  <a:pt x="5010" y="1026"/>
                </a:cubicBezTo>
                <a:lnTo>
                  <a:pt x="5010" y="1026"/>
                </a:lnTo>
                <a:cubicBezTo>
                  <a:pt x="5013" y="1029"/>
                  <a:pt x="5020" y="1037"/>
                  <a:pt x="5033" y="1049"/>
                </a:cubicBezTo>
                <a:cubicBezTo>
                  <a:pt x="5048" y="1065"/>
                  <a:pt x="5066" y="1080"/>
                  <a:pt x="5081" y="1095"/>
                </a:cubicBezTo>
                <a:lnTo>
                  <a:pt x="5112" y="1126"/>
                </a:lnTo>
                <a:lnTo>
                  <a:pt x="5323" y="1338"/>
                </a:lnTo>
                <a:lnTo>
                  <a:pt x="6147" y="2162"/>
                </a:lnTo>
                <a:lnTo>
                  <a:pt x="7930" y="3944"/>
                </a:lnTo>
                <a:cubicBezTo>
                  <a:pt x="7981" y="3995"/>
                  <a:pt x="8033" y="4046"/>
                  <a:pt x="8084" y="4098"/>
                </a:cubicBezTo>
                <a:cubicBezTo>
                  <a:pt x="8089" y="4106"/>
                  <a:pt x="8096" y="4111"/>
                  <a:pt x="8101" y="4117"/>
                </a:cubicBezTo>
                <a:cubicBezTo>
                  <a:pt x="8110" y="4125"/>
                  <a:pt x="8118" y="4135"/>
                  <a:pt x="8126" y="4144"/>
                </a:cubicBezTo>
                <a:lnTo>
                  <a:pt x="8126" y="4144"/>
                </a:lnTo>
                <a:cubicBezTo>
                  <a:pt x="8136" y="4172"/>
                  <a:pt x="8201" y="4256"/>
                  <a:pt x="8211" y="4274"/>
                </a:cubicBezTo>
                <a:cubicBezTo>
                  <a:pt x="8217" y="4285"/>
                  <a:pt x="8222" y="4296"/>
                  <a:pt x="8227" y="4307"/>
                </a:cubicBezTo>
                <a:lnTo>
                  <a:pt x="8227" y="4307"/>
                </a:lnTo>
                <a:cubicBezTo>
                  <a:pt x="8238" y="4344"/>
                  <a:pt x="8252" y="4378"/>
                  <a:pt x="8261" y="4416"/>
                </a:cubicBezTo>
                <a:cubicBezTo>
                  <a:pt x="8264" y="4427"/>
                  <a:pt x="8266" y="4439"/>
                  <a:pt x="8269" y="4450"/>
                </a:cubicBezTo>
                <a:lnTo>
                  <a:pt x="8269" y="4450"/>
                </a:lnTo>
                <a:cubicBezTo>
                  <a:pt x="8266" y="4490"/>
                  <a:pt x="8277" y="4536"/>
                  <a:pt x="8276" y="4574"/>
                </a:cubicBezTo>
                <a:cubicBezTo>
                  <a:pt x="8276" y="4595"/>
                  <a:pt x="8275" y="4617"/>
                  <a:pt x="8273" y="4638"/>
                </a:cubicBezTo>
                <a:cubicBezTo>
                  <a:pt x="8272" y="4652"/>
                  <a:pt x="8266" y="4669"/>
                  <a:pt x="8263" y="4676"/>
                </a:cubicBezTo>
                <a:lnTo>
                  <a:pt x="8263" y="4676"/>
                </a:lnTo>
                <a:cubicBezTo>
                  <a:pt x="8265" y="4673"/>
                  <a:pt x="8268" y="4666"/>
                  <a:pt x="8273" y="4654"/>
                </a:cubicBezTo>
                <a:lnTo>
                  <a:pt x="8273" y="4654"/>
                </a:lnTo>
                <a:cubicBezTo>
                  <a:pt x="8271" y="4660"/>
                  <a:pt x="8269" y="4666"/>
                  <a:pt x="8268" y="4670"/>
                </a:cubicBezTo>
                <a:cubicBezTo>
                  <a:pt x="8265" y="4691"/>
                  <a:pt x="8260" y="4711"/>
                  <a:pt x="8253" y="4732"/>
                </a:cubicBezTo>
                <a:cubicBezTo>
                  <a:pt x="8249" y="4745"/>
                  <a:pt x="8245" y="4772"/>
                  <a:pt x="8239" y="4795"/>
                </a:cubicBezTo>
                <a:lnTo>
                  <a:pt x="8239" y="4795"/>
                </a:lnTo>
                <a:cubicBezTo>
                  <a:pt x="8236" y="4798"/>
                  <a:pt x="8232" y="4805"/>
                  <a:pt x="8226" y="4815"/>
                </a:cubicBezTo>
                <a:cubicBezTo>
                  <a:pt x="8214" y="4838"/>
                  <a:pt x="8202" y="4863"/>
                  <a:pt x="8188" y="4885"/>
                </a:cubicBezTo>
                <a:cubicBezTo>
                  <a:pt x="8176" y="4905"/>
                  <a:pt x="8166" y="4922"/>
                  <a:pt x="8154" y="4941"/>
                </a:cubicBezTo>
                <a:cubicBezTo>
                  <a:pt x="8151" y="4945"/>
                  <a:pt x="8144" y="4954"/>
                  <a:pt x="8137" y="4962"/>
                </a:cubicBezTo>
                <a:lnTo>
                  <a:pt x="8137" y="4962"/>
                </a:lnTo>
                <a:cubicBezTo>
                  <a:pt x="8121" y="4980"/>
                  <a:pt x="8095" y="5007"/>
                  <a:pt x="8089" y="5013"/>
                </a:cubicBezTo>
                <a:lnTo>
                  <a:pt x="8082" y="5021"/>
                </a:lnTo>
                <a:cubicBezTo>
                  <a:pt x="8028" y="5076"/>
                  <a:pt x="7974" y="5130"/>
                  <a:pt x="7918" y="5185"/>
                </a:cubicBezTo>
                <a:lnTo>
                  <a:pt x="6133" y="6971"/>
                </a:lnTo>
                <a:lnTo>
                  <a:pt x="5310" y="7792"/>
                </a:lnTo>
                <a:lnTo>
                  <a:pt x="5109" y="7995"/>
                </a:lnTo>
                <a:cubicBezTo>
                  <a:pt x="5091" y="8011"/>
                  <a:pt x="5076" y="8028"/>
                  <a:pt x="5060" y="8043"/>
                </a:cubicBezTo>
                <a:cubicBezTo>
                  <a:pt x="5056" y="8046"/>
                  <a:pt x="5036" y="8063"/>
                  <a:pt x="5023" y="8075"/>
                </a:cubicBezTo>
                <a:lnTo>
                  <a:pt x="5023" y="8075"/>
                </a:lnTo>
                <a:cubicBezTo>
                  <a:pt x="5036" y="8066"/>
                  <a:pt x="5053" y="8055"/>
                  <a:pt x="5054" y="8055"/>
                </a:cubicBezTo>
                <a:lnTo>
                  <a:pt x="5054" y="8055"/>
                </a:lnTo>
                <a:cubicBezTo>
                  <a:pt x="5055" y="8055"/>
                  <a:pt x="5047" y="8060"/>
                  <a:pt x="5024" y="8076"/>
                </a:cubicBezTo>
                <a:cubicBezTo>
                  <a:pt x="5022" y="8077"/>
                  <a:pt x="5020" y="8078"/>
                  <a:pt x="5018" y="8079"/>
                </a:cubicBezTo>
                <a:lnTo>
                  <a:pt x="5018" y="8079"/>
                </a:lnTo>
                <a:cubicBezTo>
                  <a:pt x="5019" y="8078"/>
                  <a:pt x="5021" y="8077"/>
                  <a:pt x="5023" y="8075"/>
                </a:cubicBezTo>
                <a:lnTo>
                  <a:pt x="5023" y="8075"/>
                </a:lnTo>
                <a:cubicBezTo>
                  <a:pt x="5019" y="8078"/>
                  <a:pt x="5015" y="8081"/>
                  <a:pt x="5013" y="8083"/>
                </a:cubicBezTo>
                <a:lnTo>
                  <a:pt x="5013" y="8083"/>
                </a:lnTo>
                <a:cubicBezTo>
                  <a:pt x="5014" y="8082"/>
                  <a:pt x="5016" y="8080"/>
                  <a:pt x="5018" y="8079"/>
                </a:cubicBezTo>
                <a:lnTo>
                  <a:pt x="5018" y="8079"/>
                </a:lnTo>
                <a:cubicBezTo>
                  <a:pt x="5013" y="8084"/>
                  <a:pt x="5009" y="8087"/>
                  <a:pt x="5009" y="8087"/>
                </a:cubicBezTo>
                <a:cubicBezTo>
                  <a:pt x="5009" y="8086"/>
                  <a:pt x="5010" y="8085"/>
                  <a:pt x="5013" y="8083"/>
                </a:cubicBezTo>
                <a:lnTo>
                  <a:pt x="5013" y="8083"/>
                </a:lnTo>
                <a:cubicBezTo>
                  <a:pt x="4985" y="8101"/>
                  <a:pt x="4957" y="8119"/>
                  <a:pt x="4928" y="8134"/>
                </a:cubicBezTo>
                <a:cubicBezTo>
                  <a:pt x="4913" y="8142"/>
                  <a:pt x="4898" y="8149"/>
                  <a:pt x="4882" y="8157"/>
                </a:cubicBezTo>
                <a:lnTo>
                  <a:pt x="4882" y="8157"/>
                </a:lnTo>
                <a:cubicBezTo>
                  <a:pt x="4840" y="8171"/>
                  <a:pt x="4800" y="8185"/>
                  <a:pt x="4757" y="8195"/>
                </a:cubicBezTo>
                <a:cubicBezTo>
                  <a:pt x="4743" y="8199"/>
                  <a:pt x="4714" y="8200"/>
                  <a:pt x="4700" y="8206"/>
                </a:cubicBezTo>
                <a:lnTo>
                  <a:pt x="4700" y="8206"/>
                </a:lnTo>
                <a:cubicBezTo>
                  <a:pt x="4671" y="8207"/>
                  <a:pt x="4643" y="8209"/>
                  <a:pt x="4613" y="8209"/>
                </a:cubicBezTo>
                <a:cubicBezTo>
                  <a:pt x="4593" y="8209"/>
                  <a:pt x="4571" y="8207"/>
                  <a:pt x="4551" y="8206"/>
                </a:cubicBezTo>
                <a:cubicBezTo>
                  <a:pt x="4536" y="8204"/>
                  <a:pt x="4516" y="8197"/>
                  <a:pt x="4510" y="8195"/>
                </a:cubicBezTo>
                <a:lnTo>
                  <a:pt x="4510" y="8195"/>
                </a:lnTo>
                <a:cubicBezTo>
                  <a:pt x="4513" y="8196"/>
                  <a:pt x="4517" y="8198"/>
                  <a:pt x="4525" y="8201"/>
                </a:cubicBezTo>
                <a:lnTo>
                  <a:pt x="4525" y="8201"/>
                </a:lnTo>
                <a:cubicBezTo>
                  <a:pt x="4507" y="8197"/>
                  <a:pt x="4489" y="8194"/>
                  <a:pt x="4471" y="8189"/>
                </a:cubicBezTo>
                <a:cubicBezTo>
                  <a:pt x="4458" y="8186"/>
                  <a:pt x="4426" y="8180"/>
                  <a:pt x="4399" y="8173"/>
                </a:cubicBezTo>
                <a:lnTo>
                  <a:pt x="4399" y="8173"/>
                </a:lnTo>
                <a:cubicBezTo>
                  <a:pt x="4394" y="8170"/>
                  <a:pt x="4386" y="8166"/>
                  <a:pt x="4373" y="8158"/>
                </a:cubicBezTo>
                <a:cubicBezTo>
                  <a:pt x="4354" y="8148"/>
                  <a:pt x="4334" y="8139"/>
                  <a:pt x="4317" y="8129"/>
                </a:cubicBezTo>
                <a:cubicBezTo>
                  <a:pt x="4289" y="8113"/>
                  <a:pt x="4263" y="8095"/>
                  <a:pt x="4237" y="8078"/>
                </a:cubicBezTo>
                <a:lnTo>
                  <a:pt x="4237" y="8078"/>
                </a:lnTo>
                <a:cubicBezTo>
                  <a:pt x="4237" y="8078"/>
                  <a:pt x="4237" y="8078"/>
                  <a:pt x="4237" y="8078"/>
                </a:cubicBezTo>
                <a:cubicBezTo>
                  <a:pt x="4213" y="8055"/>
                  <a:pt x="4191" y="8037"/>
                  <a:pt x="4170" y="8017"/>
                </a:cubicBezTo>
                <a:lnTo>
                  <a:pt x="4170" y="8017"/>
                </a:lnTo>
                <a:cubicBezTo>
                  <a:pt x="4170" y="8017"/>
                  <a:pt x="4170" y="8017"/>
                  <a:pt x="4170" y="8017"/>
                </a:cubicBezTo>
                <a:lnTo>
                  <a:pt x="2854" y="6700"/>
                </a:lnTo>
                <a:lnTo>
                  <a:pt x="1225" y="5073"/>
                </a:lnTo>
                <a:lnTo>
                  <a:pt x="1171" y="5018"/>
                </a:lnTo>
                <a:lnTo>
                  <a:pt x="1165" y="5012"/>
                </a:lnTo>
                <a:cubicBezTo>
                  <a:pt x="1150" y="4997"/>
                  <a:pt x="1136" y="4978"/>
                  <a:pt x="1119" y="4963"/>
                </a:cubicBezTo>
                <a:cubicBezTo>
                  <a:pt x="1113" y="4958"/>
                  <a:pt x="1107" y="4953"/>
                  <a:pt x="1102" y="4949"/>
                </a:cubicBezTo>
                <a:lnTo>
                  <a:pt x="1102" y="4949"/>
                </a:lnTo>
                <a:cubicBezTo>
                  <a:pt x="1081" y="4920"/>
                  <a:pt x="1064" y="4881"/>
                  <a:pt x="1050" y="4856"/>
                </a:cubicBezTo>
                <a:cubicBezTo>
                  <a:pt x="1045" y="4847"/>
                  <a:pt x="1040" y="4837"/>
                  <a:pt x="1036" y="4827"/>
                </a:cubicBezTo>
                <a:lnTo>
                  <a:pt x="1036" y="4827"/>
                </a:lnTo>
                <a:cubicBezTo>
                  <a:pt x="1033" y="4798"/>
                  <a:pt x="1003" y="4741"/>
                  <a:pt x="997" y="4715"/>
                </a:cubicBezTo>
                <a:cubicBezTo>
                  <a:pt x="992" y="4695"/>
                  <a:pt x="988" y="4675"/>
                  <a:pt x="983" y="4654"/>
                </a:cubicBezTo>
                <a:cubicBezTo>
                  <a:pt x="978" y="4635"/>
                  <a:pt x="976" y="4628"/>
                  <a:pt x="976" y="4628"/>
                </a:cubicBezTo>
                <a:lnTo>
                  <a:pt x="976" y="4628"/>
                </a:lnTo>
                <a:cubicBezTo>
                  <a:pt x="975" y="4628"/>
                  <a:pt x="986" y="4682"/>
                  <a:pt x="984" y="4682"/>
                </a:cubicBezTo>
                <a:cubicBezTo>
                  <a:pt x="984" y="4682"/>
                  <a:pt x="984" y="4682"/>
                  <a:pt x="984" y="4682"/>
                </a:cubicBezTo>
                <a:cubicBezTo>
                  <a:pt x="969" y="4673"/>
                  <a:pt x="977" y="4559"/>
                  <a:pt x="978" y="4541"/>
                </a:cubicBezTo>
                <a:cubicBezTo>
                  <a:pt x="978" y="4532"/>
                  <a:pt x="977" y="4509"/>
                  <a:pt x="976" y="4486"/>
                </a:cubicBezTo>
                <a:lnTo>
                  <a:pt x="976" y="4486"/>
                </a:lnTo>
                <a:cubicBezTo>
                  <a:pt x="978" y="4483"/>
                  <a:pt x="980" y="4476"/>
                  <a:pt x="983" y="4461"/>
                </a:cubicBezTo>
                <a:cubicBezTo>
                  <a:pt x="988" y="4440"/>
                  <a:pt x="992" y="4420"/>
                  <a:pt x="997" y="4399"/>
                </a:cubicBezTo>
                <a:cubicBezTo>
                  <a:pt x="1004" y="4374"/>
                  <a:pt x="1036" y="4316"/>
                  <a:pt x="1036" y="4286"/>
                </a:cubicBezTo>
                <a:lnTo>
                  <a:pt x="1036" y="4286"/>
                </a:lnTo>
                <a:cubicBezTo>
                  <a:pt x="1043" y="4272"/>
                  <a:pt x="1050" y="4258"/>
                  <a:pt x="1058" y="4245"/>
                </a:cubicBezTo>
                <a:cubicBezTo>
                  <a:pt x="1070" y="4223"/>
                  <a:pt x="1084" y="4192"/>
                  <a:pt x="1101" y="4167"/>
                </a:cubicBezTo>
                <a:lnTo>
                  <a:pt x="1101" y="4167"/>
                </a:lnTo>
                <a:cubicBezTo>
                  <a:pt x="1106" y="4163"/>
                  <a:pt x="1113" y="4158"/>
                  <a:pt x="1119" y="4152"/>
                </a:cubicBezTo>
                <a:cubicBezTo>
                  <a:pt x="1135" y="4134"/>
                  <a:pt x="1150" y="4118"/>
                  <a:pt x="1165" y="4103"/>
                </a:cubicBezTo>
                <a:lnTo>
                  <a:pt x="1172" y="4095"/>
                </a:lnTo>
                <a:cubicBezTo>
                  <a:pt x="1191" y="4076"/>
                  <a:pt x="1210" y="4058"/>
                  <a:pt x="1229" y="4039"/>
                </a:cubicBezTo>
                <a:lnTo>
                  <a:pt x="1480" y="3786"/>
                </a:lnTo>
                <a:lnTo>
                  <a:pt x="3365" y="1903"/>
                </a:lnTo>
                <a:lnTo>
                  <a:pt x="4067" y="1201"/>
                </a:lnTo>
                <a:cubicBezTo>
                  <a:pt x="4107" y="1161"/>
                  <a:pt x="4145" y="1121"/>
                  <a:pt x="4186" y="1083"/>
                </a:cubicBezTo>
                <a:cubicBezTo>
                  <a:pt x="4201" y="1068"/>
                  <a:pt x="4219" y="1054"/>
                  <a:pt x="4234" y="1039"/>
                </a:cubicBezTo>
                <a:lnTo>
                  <a:pt x="4234" y="1039"/>
                </a:lnTo>
                <a:cubicBezTo>
                  <a:pt x="4261" y="1021"/>
                  <a:pt x="4287" y="1003"/>
                  <a:pt x="4314" y="987"/>
                </a:cubicBezTo>
                <a:cubicBezTo>
                  <a:pt x="4327" y="980"/>
                  <a:pt x="4341" y="973"/>
                  <a:pt x="4354" y="966"/>
                </a:cubicBezTo>
                <a:lnTo>
                  <a:pt x="4354" y="966"/>
                </a:lnTo>
                <a:cubicBezTo>
                  <a:pt x="4387" y="966"/>
                  <a:pt x="4458" y="929"/>
                  <a:pt x="4484" y="924"/>
                </a:cubicBezTo>
                <a:cubicBezTo>
                  <a:pt x="4502" y="919"/>
                  <a:pt x="4520" y="916"/>
                  <a:pt x="4538" y="912"/>
                </a:cubicBezTo>
                <a:lnTo>
                  <a:pt x="4538" y="912"/>
                </a:lnTo>
                <a:cubicBezTo>
                  <a:pt x="4568" y="910"/>
                  <a:pt x="4597" y="908"/>
                  <a:pt x="4626" y="908"/>
                </a:cubicBezTo>
                <a:cubicBezTo>
                  <a:pt x="4635" y="908"/>
                  <a:pt x="4666" y="906"/>
                  <a:pt x="4695" y="906"/>
                </a:cubicBezTo>
                <a:close/>
                <a:moveTo>
                  <a:pt x="4608" y="0"/>
                </a:moveTo>
                <a:cubicBezTo>
                  <a:pt x="4350" y="0"/>
                  <a:pt x="4089" y="65"/>
                  <a:pt x="3850" y="200"/>
                </a:cubicBezTo>
                <a:cubicBezTo>
                  <a:pt x="3602" y="341"/>
                  <a:pt x="3407" y="566"/>
                  <a:pt x="3209" y="764"/>
                </a:cubicBezTo>
                <a:lnTo>
                  <a:pt x="1261" y="2712"/>
                </a:lnTo>
                <a:lnTo>
                  <a:pt x="581" y="3392"/>
                </a:lnTo>
                <a:cubicBezTo>
                  <a:pt x="471" y="3503"/>
                  <a:pt x="366" y="3619"/>
                  <a:pt x="285" y="3754"/>
                </a:cubicBezTo>
                <a:cubicBezTo>
                  <a:pt x="61" y="4122"/>
                  <a:pt x="1" y="4604"/>
                  <a:pt x="134" y="5015"/>
                </a:cubicBezTo>
                <a:cubicBezTo>
                  <a:pt x="252" y="5382"/>
                  <a:pt x="495" y="5629"/>
                  <a:pt x="756" y="5891"/>
                </a:cubicBezTo>
                <a:lnTo>
                  <a:pt x="1623" y="6758"/>
                </a:lnTo>
                <a:lnTo>
                  <a:pt x="3416" y="8551"/>
                </a:lnTo>
                <a:lnTo>
                  <a:pt x="3486" y="8622"/>
                </a:lnTo>
                <a:lnTo>
                  <a:pt x="3486" y="8622"/>
                </a:lnTo>
                <a:cubicBezTo>
                  <a:pt x="3498" y="8636"/>
                  <a:pt x="3511" y="8650"/>
                  <a:pt x="3525" y="8664"/>
                </a:cubicBezTo>
                <a:cubicBezTo>
                  <a:pt x="3831" y="8961"/>
                  <a:pt x="4228" y="9110"/>
                  <a:pt x="4624" y="9110"/>
                </a:cubicBezTo>
                <a:cubicBezTo>
                  <a:pt x="5023" y="9110"/>
                  <a:pt x="5422" y="8959"/>
                  <a:pt x="5729" y="8659"/>
                </a:cubicBezTo>
                <a:cubicBezTo>
                  <a:pt x="5896" y="8493"/>
                  <a:pt x="6061" y="8326"/>
                  <a:pt x="6227" y="8159"/>
                </a:cubicBezTo>
                <a:lnTo>
                  <a:pt x="8209" y="6179"/>
                </a:lnTo>
                <a:cubicBezTo>
                  <a:pt x="8380" y="6007"/>
                  <a:pt x="8554" y="5837"/>
                  <a:pt x="8724" y="5663"/>
                </a:cubicBezTo>
                <a:cubicBezTo>
                  <a:pt x="9307" y="5068"/>
                  <a:pt x="9329" y="4128"/>
                  <a:pt x="8777" y="3505"/>
                </a:cubicBezTo>
                <a:cubicBezTo>
                  <a:pt x="8635" y="3345"/>
                  <a:pt x="8473" y="3199"/>
                  <a:pt x="8322" y="3049"/>
                </a:cubicBezTo>
                <a:lnTo>
                  <a:pt x="7372" y="2098"/>
                </a:lnTo>
                <a:cubicBezTo>
                  <a:pt x="6833" y="1559"/>
                  <a:pt x="6292" y="1018"/>
                  <a:pt x="5751" y="477"/>
                </a:cubicBezTo>
                <a:cubicBezTo>
                  <a:pt x="5441" y="169"/>
                  <a:pt x="5027" y="0"/>
                  <a:pt x="4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3381832" y="1983195"/>
            <a:ext cx="1035039" cy="1008742"/>
          </a:xfrm>
          <a:custGeom>
            <a:avLst/>
            <a:gdLst/>
            <a:ahLst/>
            <a:cxnLst/>
            <a:rect l="l" t="t" r="r" b="b"/>
            <a:pathLst>
              <a:path w="8423" h="8209" extrusionOk="0">
                <a:moveTo>
                  <a:pt x="4212" y="0"/>
                </a:moveTo>
                <a:cubicBezTo>
                  <a:pt x="3930" y="0"/>
                  <a:pt x="3648" y="107"/>
                  <a:pt x="3434" y="320"/>
                </a:cubicBezTo>
                <a:lnTo>
                  <a:pt x="428" y="3327"/>
                </a:lnTo>
                <a:cubicBezTo>
                  <a:pt x="0" y="3754"/>
                  <a:pt x="0" y="4454"/>
                  <a:pt x="428" y="4881"/>
                </a:cubicBezTo>
                <a:lnTo>
                  <a:pt x="3434" y="7888"/>
                </a:lnTo>
                <a:cubicBezTo>
                  <a:pt x="3648" y="8101"/>
                  <a:pt x="3930" y="8208"/>
                  <a:pt x="4212" y="8208"/>
                </a:cubicBezTo>
                <a:cubicBezTo>
                  <a:pt x="4493" y="8208"/>
                  <a:pt x="4775" y="8101"/>
                  <a:pt x="4988" y="7888"/>
                </a:cubicBezTo>
                <a:lnTo>
                  <a:pt x="7995" y="4881"/>
                </a:lnTo>
                <a:cubicBezTo>
                  <a:pt x="8422" y="4454"/>
                  <a:pt x="8422" y="3754"/>
                  <a:pt x="7995" y="3327"/>
                </a:cubicBezTo>
                <a:lnTo>
                  <a:pt x="4988" y="320"/>
                </a:lnTo>
                <a:cubicBezTo>
                  <a:pt x="4775" y="107"/>
                  <a:pt x="4493"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6228999" y="1535539"/>
            <a:ext cx="123" cy="334732"/>
          </a:xfrm>
          <a:custGeom>
            <a:avLst/>
            <a:gdLst/>
            <a:ahLst/>
            <a:cxnLst/>
            <a:rect l="l" t="t" r="r" b="b"/>
            <a:pathLst>
              <a:path w="1" h="2724" fill="none" extrusionOk="0">
                <a:moveTo>
                  <a:pt x="0" y="0"/>
                </a:moveTo>
                <a:lnTo>
                  <a:pt x="0" y="2724"/>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6228999" y="2339182"/>
            <a:ext cx="123" cy="334732"/>
          </a:xfrm>
          <a:custGeom>
            <a:avLst/>
            <a:gdLst/>
            <a:ahLst/>
            <a:cxnLst/>
            <a:rect l="l" t="t" r="r" b="b"/>
            <a:pathLst>
              <a:path w="1" h="2724" fill="none" extrusionOk="0">
                <a:moveTo>
                  <a:pt x="0" y="0"/>
                </a:moveTo>
                <a:lnTo>
                  <a:pt x="0" y="2723"/>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6228999" y="3156588"/>
            <a:ext cx="123" cy="334609"/>
          </a:xfrm>
          <a:custGeom>
            <a:avLst/>
            <a:gdLst/>
            <a:ahLst/>
            <a:cxnLst/>
            <a:rect l="l" t="t" r="r" b="b"/>
            <a:pathLst>
              <a:path w="1" h="2723" fill="none" extrusionOk="0">
                <a:moveTo>
                  <a:pt x="0" y="0"/>
                </a:moveTo>
                <a:lnTo>
                  <a:pt x="0" y="2723"/>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6228999" y="3998202"/>
            <a:ext cx="123" cy="334609"/>
          </a:xfrm>
          <a:custGeom>
            <a:avLst/>
            <a:gdLst/>
            <a:ahLst/>
            <a:cxnLst/>
            <a:rect l="l" t="t" r="r" b="b"/>
            <a:pathLst>
              <a:path w="1" h="2723" fill="none" extrusionOk="0">
                <a:moveTo>
                  <a:pt x="0" y="0"/>
                </a:moveTo>
                <a:lnTo>
                  <a:pt x="0" y="2722"/>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dirty="0">
                <a:solidFill>
                  <a:schemeClr val="dk1"/>
                </a:solidFill>
                <a:latin typeface="Candara" panose="020E0502030303020204" pitchFamily="34" charset="0"/>
                <a:ea typeface="Fira Sans Extra Condensed"/>
                <a:cs typeface="Fira Sans Extra Condensed"/>
                <a:sym typeface="Fira Sans Extra Condensed"/>
              </a:rPr>
              <a:t>SALES </a:t>
            </a:r>
            <a:r>
              <a:rPr lang="es" sz="2800" b="1" dirty="0" smtClean="0">
                <a:solidFill>
                  <a:schemeClr val="dk1"/>
                </a:solidFill>
                <a:latin typeface="Candara" panose="020E0502030303020204" pitchFamily="34" charset="0"/>
                <a:ea typeface="Fira Sans Extra Condensed"/>
                <a:cs typeface="Fira Sans Extra Condensed"/>
                <a:sym typeface="Fira Sans Extra Condensed"/>
              </a:rPr>
              <a:t>STATISTICS</a:t>
            </a:r>
            <a:endParaRPr sz="2800" b="1" dirty="0">
              <a:solidFill>
                <a:schemeClr val="dk1"/>
              </a:solidFill>
              <a:latin typeface="Candara" panose="020E0502030303020204" pitchFamily="34" charset="0"/>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Candara" panose="020E0502030303020204" pitchFamily="34" charset="0"/>
              <a:ea typeface="Fira Sans Extra Condensed"/>
              <a:cs typeface="Fira Sans Extra Condensed"/>
              <a:sym typeface="Fira Sans Extra Condensed"/>
            </a:endParaRPr>
          </a:p>
        </p:txBody>
      </p:sp>
      <p:sp>
        <p:nvSpPr>
          <p:cNvPr id="133" name="Google Shape;133;p16"/>
          <p:cNvSpPr txBox="1"/>
          <p:nvPr/>
        </p:nvSpPr>
        <p:spPr>
          <a:xfrm>
            <a:off x="4611322" y="2201582"/>
            <a:ext cx="3500700" cy="546000"/>
          </a:xfrm>
          <a:prstGeom prst="rect">
            <a:avLst/>
          </a:prstGeom>
          <a:noFill/>
          <a:ln>
            <a:noFill/>
          </a:ln>
        </p:spPr>
        <p:txBody>
          <a:bodyPr spcFirstLastPara="1" wrap="square" lIns="91425" tIns="91425" rIns="91425" bIns="91425" anchor="t" anchorCtr="0">
            <a:noAutofit/>
          </a:bodyPr>
          <a:lstStyle/>
          <a:p>
            <a:pPr lvl="0"/>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Between 2021 and 2023, New York generated $15 million, Texas generated $7 million, and California generated $11 million in revenue.</a:t>
            </a:r>
            <a:endParaRPr sz="12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34" name="Google Shape;134;p16"/>
          <p:cNvSpPr txBox="1"/>
          <p:nvPr/>
        </p:nvSpPr>
        <p:spPr>
          <a:xfrm>
            <a:off x="4629175" y="3180727"/>
            <a:ext cx="3500700" cy="546000"/>
          </a:xfrm>
          <a:prstGeom prst="rect">
            <a:avLst/>
          </a:prstGeom>
          <a:noFill/>
          <a:ln>
            <a:noFill/>
          </a:ln>
        </p:spPr>
        <p:txBody>
          <a:bodyPr spcFirstLastPara="1" wrap="square" lIns="91425" tIns="91425" rIns="91425" bIns="91425" anchor="ctr" anchorCtr="0">
            <a:noAutofit/>
          </a:bodyPr>
          <a:lstStyle/>
          <a:p>
            <a:pPr lvl="0"/>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Out of the $55.99 million in net revenue, 68.45% is generated on weekdays, and 31.55% is generated on weekends.</a:t>
            </a:r>
            <a:endParaRPr sz="12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35" name="Google Shape;135;p16"/>
          <p:cNvSpPr txBox="1"/>
          <p:nvPr/>
        </p:nvSpPr>
        <p:spPr>
          <a:xfrm>
            <a:off x="4629175" y="1393966"/>
            <a:ext cx="3500700" cy="546000"/>
          </a:xfrm>
          <a:prstGeom prst="rect">
            <a:avLst/>
          </a:prstGeom>
          <a:noFill/>
          <a:ln>
            <a:noFill/>
          </a:ln>
        </p:spPr>
        <p:txBody>
          <a:bodyPr spcFirstLastPara="1" wrap="square" lIns="91425" tIns="91425" rIns="91425" bIns="91425" anchor="t" anchorCtr="0">
            <a:noAutofit/>
          </a:bodyPr>
          <a:lstStyle/>
          <a:p>
            <a:pPr lvl="0"/>
            <a:r>
              <a:rPr lang="en-US" sz="12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Between 2021 and 2023, New York generated $15 million in profit, Texas generated $3 million, and California generated $4 million.</a:t>
            </a:r>
            <a:endParaRPr sz="12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36" name="Google Shape;136;p16"/>
          <p:cNvSpPr txBox="1"/>
          <p:nvPr/>
        </p:nvSpPr>
        <p:spPr>
          <a:xfrm>
            <a:off x="4629174" y="1255643"/>
            <a:ext cx="1603200" cy="33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b="1" dirty="0" smtClean="0">
                <a:solidFill>
                  <a:schemeClr val="lt1"/>
                </a:solidFill>
                <a:latin typeface="Fira Sans Extra Condensed"/>
                <a:ea typeface="Fira Sans Extra Condensed"/>
                <a:cs typeface="Fira Sans Extra Condensed"/>
                <a:sym typeface="Fira Sans Extra Condensed"/>
              </a:rPr>
              <a:t>Profit</a:t>
            </a:r>
            <a:endParaRPr sz="1200" b="1" dirty="0">
              <a:solidFill>
                <a:schemeClr val="lt1"/>
              </a:solidFill>
              <a:latin typeface="Fira Sans Extra Condensed"/>
              <a:ea typeface="Fira Sans Extra Condensed"/>
              <a:cs typeface="Fira Sans Extra Condensed"/>
              <a:sym typeface="Fira Sans Extra Condensed"/>
            </a:endParaRPr>
          </a:p>
        </p:txBody>
      </p:sp>
      <p:sp>
        <p:nvSpPr>
          <p:cNvPr id="137" name="Google Shape;137;p16"/>
          <p:cNvSpPr txBox="1"/>
          <p:nvPr/>
        </p:nvSpPr>
        <p:spPr>
          <a:xfrm>
            <a:off x="4629173" y="2934545"/>
            <a:ext cx="2034385" cy="29484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b="1" dirty="0" smtClean="0">
                <a:solidFill>
                  <a:schemeClr val="lt1"/>
                </a:solidFill>
                <a:latin typeface="Fira Sans Extra Condensed"/>
                <a:ea typeface="Fira Sans Extra Condensed"/>
                <a:cs typeface="Fira Sans Extra Condensed"/>
                <a:sym typeface="Fira Sans Extra Condensed"/>
              </a:rPr>
              <a:t>Weekday vs Weekend</a:t>
            </a:r>
            <a:endParaRPr sz="1200" b="1" dirty="0">
              <a:solidFill>
                <a:schemeClr val="lt1"/>
              </a:solidFill>
              <a:latin typeface="Fira Sans Extra Condensed"/>
              <a:ea typeface="Fira Sans Extra Condensed"/>
              <a:cs typeface="Fira Sans Extra Condensed"/>
              <a:sym typeface="Fira Sans Extra Condensed"/>
            </a:endParaRPr>
          </a:p>
        </p:txBody>
      </p:sp>
      <p:sp>
        <p:nvSpPr>
          <p:cNvPr id="138" name="Google Shape;138;p16"/>
          <p:cNvSpPr txBox="1"/>
          <p:nvPr/>
        </p:nvSpPr>
        <p:spPr>
          <a:xfrm>
            <a:off x="4629174" y="2029695"/>
            <a:ext cx="1603200" cy="33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b="1" dirty="0" smtClean="0">
                <a:solidFill>
                  <a:schemeClr val="lt1"/>
                </a:solidFill>
                <a:latin typeface="Fira Sans Extra Condensed"/>
                <a:ea typeface="Fira Sans Extra Condensed"/>
                <a:cs typeface="Fira Sans Extra Condensed"/>
                <a:sym typeface="Fira Sans Extra Condensed"/>
              </a:rPr>
              <a:t>Revenue</a:t>
            </a:r>
            <a:endParaRPr sz="1200" b="1" dirty="0">
              <a:solidFill>
                <a:schemeClr val="lt1"/>
              </a:solidFill>
              <a:latin typeface="Fira Sans Extra Condensed"/>
              <a:ea typeface="Fira Sans Extra Condensed"/>
              <a:cs typeface="Fira Sans Extra Condensed"/>
              <a:sym typeface="Fira Sans Extra Condensed"/>
            </a:endParaRPr>
          </a:p>
        </p:txBody>
      </p:sp>
      <p:sp>
        <p:nvSpPr>
          <p:cNvPr id="139" name="Google Shape;139;p16"/>
          <p:cNvSpPr txBox="1"/>
          <p:nvPr/>
        </p:nvSpPr>
        <p:spPr>
          <a:xfrm>
            <a:off x="4629174" y="3760532"/>
            <a:ext cx="1603200" cy="33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b="1" dirty="0" smtClean="0">
                <a:solidFill>
                  <a:schemeClr val="lt1"/>
                </a:solidFill>
                <a:latin typeface="Fira Sans Extra Condensed"/>
                <a:ea typeface="Fira Sans Extra Condensed"/>
                <a:cs typeface="Fira Sans Extra Condensed"/>
                <a:sym typeface="Fira Sans Extra Condensed"/>
              </a:rPr>
              <a:t>Product</a:t>
            </a:r>
            <a:endParaRPr sz="1200" b="1" dirty="0">
              <a:solidFill>
                <a:schemeClr val="lt1"/>
              </a:solidFill>
              <a:latin typeface="Fira Sans Extra Condensed"/>
              <a:ea typeface="Fira Sans Extra Condensed"/>
              <a:cs typeface="Fira Sans Extra Condensed"/>
              <a:sym typeface="Fira Sans Extra Condensed"/>
            </a:endParaRPr>
          </a:p>
        </p:txBody>
      </p:sp>
      <p:sp>
        <p:nvSpPr>
          <p:cNvPr id="140" name="Google Shape;140;p16"/>
          <p:cNvSpPr txBox="1"/>
          <p:nvPr/>
        </p:nvSpPr>
        <p:spPr>
          <a:xfrm>
            <a:off x="4629175" y="3982477"/>
            <a:ext cx="3500700" cy="546000"/>
          </a:xfrm>
          <a:prstGeom prst="rect">
            <a:avLst/>
          </a:prstGeom>
          <a:noFill/>
          <a:ln>
            <a:noFill/>
          </a:ln>
        </p:spPr>
        <p:txBody>
          <a:bodyPr spcFirstLastPara="1" wrap="square" lIns="91425" tIns="91425" rIns="91425" bIns="91425" anchor="t" anchorCtr="0">
            <a:noAutofit/>
          </a:bodyPr>
          <a:lstStyle/>
          <a:p>
            <a:pPr lvl="0"/>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There are a total of 263 products across 9 brands and 7 categories.</a:t>
            </a:r>
            <a:endParaRPr sz="12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41" name="Google Shape;141;p16"/>
          <p:cNvSpPr/>
          <p:nvPr/>
        </p:nvSpPr>
        <p:spPr>
          <a:xfrm>
            <a:off x="1333680" y="1141745"/>
            <a:ext cx="1863410" cy="3606454"/>
          </a:xfrm>
          <a:custGeom>
            <a:avLst/>
            <a:gdLst/>
            <a:ahLst/>
            <a:cxnLst/>
            <a:rect l="l" t="t" r="r" b="b"/>
            <a:pathLst>
              <a:path w="17370" h="33618" extrusionOk="0">
                <a:moveTo>
                  <a:pt x="16200" y="18898"/>
                </a:moveTo>
                <a:lnTo>
                  <a:pt x="16200" y="18898"/>
                </a:lnTo>
                <a:cubicBezTo>
                  <a:pt x="16199" y="18906"/>
                  <a:pt x="16198" y="18914"/>
                  <a:pt x="16197" y="18923"/>
                </a:cubicBezTo>
                <a:lnTo>
                  <a:pt x="16197" y="18923"/>
                </a:lnTo>
                <a:cubicBezTo>
                  <a:pt x="16198" y="18913"/>
                  <a:pt x="16199" y="18904"/>
                  <a:pt x="16200" y="18898"/>
                </a:cubicBezTo>
                <a:close/>
                <a:moveTo>
                  <a:pt x="10184" y="29335"/>
                </a:moveTo>
                <a:cubicBezTo>
                  <a:pt x="10184" y="29335"/>
                  <a:pt x="10180" y="29338"/>
                  <a:pt x="10171" y="29345"/>
                </a:cubicBezTo>
                <a:lnTo>
                  <a:pt x="10171" y="29345"/>
                </a:lnTo>
                <a:cubicBezTo>
                  <a:pt x="10180" y="29338"/>
                  <a:pt x="10184" y="29335"/>
                  <a:pt x="10184" y="29335"/>
                </a:cubicBezTo>
                <a:close/>
                <a:moveTo>
                  <a:pt x="506" y="1"/>
                </a:moveTo>
                <a:cubicBezTo>
                  <a:pt x="248" y="1"/>
                  <a:pt x="2" y="228"/>
                  <a:pt x="13" y="494"/>
                </a:cubicBezTo>
                <a:cubicBezTo>
                  <a:pt x="27" y="757"/>
                  <a:pt x="231" y="982"/>
                  <a:pt x="507" y="982"/>
                </a:cubicBezTo>
                <a:cubicBezTo>
                  <a:pt x="942" y="982"/>
                  <a:pt x="1376" y="998"/>
                  <a:pt x="1809" y="1033"/>
                </a:cubicBezTo>
                <a:cubicBezTo>
                  <a:pt x="2019" y="1049"/>
                  <a:pt x="2228" y="1070"/>
                  <a:pt x="2438" y="1094"/>
                </a:cubicBezTo>
                <a:cubicBezTo>
                  <a:pt x="2491" y="1101"/>
                  <a:pt x="2542" y="1108"/>
                  <a:pt x="2595" y="1114"/>
                </a:cubicBezTo>
                <a:cubicBezTo>
                  <a:pt x="2599" y="1115"/>
                  <a:pt x="2636" y="1119"/>
                  <a:pt x="2640" y="1119"/>
                </a:cubicBezTo>
                <a:cubicBezTo>
                  <a:pt x="2640" y="1119"/>
                  <a:pt x="2640" y="1119"/>
                  <a:pt x="2640" y="1119"/>
                </a:cubicBezTo>
                <a:lnTo>
                  <a:pt x="2640" y="1119"/>
                </a:lnTo>
                <a:cubicBezTo>
                  <a:pt x="2651" y="1121"/>
                  <a:pt x="2661" y="1122"/>
                  <a:pt x="2665" y="1123"/>
                </a:cubicBezTo>
                <a:cubicBezTo>
                  <a:pt x="2769" y="1136"/>
                  <a:pt x="2872" y="1152"/>
                  <a:pt x="2974" y="1169"/>
                </a:cubicBezTo>
                <a:cubicBezTo>
                  <a:pt x="3803" y="1302"/>
                  <a:pt x="4623" y="1499"/>
                  <a:pt x="5421" y="1758"/>
                </a:cubicBezTo>
                <a:cubicBezTo>
                  <a:pt x="5808" y="1883"/>
                  <a:pt x="6190" y="2024"/>
                  <a:pt x="6567" y="2179"/>
                </a:cubicBezTo>
                <a:cubicBezTo>
                  <a:pt x="6587" y="2187"/>
                  <a:pt x="6659" y="2217"/>
                  <a:pt x="6659" y="2217"/>
                </a:cubicBezTo>
                <a:cubicBezTo>
                  <a:pt x="6659" y="2217"/>
                  <a:pt x="6651" y="2214"/>
                  <a:pt x="6630" y="2205"/>
                </a:cubicBezTo>
                <a:lnTo>
                  <a:pt x="6630" y="2205"/>
                </a:lnTo>
                <a:cubicBezTo>
                  <a:pt x="6676" y="2224"/>
                  <a:pt x="6723" y="2244"/>
                  <a:pt x="6769" y="2265"/>
                </a:cubicBezTo>
                <a:cubicBezTo>
                  <a:pt x="6868" y="2308"/>
                  <a:pt x="6968" y="2352"/>
                  <a:pt x="7066" y="2398"/>
                </a:cubicBezTo>
                <a:cubicBezTo>
                  <a:pt x="7249" y="2482"/>
                  <a:pt x="7430" y="2569"/>
                  <a:pt x="7610" y="2661"/>
                </a:cubicBezTo>
                <a:cubicBezTo>
                  <a:pt x="8334" y="3027"/>
                  <a:pt x="9029" y="3447"/>
                  <a:pt x="9689" y="3914"/>
                </a:cubicBezTo>
                <a:cubicBezTo>
                  <a:pt x="9853" y="4030"/>
                  <a:pt x="10013" y="4150"/>
                  <a:pt x="10171" y="4270"/>
                </a:cubicBezTo>
                <a:cubicBezTo>
                  <a:pt x="10184" y="4280"/>
                  <a:pt x="10189" y="4284"/>
                  <a:pt x="10189" y="4284"/>
                </a:cubicBezTo>
                <a:cubicBezTo>
                  <a:pt x="10189" y="4284"/>
                  <a:pt x="10182" y="4278"/>
                  <a:pt x="10174" y="4272"/>
                </a:cubicBezTo>
                <a:lnTo>
                  <a:pt x="10174" y="4272"/>
                </a:lnTo>
                <a:cubicBezTo>
                  <a:pt x="10191" y="4285"/>
                  <a:pt x="10207" y="4298"/>
                  <a:pt x="10224" y="4311"/>
                </a:cubicBezTo>
                <a:cubicBezTo>
                  <a:pt x="10264" y="4342"/>
                  <a:pt x="10303" y="4373"/>
                  <a:pt x="10342" y="4404"/>
                </a:cubicBezTo>
                <a:cubicBezTo>
                  <a:pt x="10426" y="4471"/>
                  <a:pt x="10509" y="4538"/>
                  <a:pt x="10591" y="4608"/>
                </a:cubicBezTo>
                <a:cubicBezTo>
                  <a:pt x="10898" y="4864"/>
                  <a:pt x="11194" y="5130"/>
                  <a:pt x="11482" y="5407"/>
                </a:cubicBezTo>
                <a:cubicBezTo>
                  <a:pt x="11775" y="5688"/>
                  <a:pt x="12056" y="5981"/>
                  <a:pt x="12327" y="6285"/>
                </a:cubicBezTo>
                <a:cubicBezTo>
                  <a:pt x="12460" y="6432"/>
                  <a:pt x="12591" y="6585"/>
                  <a:pt x="12719" y="6738"/>
                </a:cubicBezTo>
                <a:cubicBezTo>
                  <a:pt x="12782" y="6815"/>
                  <a:pt x="12846" y="6893"/>
                  <a:pt x="12908" y="6972"/>
                </a:cubicBezTo>
                <a:cubicBezTo>
                  <a:pt x="12939" y="7009"/>
                  <a:pt x="12971" y="7049"/>
                  <a:pt x="13001" y="7089"/>
                </a:cubicBezTo>
                <a:cubicBezTo>
                  <a:pt x="13012" y="7102"/>
                  <a:pt x="13022" y="7115"/>
                  <a:pt x="13032" y="7128"/>
                </a:cubicBezTo>
                <a:lnTo>
                  <a:pt x="13032" y="7128"/>
                </a:lnTo>
                <a:cubicBezTo>
                  <a:pt x="13037" y="7135"/>
                  <a:pt x="13045" y="7145"/>
                  <a:pt x="13056" y="7160"/>
                </a:cubicBezTo>
                <a:cubicBezTo>
                  <a:pt x="13544" y="7805"/>
                  <a:pt x="13989" y="8481"/>
                  <a:pt x="14380" y="9189"/>
                </a:cubicBezTo>
                <a:cubicBezTo>
                  <a:pt x="14575" y="9542"/>
                  <a:pt x="14756" y="9903"/>
                  <a:pt x="14924" y="10268"/>
                </a:cubicBezTo>
                <a:cubicBezTo>
                  <a:pt x="14966" y="10360"/>
                  <a:pt x="15007" y="10452"/>
                  <a:pt x="15048" y="10547"/>
                </a:cubicBezTo>
                <a:cubicBezTo>
                  <a:pt x="15064" y="10583"/>
                  <a:pt x="15080" y="10620"/>
                  <a:pt x="15096" y="10657"/>
                </a:cubicBezTo>
                <a:lnTo>
                  <a:pt x="15096" y="10657"/>
                </a:lnTo>
                <a:cubicBezTo>
                  <a:pt x="15096" y="10658"/>
                  <a:pt x="15135" y="10751"/>
                  <a:pt x="15143" y="10769"/>
                </a:cubicBezTo>
                <a:cubicBezTo>
                  <a:pt x="15220" y="10957"/>
                  <a:pt x="15292" y="11146"/>
                  <a:pt x="15363" y="11336"/>
                </a:cubicBezTo>
                <a:cubicBezTo>
                  <a:pt x="15646" y="12114"/>
                  <a:pt x="15871" y="12915"/>
                  <a:pt x="16034" y="13727"/>
                </a:cubicBezTo>
                <a:cubicBezTo>
                  <a:pt x="16076" y="13938"/>
                  <a:pt x="16115" y="14150"/>
                  <a:pt x="16148" y="14363"/>
                </a:cubicBezTo>
                <a:cubicBezTo>
                  <a:pt x="16163" y="14458"/>
                  <a:pt x="16177" y="14554"/>
                  <a:pt x="16192" y="14651"/>
                </a:cubicBezTo>
                <a:cubicBezTo>
                  <a:pt x="16194" y="14672"/>
                  <a:pt x="16198" y="14696"/>
                  <a:pt x="16200" y="14717"/>
                </a:cubicBezTo>
                <a:cubicBezTo>
                  <a:pt x="16195" y="14683"/>
                  <a:pt x="16194" y="14671"/>
                  <a:pt x="16194" y="14671"/>
                </a:cubicBezTo>
                <a:lnTo>
                  <a:pt x="16194" y="14671"/>
                </a:lnTo>
                <a:cubicBezTo>
                  <a:pt x="16194" y="14671"/>
                  <a:pt x="16199" y="14708"/>
                  <a:pt x="16200" y="14719"/>
                </a:cubicBezTo>
                <a:cubicBezTo>
                  <a:pt x="16208" y="14780"/>
                  <a:pt x="16215" y="14839"/>
                  <a:pt x="16222" y="14898"/>
                </a:cubicBezTo>
                <a:cubicBezTo>
                  <a:pt x="16271" y="15320"/>
                  <a:pt x="16304" y="15741"/>
                  <a:pt x="16321" y="16165"/>
                </a:cubicBezTo>
                <a:cubicBezTo>
                  <a:pt x="16353" y="17032"/>
                  <a:pt x="16321" y="17900"/>
                  <a:pt x="16217" y="18761"/>
                </a:cubicBezTo>
                <a:cubicBezTo>
                  <a:pt x="16212" y="18806"/>
                  <a:pt x="16205" y="18851"/>
                  <a:pt x="16200" y="18896"/>
                </a:cubicBezTo>
                <a:cubicBezTo>
                  <a:pt x="16195" y="18932"/>
                  <a:pt x="16194" y="18945"/>
                  <a:pt x="16194" y="18945"/>
                </a:cubicBezTo>
                <a:cubicBezTo>
                  <a:pt x="16194" y="18945"/>
                  <a:pt x="16194" y="18944"/>
                  <a:pt x="16194" y="18944"/>
                </a:cubicBezTo>
                <a:lnTo>
                  <a:pt x="16194" y="18944"/>
                </a:lnTo>
                <a:cubicBezTo>
                  <a:pt x="16193" y="18951"/>
                  <a:pt x="16192" y="18958"/>
                  <a:pt x="16192" y="18964"/>
                </a:cubicBezTo>
                <a:cubicBezTo>
                  <a:pt x="16176" y="19076"/>
                  <a:pt x="16159" y="19185"/>
                  <a:pt x="16142" y="19297"/>
                </a:cubicBezTo>
                <a:cubicBezTo>
                  <a:pt x="16108" y="19503"/>
                  <a:pt x="16071" y="19707"/>
                  <a:pt x="16030" y="19911"/>
                </a:cubicBezTo>
                <a:cubicBezTo>
                  <a:pt x="15947" y="20323"/>
                  <a:pt x="15849" y="20730"/>
                  <a:pt x="15734" y="21135"/>
                </a:cubicBezTo>
                <a:cubicBezTo>
                  <a:pt x="15621" y="21536"/>
                  <a:pt x="15493" y="21931"/>
                  <a:pt x="15349" y="22320"/>
                </a:cubicBezTo>
                <a:cubicBezTo>
                  <a:pt x="15278" y="22511"/>
                  <a:pt x="15204" y="22700"/>
                  <a:pt x="15128" y="22888"/>
                </a:cubicBezTo>
                <a:cubicBezTo>
                  <a:pt x="15119" y="22909"/>
                  <a:pt x="15097" y="22961"/>
                  <a:pt x="15097" y="22961"/>
                </a:cubicBezTo>
                <a:cubicBezTo>
                  <a:pt x="15097" y="22961"/>
                  <a:pt x="15100" y="22953"/>
                  <a:pt x="15109" y="22930"/>
                </a:cubicBezTo>
                <a:lnTo>
                  <a:pt x="15109" y="22930"/>
                </a:lnTo>
                <a:cubicBezTo>
                  <a:pt x="15090" y="22976"/>
                  <a:pt x="15069" y="23024"/>
                  <a:pt x="15049" y="23070"/>
                </a:cubicBezTo>
                <a:cubicBezTo>
                  <a:pt x="15006" y="23170"/>
                  <a:pt x="14962" y="23268"/>
                  <a:pt x="14916" y="23367"/>
                </a:cubicBezTo>
                <a:cubicBezTo>
                  <a:pt x="14577" y="24105"/>
                  <a:pt x="14183" y="24816"/>
                  <a:pt x="13738" y="25495"/>
                </a:cubicBezTo>
                <a:cubicBezTo>
                  <a:pt x="13520" y="25827"/>
                  <a:pt x="13290" y="26151"/>
                  <a:pt x="13049" y="26467"/>
                </a:cubicBezTo>
                <a:lnTo>
                  <a:pt x="13049" y="26467"/>
                </a:lnTo>
                <a:cubicBezTo>
                  <a:pt x="13043" y="26475"/>
                  <a:pt x="13001" y="26529"/>
                  <a:pt x="12990" y="26544"/>
                </a:cubicBezTo>
                <a:cubicBezTo>
                  <a:pt x="12959" y="26583"/>
                  <a:pt x="12929" y="26622"/>
                  <a:pt x="12897" y="26662"/>
                </a:cubicBezTo>
                <a:cubicBezTo>
                  <a:pt x="12834" y="26740"/>
                  <a:pt x="12771" y="26816"/>
                  <a:pt x="12708" y="26893"/>
                </a:cubicBezTo>
                <a:cubicBezTo>
                  <a:pt x="12580" y="27047"/>
                  <a:pt x="12449" y="27197"/>
                  <a:pt x="12316" y="27345"/>
                </a:cubicBezTo>
                <a:cubicBezTo>
                  <a:pt x="11774" y="27951"/>
                  <a:pt x="11186" y="28516"/>
                  <a:pt x="10560" y="29034"/>
                </a:cubicBezTo>
                <a:cubicBezTo>
                  <a:pt x="10488" y="29093"/>
                  <a:pt x="10417" y="29151"/>
                  <a:pt x="10344" y="29210"/>
                </a:cubicBezTo>
                <a:cubicBezTo>
                  <a:pt x="10305" y="29240"/>
                  <a:pt x="10265" y="29272"/>
                  <a:pt x="10227" y="29303"/>
                </a:cubicBezTo>
                <a:cubicBezTo>
                  <a:pt x="10203" y="29320"/>
                  <a:pt x="10182" y="29338"/>
                  <a:pt x="10158" y="29355"/>
                </a:cubicBezTo>
                <a:cubicBezTo>
                  <a:pt x="10163" y="29351"/>
                  <a:pt x="10167" y="29348"/>
                  <a:pt x="10171" y="29345"/>
                </a:cubicBezTo>
                <a:lnTo>
                  <a:pt x="10171" y="29345"/>
                </a:lnTo>
                <a:cubicBezTo>
                  <a:pt x="10167" y="29348"/>
                  <a:pt x="10162" y="29352"/>
                  <a:pt x="10156" y="29356"/>
                </a:cubicBezTo>
                <a:cubicBezTo>
                  <a:pt x="9996" y="29477"/>
                  <a:pt x="9836" y="29596"/>
                  <a:pt x="9672" y="29712"/>
                </a:cubicBezTo>
                <a:cubicBezTo>
                  <a:pt x="9339" y="29947"/>
                  <a:pt x="8997" y="30171"/>
                  <a:pt x="8648" y="30381"/>
                </a:cubicBezTo>
                <a:cubicBezTo>
                  <a:pt x="8298" y="30592"/>
                  <a:pt x="7938" y="30788"/>
                  <a:pt x="7572" y="30973"/>
                </a:cubicBezTo>
                <a:cubicBezTo>
                  <a:pt x="7392" y="31064"/>
                  <a:pt x="7210" y="31151"/>
                  <a:pt x="7026" y="31235"/>
                </a:cubicBezTo>
                <a:cubicBezTo>
                  <a:pt x="6934" y="31277"/>
                  <a:pt x="6842" y="31318"/>
                  <a:pt x="6749" y="31358"/>
                </a:cubicBezTo>
                <a:cubicBezTo>
                  <a:pt x="6709" y="31376"/>
                  <a:pt x="6669" y="31392"/>
                  <a:pt x="6628" y="31409"/>
                </a:cubicBezTo>
                <a:cubicBezTo>
                  <a:pt x="6649" y="31400"/>
                  <a:pt x="6657" y="31397"/>
                  <a:pt x="6657" y="31397"/>
                </a:cubicBezTo>
                <a:lnTo>
                  <a:pt x="6657" y="31397"/>
                </a:lnTo>
                <a:cubicBezTo>
                  <a:pt x="6656" y="31397"/>
                  <a:pt x="6565" y="31435"/>
                  <a:pt x="6545" y="31443"/>
                </a:cubicBezTo>
                <a:cubicBezTo>
                  <a:pt x="5782" y="31755"/>
                  <a:pt x="4995" y="32009"/>
                  <a:pt x="4192" y="32202"/>
                </a:cubicBezTo>
                <a:cubicBezTo>
                  <a:pt x="3781" y="32301"/>
                  <a:pt x="3367" y="32382"/>
                  <a:pt x="2950" y="32449"/>
                </a:cubicBezTo>
                <a:cubicBezTo>
                  <a:pt x="2846" y="32465"/>
                  <a:pt x="2743" y="32481"/>
                  <a:pt x="2641" y="32495"/>
                </a:cubicBezTo>
                <a:cubicBezTo>
                  <a:pt x="2635" y="32496"/>
                  <a:pt x="2629" y="32497"/>
                  <a:pt x="2625" y="32497"/>
                </a:cubicBezTo>
                <a:lnTo>
                  <a:pt x="2625" y="32497"/>
                </a:lnTo>
                <a:cubicBezTo>
                  <a:pt x="2621" y="32498"/>
                  <a:pt x="2611" y="32499"/>
                  <a:pt x="2594" y="32501"/>
                </a:cubicBezTo>
                <a:cubicBezTo>
                  <a:pt x="2533" y="32509"/>
                  <a:pt x="2474" y="32516"/>
                  <a:pt x="2414" y="32523"/>
                </a:cubicBezTo>
                <a:cubicBezTo>
                  <a:pt x="2197" y="32548"/>
                  <a:pt x="1980" y="32569"/>
                  <a:pt x="1762" y="32586"/>
                </a:cubicBezTo>
                <a:cubicBezTo>
                  <a:pt x="1343" y="32618"/>
                  <a:pt x="924" y="32633"/>
                  <a:pt x="504" y="32633"/>
                </a:cubicBezTo>
                <a:cubicBezTo>
                  <a:pt x="247" y="32633"/>
                  <a:pt x="1" y="32859"/>
                  <a:pt x="12" y="33125"/>
                </a:cubicBezTo>
                <a:cubicBezTo>
                  <a:pt x="23" y="33391"/>
                  <a:pt x="228" y="33617"/>
                  <a:pt x="504" y="33617"/>
                </a:cubicBezTo>
                <a:cubicBezTo>
                  <a:pt x="2257" y="33615"/>
                  <a:pt x="4014" y="33346"/>
                  <a:pt x="5681" y="32806"/>
                </a:cubicBezTo>
                <a:cubicBezTo>
                  <a:pt x="7290" y="32282"/>
                  <a:pt x="8823" y="31519"/>
                  <a:pt x="10202" y="30538"/>
                </a:cubicBezTo>
                <a:cubicBezTo>
                  <a:pt x="11601" y="29543"/>
                  <a:pt x="12833" y="28350"/>
                  <a:pt x="13877" y="26989"/>
                </a:cubicBezTo>
                <a:cubicBezTo>
                  <a:pt x="14908" y="25647"/>
                  <a:pt x="15719" y="24150"/>
                  <a:pt x="16301" y="22564"/>
                </a:cubicBezTo>
                <a:cubicBezTo>
                  <a:pt x="16901" y="20928"/>
                  <a:pt x="17233" y="19194"/>
                  <a:pt x="17302" y="17453"/>
                </a:cubicBezTo>
                <a:cubicBezTo>
                  <a:pt x="17369" y="15694"/>
                  <a:pt x="17160" y="13915"/>
                  <a:pt x="16680" y="12222"/>
                </a:cubicBezTo>
                <a:cubicBezTo>
                  <a:pt x="16218" y="10591"/>
                  <a:pt x="15504" y="9024"/>
                  <a:pt x="14573" y="7608"/>
                </a:cubicBezTo>
                <a:cubicBezTo>
                  <a:pt x="13652" y="6209"/>
                  <a:pt x="12529" y="4942"/>
                  <a:pt x="11236" y="3875"/>
                </a:cubicBezTo>
                <a:cubicBezTo>
                  <a:pt x="9910" y="2779"/>
                  <a:pt x="8438" y="1898"/>
                  <a:pt x="6847" y="1243"/>
                </a:cubicBezTo>
                <a:cubicBezTo>
                  <a:pt x="5235" y="579"/>
                  <a:pt x="3522" y="185"/>
                  <a:pt x="1785" y="51"/>
                </a:cubicBezTo>
                <a:cubicBezTo>
                  <a:pt x="1359" y="18"/>
                  <a:pt x="932" y="3"/>
                  <a:pt x="50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6"/>
          <p:cNvGrpSpPr/>
          <p:nvPr/>
        </p:nvGrpSpPr>
        <p:grpSpPr>
          <a:xfrm>
            <a:off x="2432972" y="1526968"/>
            <a:ext cx="293189" cy="280960"/>
            <a:chOff x="2099309" y="1298368"/>
            <a:chExt cx="293189" cy="280960"/>
          </a:xfrm>
        </p:grpSpPr>
        <p:sp>
          <p:nvSpPr>
            <p:cNvPr id="143" name="Google Shape;143;p16"/>
            <p:cNvSpPr/>
            <p:nvPr/>
          </p:nvSpPr>
          <p:spPr>
            <a:xfrm>
              <a:off x="2099309" y="1298368"/>
              <a:ext cx="293189" cy="280960"/>
            </a:xfrm>
            <a:custGeom>
              <a:avLst/>
              <a:gdLst/>
              <a:ahLst/>
              <a:cxnLst/>
              <a:rect l="l" t="t" r="r" b="b"/>
              <a:pathLst>
                <a:path w="2733" h="2619" extrusionOk="0">
                  <a:moveTo>
                    <a:pt x="944" y="1215"/>
                  </a:moveTo>
                  <a:cubicBezTo>
                    <a:pt x="943" y="1215"/>
                    <a:pt x="936" y="1239"/>
                    <a:pt x="933" y="1261"/>
                  </a:cubicBezTo>
                  <a:lnTo>
                    <a:pt x="933" y="1261"/>
                  </a:lnTo>
                  <a:cubicBezTo>
                    <a:pt x="943" y="1227"/>
                    <a:pt x="945" y="1215"/>
                    <a:pt x="944" y="1215"/>
                  </a:cubicBezTo>
                  <a:close/>
                  <a:moveTo>
                    <a:pt x="1901" y="1244"/>
                  </a:moveTo>
                  <a:cubicBezTo>
                    <a:pt x="1902" y="1247"/>
                    <a:pt x="1903" y="1251"/>
                    <a:pt x="1904" y="1254"/>
                  </a:cubicBezTo>
                  <a:cubicBezTo>
                    <a:pt x="1906" y="1265"/>
                    <a:pt x="1907" y="1272"/>
                    <a:pt x="1906" y="1276"/>
                  </a:cubicBezTo>
                  <a:lnTo>
                    <a:pt x="1906" y="1276"/>
                  </a:lnTo>
                  <a:cubicBezTo>
                    <a:pt x="1904" y="1265"/>
                    <a:pt x="1902" y="1254"/>
                    <a:pt x="1901" y="1244"/>
                  </a:cubicBezTo>
                  <a:close/>
                  <a:moveTo>
                    <a:pt x="1911" y="1352"/>
                  </a:moveTo>
                  <a:cubicBezTo>
                    <a:pt x="1911" y="1352"/>
                    <a:pt x="1911" y="1352"/>
                    <a:pt x="1911" y="1352"/>
                  </a:cubicBezTo>
                  <a:lnTo>
                    <a:pt x="1911" y="1352"/>
                  </a:lnTo>
                  <a:cubicBezTo>
                    <a:pt x="1911" y="1352"/>
                    <a:pt x="1911" y="1352"/>
                    <a:pt x="1911" y="1352"/>
                  </a:cubicBezTo>
                  <a:close/>
                  <a:moveTo>
                    <a:pt x="1432" y="830"/>
                  </a:moveTo>
                  <a:cubicBezTo>
                    <a:pt x="1449" y="830"/>
                    <a:pt x="1467" y="832"/>
                    <a:pt x="1485" y="832"/>
                  </a:cubicBezTo>
                  <a:lnTo>
                    <a:pt x="1485" y="832"/>
                  </a:lnTo>
                  <a:cubicBezTo>
                    <a:pt x="1526" y="842"/>
                    <a:pt x="1566" y="853"/>
                    <a:pt x="1605" y="866"/>
                  </a:cubicBezTo>
                  <a:lnTo>
                    <a:pt x="1605" y="866"/>
                  </a:lnTo>
                  <a:cubicBezTo>
                    <a:pt x="1627" y="879"/>
                    <a:pt x="1651" y="888"/>
                    <a:pt x="1672" y="899"/>
                  </a:cubicBezTo>
                  <a:cubicBezTo>
                    <a:pt x="1686" y="907"/>
                    <a:pt x="1699" y="916"/>
                    <a:pt x="1711" y="925"/>
                  </a:cubicBezTo>
                  <a:lnTo>
                    <a:pt x="1717" y="928"/>
                  </a:lnTo>
                  <a:lnTo>
                    <a:pt x="1717" y="928"/>
                  </a:lnTo>
                  <a:cubicBezTo>
                    <a:pt x="1718" y="929"/>
                    <a:pt x="1719" y="931"/>
                    <a:pt x="1721" y="932"/>
                  </a:cubicBezTo>
                  <a:cubicBezTo>
                    <a:pt x="1749" y="958"/>
                    <a:pt x="1776" y="986"/>
                    <a:pt x="1803" y="1015"/>
                  </a:cubicBezTo>
                  <a:cubicBezTo>
                    <a:pt x="1804" y="1016"/>
                    <a:pt x="1805" y="1017"/>
                    <a:pt x="1806" y="1018"/>
                  </a:cubicBezTo>
                  <a:lnTo>
                    <a:pt x="1806" y="1018"/>
                  </a:lnTo>
                  <a:cubicBezTo>
                    <a:pt x="1817" y="1032"/>
                    <a:pt x="1827" y="1047"/>
                    <a:pt x="1836" y="1063"/>
                  </a:cubicBezTo>
                  <a:cubicBezTo>
                    <a:pt x="1847" y="1083"/>
                    <a:pt x="1857" y="1103"/>
                    <a:pt x="1869" y="1126"/>
                  </a:cubicBezTo>
                  <a:lnTo>
                    <a:pt x="1869" y="1126"/>
                  </a:lnTo>
                  <a:cubicBezTo>
                    <a:pt x="1880" y="1160"/>
                    <a:pt x="1889" y="1194"/>
                    <a:pt x="1898" y="1230"/>
                  </a:cubicBezTo>
                  <a:lnTo>
                    <a:pt x="1898" y="1230"/>
                  </a:lnTo>
                  <a:cubicBezTo>
                    <a:pt x="1898" y="1225"/>
                    <a:pt x="1899" y="1221"/>
                    <a:pt x="1900" y="1216"/>
                  </a:cubicBezTo>
                  <a:lnTo>
                    <a:pt x="1900" y="1216"/>
                  </a:lnTo>
                  <a:cubicBezTo>
                    <a:pt x="1899" y="1224"/>
                    <a:pt x="1900" y="1234"/>
                    <a:pt x="1901" y="1244"/>
                  </a:cubicBezTo>
                  <a:lnTo>
                    <a:pt x="1901" y="1244"/>
                  </a:lnTo>
                  <a:cubicBezTo>
                    <a:pt x="1900" y="1239"/>
                    <a:pt x="1899" y="1234"/>
                    <a:pt x="1898" y="1230"/>
                  </a:cubicBezTo>
                  <a:lnTo>
                    <a:pt x="1898" y="1230"/>
                  </a:lnTo>
                  <a:cubicBezTo>
                    <a:pt x="1894" y="1263"/>
                    <a:pt x="1900" y="1279"/>
                    <a:pt x="1904" y="1279"/>
                  </a:cubicBezTo>
                  <a:cubicBezTo>
                    <a:pt x="1904" y="1279"/>
                    <a:pt x="1905" y="1278"/>
                    <a:pt x="1906" y="1276"/>
                  </a:cubicBezTo>
                  <a:lnTo>
                    <a:pt x="1906" y="1276"/>
                  </a:lnTo>
                  <a:cubicBezTo>
                    <a:pt x="1907" y="1289"/>
                    <a:pt x="1909" y="1301"/>
                    <a:pt x="1909" y="1312"/>
                  </a:cubicBezTo>
                  <a:cubicBezTo>
                    <a:pt x="1909" y="1329"/>
                    <a:pt x="1908" y="1345"/>
                    <a:pt x="1907" y="1360"/>
                  </a:cubicBezTo>
                  <a:lnTo>
                    <a:pt x="1907" y="1360"/>
                  </a:lnTo>
                  <a:cubicBezTo>
                    <a:pt x="1894" y="1389"/>
                    <a:pt x="1892" y="1439"/>
                    <a:pt x="1883" y="1470"/>
                  </a:cubicBezTo>
                  <a:cubicBezTo>
                    <a:pt x="1878" y="1485"/>
                    <a:pt x="1869" y="1502"/>
                    <a:pt x="1863" y="1519"/>
                  </a:cubicBezTo>
                  <a:lnTo>
                    <a:pt x="1863" y="1519"/>
                  </a:lnTo>
                  <a:cubicBezTo>
                    <a:pt x="1846" y="1550"/>
                    <a:pt x="1828" y="1581"/>
                    <a:pt x="1808" y="1611"/>
                  </a:cubicBezTo>
                  <a:lnTo>
                    <a:pt x="1808" y="1611"/>
                  </a:lnTo>
                  <a:cubicBezTo>
                    <a:pt x="1796" y="1622"/>
                    <a:pt x="1785" y="1637"/>
                    <a:pt x="1773" y="1650"/>
                  </a:cubicBezTo>
                  <a:lnTo>
                    <a:pt x="1740" y="1684"/>
                  </a:lnTo>
                  <a:cubicBezTo>
                    <a:pt x="1739" y="1685"/>
                    <a:pt x="1738" y="1685"/>
                    <a:pt x="1738" y="1686"/>
                  </a:cubicBezTo>
                  <a:lnTo>
                    <a:pt x="1738" y="1686"/>
                  </a:lnTo>
                  <a:cubicBezTo>
                    <a:pt x="1741" y="1684"/>
                    <a:pt x="1746" y="1682"/>
                    <a:pt x="1750" y="1680"/>
                  </a:cubicBezTo>
                  <a:lnTo>
                    <a:pt x="1750" y="1680"/>
                  </a:lnTo>
                  <a:cubicBezTo>
                    <a:pt x="1745" y="1683"/>
                    <a:pt x="1740" y="1685"/>
                    <a:pt x="1735" y="1688"/>
                  </a:cubicBezTo>
                  <a:lnTo>
                    <a:pt x="1735" y="1688"/>
                  </a:lnTo>
                  <a:cubicBezTo>
                    <a:pt x="1726" y="1695"/>
                    <a:pt x="1717" y="1701"/>
                    <a:pt x="1710" y="1704"/>
                  </a:cubicBezTo>
                  <a:lnTo>
                    <a:pt x="1710" y="1704"/>
                  </a:lnTo>
                  <a:cubicBezTo>
                    <a:pt x="1718" y="1698"/>
                    <a:pt x="1727" y="1693"/>
                    <a:pt x="1735" y="1688"/>
                  </a:cubicBezTo>
                  <a:lnTo>
                    <a:pt x="1735" y="1688"/>
                  </a:lnTo>
                  <a:cubicBezTo>
                    <a:pt x="1736" y="1687"/>
                    <a:pt x="1737" y="1687"/>
                    <a:pt x="1738" y="1686"/>
                  </a:cubicBezTo>
                  <a:lnTo>
                    <a:pt x="1738" y="1686"/>
                  </a:lnTo>
                  <a:cubicBezTo>
                    <a:pt x="1706" y="1701"/>
                    <a:pt x="1698" y="1707"/>
                    <a:pt x="1701" y="1707"/>
                  </a:cubicBezTo>
                  <a:cubicBezTo>
                    <a:pt x="1703" y="1707"/>
                    <a:pt x="1706" y="1706"/>
                    <a:pt x="1710" y="1704"/>
                  </a:cubicBezTo>
                  <a:lnTo>
                    <a:pt x="1710" y="1704"/>
                  </a:lnTo>
                  <a:cubicBezTo>
                    <a:pt x="1691" y="1718"/>
                    <a:pt x="1672" y="1733"/>
                    <a:pt x="1653" y="1743"/>
                  </a:cubicBezTo>
                  <a:cubicBezTo>
                    <a:pt x="1639" y="1751"/>
                    <a:pt x="1624" y="1757"/>
                    <a:pt x="1611" y="1766"/>
                  </a:cubicBezTo>
                  <a:cubicBezTo>
                    <a:pt x="1576" y="1776"/>
                    <a:pt x="1543" y="1787"/>
                    <a:pt x="1508" y="1795"/>
                  </a:cubicBezTo>
                  <a:lnTo>
                    <a:pt x="1508" y="1795"/>
                  </a:lnTo>
                  <a:cubicBezTo>
                    <a:pt x="1496" y="1793"/>
                    <a:pt x="1487" y="1792"/>
                    <a:pt x="1480" y="1792"/>
                  </a:cubicBezTo>
                  <a:cubicBezTo>
                    <a:pt x="1456" y="1792"/>
                    <a:pt x="1453" y="1799"/>
                    <a:pt x="1468" y="1800"/>
                  </a:cubicBezTo>
                  <a:lnTo>
                    <a:pt x="1468" y="1800"/>
                  </a:lnTo>
                  <a:cubicBezTo>
                    <a:pt x="1480" y="1798"/>
                    <a:pt x="1493" y="1795"/>
                    <a:pt x="1505" y="1795"/>
                  </a:cubicBezTo>
                  <a:lnTo>
                    <a:pt x="1505" y="1795"/>
                  </a:lnTo>
                  <a:cubicBezTo>
                    <a:pt x="1506" y="1795"/>
                    <a:pt x="1507" y="1795"/>
                    <a:pt x="1508" y="1795"/>
                  </a:cubicBezTo>
                  <a:lnTo>
                    <a:pt x="1508" y="1795"/>
                  </a:lnTo>
                  <a:cubicBezTo>
                    <a:pt x="1510" y="1795"/>
                    <a:pt x="1512" y="1795"/>
                    <a:pt x="1515" y="1796"/>
                  </a:cubicBezTo>
                  <a:lnTo>
                    <a:pt x="1515" y="1796"/>
                  </a:lnTo>
                  <a:cubicBezTo>
                    <a:pt x="1512" y="1795"/>
                    <a:pt x="1509" y="1795"/>
                    <a:pt x="1506" y="1795"/>
                  </a:cubicBezTo>
                  <a:cubicBezTo>
                    <a:pt x="1506" y="1795"/>
                    <a:pt x="1505" y="1795"/>
                    <a:pt x="1505" y="1795"/>
                  </a:cubicBezTo>
                  <a:lnTo>
                    <a:pt x="1505" y="1795"/>
                  </a:lnTo>
                  <a:cubicBezTo>
                    <a:pt x="1501" y="1796"/>
                    <a:pt x="1498" y="1797"/>
                    <a:pt x="1494" y="1797"/>
                  </a:cubicBezTo>
                  <a:cubicBezTo>
                    <a:pt x="1485" y="1799"/>
                    <a:pt x="1478" y="1800"/>
                    <a:pt x="1472" y="1800"/>
                  </a:cubicBezTo>
                  <a:cubicBezTo>
                    <a:pt x="1471" y="1800"/>
                    <a:pt x="1469" y="1800"/>
                    <a:pt x="1468" y="1800"/>
                  </a:cubicBezTo>
                  <a:lnTo>
                    <a:pt x="1468" y="1800"/>
                  </a:lnTo>
                  <a:cubicBezTo>
                    <a:pt x="1465" y="1801"/>
                    <a:pt x="1461" y="1801"/>
                    <a:pt x="1458" y="1801"/>
                  </a:cubicBezTo>
                  <a:cubicBezTo>
                    <a:pt x="1452" y="1802"/>
                    <a:pt x="1446" y="1802"/>
                    <a:pt x="1440" y="1802"/>
                  </a:cubicBezTo>
                  <a:cubicBezTo>
                    <a:pt x="1410" y="1802"/>
                    <a:pt x="1381" y="1800"/>
                    <a:pt x="1351" y="1798"/>
                  </a:cubicBezTo>
                  <a:lnTo>
                    <a:pt x="1351" y="1798"/>
                  </a:lnTo>
                  <a:cubicBezTo>
                    <a:pt x="1329" y="1794"/>
                    <a:pt x="1308" y="1789"/>
                    <a:pt x="1286" y="1783"/>
                  </a:cubicBezTo>
                  <a:cubicBezTo>
                    <a:pt x="1272" y="1779"/>
                    <a:pt x="1257" y="1774"/>
                    <a:pt x="1243" y="1769"/>
                  </a:cubicBezTo>
                  <a:lnTo>
                    <a:pt x="1243" y="1769"/>
                  </a:lnTo>
                  <a:cubicBezTo>
                    <a:pt x="1245" y="1771"/>
                    <a:pt x="1248" y="1774"/>
                    <a:pt x="1250" y="1776"/>
                  </a:cubicBezTo>
                  <a:cubicBezTo>
                    <a:pt x="1247" y="1774"/>
                    <a:pt x="1245" y="1771"/>
                    <a:pt x="1242" y="1769"/>
                  </a:cubicBezTo>
                  <a:lnTo>
                    <a:pt x="1242" y="1769"/>
                  </a:lnTo>
                  <a:cubicBezTo>
                    <a:pt x="1242" y="1769"/>
                    <a:pt x="1242" y="1769"/>
                    <a:pt x="1243" y="1769"/>
                  </a:cubicBezTo>
                  <a:lnTo>
                    <a:pt x="1243" y="1769"/>
                  </a:lnTo>
                  <a:cubicBezTo>
                    <a:pt x="1228" y="1757"/>
                    <a:pt x="1215" y="1751"/>
                    <a:pt x="1207" y="1749"/>
                  </a:cubicBezTo>
                  <a:lnTo>
                    <a:pt x="1207" y="1749"/>
                  </a:lnTo>
                  <a:cubicBezTo>
                    <a:pt x="1220" y="1755"/>
                    <a:pt x="1232" y="1762"/>
                    <a:pt x="1242" y="1769"/>
                  </a:cubicBezTo>
                  <a:lnTo>
                    <a:pt x="1242" y="1769"/>
                  </a:lnTo>
                  <a:cubicBezTo>
                    <a:pt x="1234" y="1766"/>
                    <a:pt x="1226" y="1764"/>
                    <a:pt x="1218" y="1762"/>
                  </a:cubicBezTo>
                  <a:cubicBezTo>
                    <a:pt x="1197" y="1755"/>
                    <a:pt x="1194" y="1748"/>
                    <a:pt x="1202" y="1748"/>
                  </a:cubicBezTo>
                  <a:cubicBezTo>
                    <a:pt x="1203" y="1748"/>
                    <a:pt x="1205" y="1749"/>
                    <a:pt x="1207" y="1749"/>
                  </a:cubicBezTo>
                  <a:lnTo>
                    <a:pt x="1207" y="1749"/>
                  </a:lnTo>
                  <a:cubicBezTo>
                    <a:pt x="1186" y="1739"/>
                    <a:pt x="1163" y="1730"/>
                    <a:pt x="1147" y="1720"/>
                  </a:cubicBezTo>
                  <a:cubicBezTo>
                    <a:pt x="1136" y="1713"/>
                    <a:pt x="1126" y="1705"/>
                    <a:pt x="1115" y="1698"/>
                  </a:cubicBezTo>
                  <a:lnTo>
                    <a:pt x="1115" y="1698"/>
                  </a:lnTo>
                  <a:cubicBezTo>
                    <a:pt x="1096" y="1679"/>
                    <a:pt x="1071" y="1645"/>
                    <a:pt x="1047" y="1620"/>
                  </a:cubicBezTo>
                  <a:lnTo>
                    <a:pt x="1047" y="1620"/>
                  </a:lnTo>
                  <a:cubicBezTo>
                    <a:pt x="1056" y="1632"/>
                    <a:pt x="1059" y="1641"/>
                    <a:pt x="1055" y="1641"/>
                  </a:cubicBezTo>
                  <a:cubicBezTo>
                    <a:pt x="1053" y="1641"/>
                    <a:pt x="1048" y="1637"/>
                    <a:pt x="1040" y="1626"/>
                  </a:cubicBezTo>
                  <a:cubicBezTo>
                    <a:pt x="1035" y="1617"/>
                    <a:pt x="1029" y="1609"/>
                    <a:pt x="1023" y="1601"/>
                  </a:cubicBezTo>
                  <a:lnTo>
                    <a:pt x="1023" y="1601"/>
                  </a:lnTo>
                  <a:cubicBezTo>
                    <a:pt x="1031" y="1605"/>
                    <a:pt x="1039" y="1612"/>
                    <a:pt x="1047" y="1620"/>
                  </a:cubicBezTo>
                  <a:lnTo>
                    <a:pt x="1047" y="1620"/>
                  </a:lnTo>
                  <a:cubicBezTo>
                    <a:pt x="1041" y="1614"/>
                    <a:pt x="1033" y="1607"/>
                    <a:pt x="1023" y="1600"/>
                  </a:cubicBezTo>
                  <a:lnTo>
                    <a:pt x="1023" y="1600"/>
                  </a:lnTo>
                  <a:cubicBezTo>
                    <a:pt x="1023" y="1600"/>
                    <a:pt x="1023" y="1601"/>
                    <a:pt x="1023" y="1601"/>
                  </a:cubicBezTo>
                  <a:lnTo>
                    <a:pt x="1023" y="1601"/>
                  </a:lnTo>
                  <a:cubicBezTo>
                    <a:pt x="1022" y="1600"/>
                    <a:pt x="1020" y="1599"/>
                    <a:pt x="1019" y="1598"/>
                  </a:cubicBezTo>
                  <a:lnTo>
                    <a:pt x="1019" y="1598"/>
                  </a:lnTo>
                  <a:cubicBezTo>
                    <a:pt x="1020" y="1599"/>
                    <a:pt x="1022" y="1600"/>
                    <a:pt x="1023" y="1600"/>
                  </a:cubicBezTo>
                  <a:lnTo>
                    <a:pt x="1023" y="1600"/>
                  </a:lnTo>
                  <a:cubicBezTo>
                    <a:pt x="1016" y="1590"/>
                    <a:pt x="1009" y="1579"/>
                    <a:pt x="1002" y="1567"/>
                  </a:cubicBezTo>
                  <a:cubicBezTo>
                    <a:pt x="994" y="1554"/>
                    <a:pt x="988" y="1542"/>
                    <a:pt x="980" y="1528"/>
                  </a:cubicBezTo>
                  <a:lnTo>
                    <a:pt x="980" y="1528"/>
                  </a:lnTo>
                  <a:cubicBezTo>
                    <a:pt x="973" y="1494"/>
                    <a:pt x="952" y="1458"/>
                    <a:pt x="944" y="1425"/>
                  </a:cubicBezTo>
                  <a:cubicBezTo>
                    <a:pt x="941" y="1410"/>
                    <a:pt x="938" y="1393"/>
                    <a:pt x="934" y="1378"/>
                  </a:cubicBezTo>
                  <a:cubicBezTo>
                    <a:pt x="932" y="1341"/>
                    <a:pt x="932" y="1302"/>
                    <a:pt x="933" y="1265"/>
                  </a:cubicBezTo>
                  <a:cubicBezTo>
                    <a:pt x="933" y="1264"/>
                    <a:pt x="933" y="1262"/>
                    <a:pt x="933" y="1261"/>
                  </a:cubicBezTo>
                  <a:lnTo>
                    <a:pt x="933" y="1261"/>
                  </a:lnTo>
                  <a:cubicBezTo>
                    <a:pt x="932" y="1266"/>
                    <a:pt x="930" y="1271"/>
                    <a:pt x="929" y="1277"/>
                  </a:cubicBezTo>
                  <a:cubicBezTo>
                    <a:pt x="933" y="1261"/>
                    <a:pt x="936" y="1245"/>
                    <a:pt x="938" y="1230"/>
                  </a:cubicBezTo>
                  <a:cubicBezTo>
                    <a:pt x="946" y="1194"/>
                    <a:pt x="957" y="1161"/>
                    <a:pt x="968" y="1127"/>
                  </a:cubicBezTo>
                  <a:lnTo>
                    <a:pt x="968" y="1127"/>
                  </a:lnTo>
                  <a:cubicBezTo>
                    <a:pt x="968" y="1126"/>
                    <a:pt x="968" y="1126"/>
                    <a:pt x="968" y="1126"/>
                  </a:cubicBezTo>
                  <a:cubicBezTo>
                    <a:pt x="980" y="1106"/>
                    <a:pt x="990" y="1083"/>
                    <a:pt x="1002" y="1063"/>
                  </a:cubicBezTo>
                  <a:cubicBezTo>
                    <a:pt x="1010" y="1051"/>
                    <a:pt x="1018" y="1039"/>
                    <a:pt x="1025" y="1027"/>
                  </a:cubicBezTo>
                  <a:lnTo>
                    <a:pt x="1025" y="1027"/>
                  </a:lnTo>
                  <a:cubicBezTo>
                    <a:pt x="1023" y="1029"/>
                    <a:pt x="1021" y="1030"/>
                    <a:pt x="1019" y="1031"/>
                  </a:cubicBezTo>
                  <a:cubicBezTo>
                    <a:pt x="1021" y="1030"/>
                    <a:pt x="1023" y="1028"/>
                    <a:pt x="1026" y="1026"/>
                  </a:cubicBezTo>
                  <a:lnTo>
                    <a:pt x="1026" y="1026"/>
                  </a:lnTo>
                  <a:cubicBezTo>
                    <a:pt x="1026" y="1027"/>
                    <a:pt x="1025" y="1027"/>
                    <a:pt x="1025" y="1027"/>
                  </a:cubicBezTo>
                  <a:lnTo>
                    <a:pt x="1025" y="1027"/>
                  </a:lnTo>
                  <a:cubicBezTo>
                    <a:pt x="1047" y="1014"/>
                    <a:pt x="1057" y="1000"/>
                    <a:pt x="1058" y="994"/>
                  </a:cubicBezTo>
                  <a:lnTo>
                    <a:pt x="1058" y="994"/>
                  </a:lnTo>
                  <a:cubicBezTo>
                    <a:pt x="1047" y="1007"/>
                    <a:pt x="1036" y="1019"/>
                    <a:pt x="1026" y="1026"/>
                  </a:cubicBezTo>
                  <a:lnTo>
                    <a:pt x="1026" y="1026"/>
                  </a:lnTo>
                  <a:cubicBezTo>
                    <a:pt x="1029" y="1022"/>
                    <a:pt x="1031" y="1018"/>
                    <a:pt x="1034" y="1014"/>
                  </a:cubicBezTo>
                  <a:cubicBezTo>
                    <a:pt x="1044" y="997"/>
                    <a:pt x="1053" y="990"/>
                    <a:pt x="1056" y="990"/>
                  </a:cubicBezTo>
                  <a:cubicBezTo>
                    <a:pt x="1058" y="990"/>
                    <a:pt x="1058" y="992"/>
                    <a:pt x="1058" y="994"/>
                  </a:cubicBezTo>
                  <a:lnTo>
                    <a:pt x="1058" y="994"/>
                  </a:lnTo>
                  <a:cubicBezTo>
                    <a:pt x="1073" y="977"/>
                    <a:pt x="1087" y="958"/>
                    <a:pt x="1099" y="947"/>
                  </a:cubicBezTo>
                  <a:cubicBezTo>
                    <a:pt x="1106" y="941"/>
                    <a:pt x="1131" y="923"/>
                    <a:pt x="1135" y="919"/>
                  </a:cubicBezTo>
                  <a:lnTo>
                    <a:pt x="1135" y="919"/>
                  </a:lnTo>
                  <a:cubicBezTo>
                    <a:pt x="1168" y="900"/>
                    <a:pt x="1220" y="884"/>
                    <a:pt x="1244" y="861"/>
                  </a:cubicBezTo>
                  <a:lnTo>
                    <a:pt x="1244" y="861"/>
                  </a:lnTo>
                  <a:cubicBezTo>
                    <a:pt x="1257" y="856"/>
                    <a:pt x="1271" y="852"/>
                    <a:pt x="1285" y="848"/>
                  </a:cubicBezTo>
                  <a:cubicBezTo>
                    <a:pt x="1300" y="845"/>
                    <a:pt x="1315" y="841"/>
                    <a:pt x="1332" y="837"/>
                  </a:cubicBezTo>
                  <a:cubicBezTo>
                    <a:pt x="1337" y="836"/>
                    <a:pt x="1355" y="833"/>
                    <a:pt x="1368" y="832"/>
                  </a:cubicBezTo>
                  <a:lnTo>
                    <a:pt x="1368" y="832"/>
                  </a:lnTo>
                  <a:cubicBezTo>
                    <a:pt x="1368" y="832"/>
                    <a:pt x="1368" y="832"/>
                    <a:pt x="1369" y="832"/>
                  </a:cubicBezTo>
                  <a:cubicBezTo>
                    <a:pt x="1389" y="830"/>
                    <a:pt x="1412" y="830"/>
                    <a:pt x="1432" y="830"/>
                  </a:cubicBezTo>
                  <a:close/>
                  <a:moveTo>
                    <a:pt x="1430" y="1"/>
                  </a:moveTo>
                  <a:cubicBezTo>
                    <a:pt x="1052" y="1"/>
                    <a:pt x="670" y="165"/>
                    <a:pt x="430" y="456"/>
                  </a:cubicBezTo>
                  <a:cubicBezTo>
                    <a:pt x="76" y="886"/>
                    <a:pt x="1" y="1495"/>
                    <a:pt x="292" y="1982"/>
                  </a:cubicBezTo>
                  <a:cubicBezTo>
                    <a:pt x="539" y="2394"/>
                    <a:pt x="975" y="2618"/>
                    <a:pt x="1436" y="2618"/>
                  </a:cubicBezTo>
                  <a:cubicBezTo>
                    <a:pt x="1520" y="2618"/>
                    <a:pt x="1605" y="2611"/>
                    <a:pt x="1690" y="2595"/>
                  </a:cubicBezTo>
                  <a:cubicBezTo>
                    <a:pt x="2278" y="2490"/>
                    <a:pt x="2696" y="1947"/>
                    <a:pt x="2729" y="1368"/>
                  </a:cubicBezTo>
                  <a:lnTo>
                    <a:pt x="2729" y="1368"/>
                  </a:lnTo>
                  <a:cubicBezTo>
                    <a:pt x="2732" y="1350"/>
                    <a:pt x="2733" y="1332"/>
                    <a:pt x="2732" y="1312"/>
                  </a:cubicBezTo>
                  <a:cubicBezTo>
                    <a:pt x="2724" y="750"/>
                    <a:pt x="2375" y="272"/>
                    <a:pt x="1853" y="75"/>
                  </a:cubicBezTo>
                  <a:cubicBezTo>
                    <a:pt x="1718" y="25"/>
                    <a:pt x="1574" y="1"/>
                    <a:pt x="1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155307" y="1342672"/>
              <a:ext cx="192992" cy="192992"/>
            </a:xfrm>
            <a:custGeom>
              <a:avLst/>
              <a:gdLst/>
              <a:ahLst/>
              <a:cxnLst/>
              <a:rect l="l" t="t" r="r" b="b"/>
              <a:pathLst>
                <a:path w="1799" h="1799" extrusionOk="0">
                  <a:moveTo>
                    <a:pt x="900" y="0"/>
                  </a:moveTo>
                  <a:cubicBezTo>
                    <a:pt x="402" y="0"/>
                    <a:pt x="0" y="403"/>
                    <a:pt x="0" y="899"/>
                  </a:cubicBezTo>
                  <a:cubicBezTo>
                    <a:pt x="0" y="1396"/>
                    <a:pt x="402" y="1799"/>
                    <a:pt x="900" y="1799"/>
                  </a:cubicBezTo>
                  <a:cubicBezTo>
                    <a:pt x="1396" y="1799"/>
                    <a:pt x="1798" y="1396"/>
                    <a:pt x="1798" y="899"/>
                  </a:cubicBezTo>
                  <a:cubicBezTo>
                    <a:pt x="1798" y="403"/>
                    <a:pt x="1396" y="0"/>
                    <a:pt x="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6"/>
          <p:cNvGrpSpPr/>
          <p:nvPr/>
        </p:nvGrpSpPr>
        <p:grpSpPr>
          <a:xfrm>
            <a:off x="2429271" y="4043795"/>
            <a:ext cx="300591" cy="281174"/>
            <a:chOff x="2712605" y="3705739"/>
            <a:chExt cx="300591" cy="281174"/>
          </a:xfrm>
        </p:grpSpPr>
        <p:sp>
          <p:nvSpPr>
            <p:cNvPr id="146" name="Google Shape;146;p16"/>
            <p:cNvSpPr/>
            <p:nvPr/>
          </p:nvSpPr>
          <p:spPr>
            <a:xfrm>
              <a:off x="2712605" y="3705739"/>
              <a:ext cx="300591" cy="281174"/>
            </a:xfrm>
            <a:custGeom>
              <a:avLst/>
              <a:gdLst/>
              <a:ahLst/>
              <a:cxnLst/>
              <a:rect l="l" t="t" r="r" b="b"/>
              <a:pathLst>
                <a:path w="2802" h="2621" extrusionOk="0">
                  <a:moveTo>
                    <a:pt x="1350" y="832"/>
                  </a:moveTo>
                  <a:lnTo>
                    <a:pt x="1350" y="832"/>
                  </a:lnTo>
                  <a:cubicBezTo>
                    <a:pt x="1346" y="833"/>
                    <a:pt x="1341" y="834"/>
                    <a:pt x="1337" y="835"/>
                  </a:cubicBezTo>
                  <a:lnTo>
                    <a:pt x="1337" y="835"/>
                  </a:lnTo>
                  <a:cubicBezTo>
                    <a:pt x="1333" y="834"/>
                    <a:pt x="1329" y="834"/>
                    <a:pt x="1324" y="833"/>
                  </a:cubicBezTo>
                  <a:lnTo>
                    <a:pt x="1324" y="833"/>
                  </a:lnTo>
                  <a:cubicBezTo>
                    <a:pt x="1325" y="833"/>
                    <a:pt x="1327" y="833"/>
                    <a:pt x="1328" y="833"/>
                  </a:cubicBezTo>
                  <a:cubicBezTo>
                    <a:pt x="1335" y="833"/>
                    <a:pt x="1342" y="833"/>
                    <a:pt x="1350" y="832"/>
                  </a:cubicBezTo>
                  <a:close/>
                  <a:moveTo>
                    <a:pt x="1645" y="874"/>
                  </a:moveTo>
                  <a:cubicBezTo>
                    <a:pt x="1645" y="874"/>
                    <a:pt x="1645" y="874"/>
                    <a:pt x="1645" y="874"/>
                  </a:cubicBezTo>
                  <a:cubicBezTo>
                    <a:pt x="1645" y="874"/>
                    <a:pt x="1645" y="874"/>
                    <a:pt x="1645" y="874"/>
                  </a:cubicBezTo>
                  <a:close/>
                  <a:moveTo>
                    <a:pt x="1800" y="1004"/>
                  </a:moveTo>
                  <a:lnTo>
                    <a:pt x="1800" y="1004"/>
                  </a:lnTo>
                  <a:cubicBezTo>
                    <a:pt x="1803" y="1008"/>
                    <a:pt x="1806" y="1012"/>
                    <a:pt x="1808" y="1016"/>
                  </a:cubicBezTo>
                  <a:lnTo>
                    <a:pt x="1808" y="1016"/>
                  </a:lnTo>
                  <a:cubicBezTo>
                    <a:pt x="1805" y="1012"/>
                    <a:pt x="1802" y="1008"/>
                    <a:pt x="1800" y="1004"/>
                  </a:cubicBezTo>
                  <a:close/>
                  <a:moveTo>
                    <a:pt x="1902" y="1225"/>
                  </a:moveTo>
                  <a:lnTo>
                    <a:pt x="1902" y="1225"/>
                  </a:lnTo>
                  <a:cubicBezTo>
                    <a:pt x="1903" y="1230"/>
                    <a:pt x="1904" y="1234"/>
                    <a:pt x="1905" y="1238"/>
                  </a:cubicBezTo>
                  <a:cubicBezTo>
                    <a:pt x="1908" y="1251"/>
                    <a:pt x="1908" y="1261"/>
                    <a:pt x="1908" y="1267"/>
                  </a:cubicBezTo>
                  <a:lnTo>
                    <a:pt x="1908" y="1267"/>
                  </a:lnTo>
                  <a:cubicBezTo>
                    <a:pt x="1906" y="1254"/>
                    <a:pt x="1903" y="1239"/>
                    <a:pt x="1902" y="1225"/>
                  </a:cubicBezTo>
                  <a:close/>
                  <a:moveTo>
                    <a:pt x="1323" y="1789"/>
                  </a:moveTo>
                  <a:cubicBezTo>
                    <a:pt x="1319" y="1789"/>
                    <a:pt x="1345" y="1797"/>
                    <a:pt x="1369" y="1800"/>
                  </a:cubicBezTo>
                  <a:lnTo>
                    <a:pt x="1369" y="1800"/>
                  </a:lnTo>
                  <a:cubicBezTo>
                    <a:pt x="1339" y="1791"/>
                    <a:pt x="1326" y="1789"/>
                    <a:pt x="1323" y="1789"/>
                  </a:cubicBezTo>
                  <a:close/>
                  <a:moveTo>
                    <a:pt x="1420" y="824"/>
                  </a:moveTo>
                  <a:cubicBezTo>
                    <a:pt x="1437" y="824"/>
                    <a:pt x="1452" y="825"/>
                    <a:pt x="1468" y="826"/>
                  </a:cubicBezTo>
                  <a:lnTo>
                    <a:pt x="1468" y="826"/>
                  </a:lnTo>
                  <a:cubicBezTo>
                    <a:pt x="1497" y="839"/>
                    <a:pt x="1547" y="840"/>
                    <a:pt x="1578" y="849"/>
                  </a:cubicBezTo>
                  <a:cubicBezTo>
                    <a:pt x="1592" y="854"/>
                    <a:pt x="1609" y="862"/>
                    <a:pt x="1624" y="868"/>
                  </a:cubicBezTo>
                  <a:lnTo>
                    <a:pt x="1624" y="868"/>
                  </a:lnTo>
                  <a:cubicBezTo>
                    <a:pt x="1655" y="886"/>
                    <a:pt x="1686" y="903"/>
                    <a:pt x="1716" y="922"/>
                  </a:cubicBezTo>
                  <a:lnTo>
                    <a:pt x="1716" y="922"/>
                  </a:lnTo>
                  <a:cubicBezTo>
                    <a:pt x="1728" y="935"/>
                    <a:pt x="1744" y="947"/>
                    <a:pt x="1758" y="959"/>
                  </a:cubicBezTo>
                  <a:lnTo>
                    <a:pt x="1791" y="993"/>
                  </a:lnTo>
                  <a:cubicBezTo>
                    <a:pt x="1792" y="994"/>
                    <a:pt x="1794" y="996"/>
                    <a:pt x="1795" y="998"/>
                  </a:cubicBezTo>
                  <a:lnTo>
                    <a:pt x="1795" y="998"/>
                  </a:lnTo>
                  <a:cubicBezTo>
                    <a:pt x="1793" y="993"/>
                    <a:pt x="1790" y="988"/>
                    <a:pt x="1788" y="981"/>
                  </a:cubicBezTo>
                  <a:lnTo>
                    <a:pt x="1788" y="981"/>
                  </a:lnTo>
                  <a:cubicBezTo>
                    <a:pt x="1791" y="989"/>
                    <a:pt x="1795" y="996"/>
                    <a:pt x="1800" y="1004"/>
                  </a:cubicBezTo>
                  <a:lnTo>
                    <a:pt x="1800" y="1004"/>
                  </a:lnTo>
                  <a:cubicBezTo>
                    <a:pt x="1798" y="1002"/>
                    <a:pt x="1797" y="1000"/>
                    <a:pt x="1795" y="998"/>
                  </a:cubicBezTo>
                  <a:lnTo>
                    <a:pt x="1795" y="998"/>
                  </a:lnTo>
                  <a:cubicBezTo>
                    <a:pt x="1807" y="1022"/>
                    <a:pt x="1813" y="1031"/>
                    <a:pt x="1815" y="1031"/>
                  </a:cubicBezTo>
                  <a:cubicBezTo>
                    <a:pt x="1816" y="1031"/>
                    <a:pt x="1813" y="1025"/>
                    <a:pt x="1808" y="1016"/>
                  </a:cubicBezTo>
                  <a:lnTo>
                    <a:pt x="1808" y="1016"/>
                  </a:lnTo>
                  <a:cubicBezTo>
                    <a:pt x="1823" y="1037"/>
                    <a:pt x="1840" y="1058"/>
                    <a:pt x="1851" y="1080"/>
                  </a:cubicBezTo>
                  <a:cubicBezTo>
                    <a:pt x="1859" y="1094"/>
                    <a:pt x="1865" y="1107"/>
                    <a:pt x="1873" y="1122"/>
                  </a:cubicBezTo>
                  <a:cubicBezTo>
                    <a:pt x="1883" y="1155"/>
                    <a:pt x="1894" y="1189"/>
                    <a:pt x="1902" y="1223"/>
                  </a:cubicBezTo>
                  <a:lnTo>
                    <a:pt x="1902" y="1223"/>
                  </a:lnTo>
                  <a:cubicBezTo>
                    <a:pt x="1902" y="1220"/>
                    <a:pt x="1903" y="1217"/>
                    <a:pt x="1903" y="1214"/>
                  </a:cubicBezTo>
                  <a:lnTo>
                    <a:pt x="1903" y="1214"/>
                  </a:lnTo>
                  <a:cubicBezTo>
                    <a:pt x="1903" y="1218"/>
                    <a:pt x="1902" y="1221"/>
                    <a:pt x="1902" y="1225"/>
                  </a:cubicBezTo>
                  <a:lnTo>
                    <a:pt x="1902" y="1225"/>
                  </a:lnTo>
                  <a:cubicBezTo>
                    <a:pt x="1902" y="1225"/>
                    <a:pt x="1902" y="1224"/>
                    <a:pt x="1902" y="1223"/>
                  </a:cubicBezTo>
                  <a:lnTo>
                    <a:pt x="1902" y="1223"/>
                  </a:lnTo>
                  <a:cubicBezTo>
                    <a:pt x="1897" y="1258"/>
                    <a:pt x="1901" y="1274"/>
                    <a:pt x="1904" y="1274"/>
                  </a:cubicBezTo>
                  <a:cubicBezTo>
                    <a:pt x="1906" y="1274"/>
                    <a:pt x="1907" y="1271"/>
                    <a:pt x="1908" y="1267"/>
                  </a:cubicBezTo>
                  <a:lnTo>
                    <a:pt x="1908" y="1267"/>
                  </a:lnTo>
                  <a:cubicBezTo>
                    <a:pt x="1908" y="1270"/>
                    <a:pt x="1908" y="1273"/>
                    <a:pt x="1908" y="1275"/>
                  </a:cubicBezTo>
                  <a:cubicBezTo>
                    <a:pt x="1910" y="1311"/>
                    <a:pt x="1908" y="1346"/>
                    <a:pt x="1906" y="1382"/>
                  </a:cubicBezTo>
                  <a:lnTo>
                    <a:pt x="1906" y="1382"/>
                  </a:lnTo>
                  <a:cubicBezTo>
                    <a:pt x="1901" y="1404"/>
                    <a:pt x="1897" y="1425"/>
                    <a:pt x="1891" y="1447"/>
                  </a:cubicBezTo>
                  <a:cubicBezTo>
                    <a:pt x="1887" y="1461"/>
                    <a:pt x="1882" y="1474"/>
                    <a:pt x="1878" y="1488"/>
                  </a:cubicBezTo>
                  <a:lnTo>
                    <a:pt x="1878" y="1488"/>
                  </a:lnTo>
                  <a:cubicBezTo>
                    <a:pt x="1879" y="1486"/>
                    <a:pt x="1881" y="1485"/>
                    <a:pt x="1883" y="1483"/>
                  </a:cubicBezTo>
                  <a:lnTo>
                    <a:pt x="1883" y="1483"/>
                  </a:lnTo>
                  <a:cubicBezTo>
                    <a:pt x="1881" y="1485"/>
                    <a:pt x="1879" y="1487"/>
                    <a:pt x="1877" y="1489"/>
                  </a:cubicBezTo>
                  <a:lnTo>
                    <a:pt x="1877" y="1489"/>
                  </a:lnTo>
                  <a:cubicBezTo>
                    <a:pt x="1878" y="1489"/>
                    <a:pt x="1878" y="1488"/>
                    <a:pt x="1878" y="1488"/>
                  </a:cubicBezTo>
                  <a:lnTo>
                    <a:pt x="1878" y="1488"/>
                  </a:lnTo>
                  <a:cubicBezTo>
                    <a:pt x="1864" y="1503"/>
                    <a:pt x="1858" y="1517"/>
                    <a:pt x="1857" y="1526"/>
                  </a:cubicBezTo>
                  <a:lnTo>
                    <a:pt x="1857" y="1526"/>
                  </a:lnTo>
                  <a:cubicBezTo>
                    <a:pt x="1863" y="1512"/>
                    <a:pt x="1870" y="1499"/>
                    <a:pt x="1877" y="1489"/>
                  </a:cubicBezTo>
                  <a:lnTo>
                    <a:pt x="1877" y="1489"/>
                  </a:lnTo>
                  <a:cubicBezTo>
                    <a:pt x="1875" y="1498"/>
                    <a:pt x="1872" y="1506"/>
                    <a:pt x="1869" y="1515"/>
                  </a:cubicBezTo>
                  <a:cubicBezTo>
                    <a:pt x="1865" y="1529"/>
                    <a:pt x="1861" y="1535"/>
                    <a:pt x="1858" y="1535"/>
                  </a:cubicBezTo>
                  <a:cubicBezTo>
                    <a:pt x="1856" y="1535"/>
                    <a:pt x="1856" y="1531"/>
                    <a:pt x="1857" y="1526"/>
                  </a:cubicBezTo>
                  <a:lnTo>
                    <a:pt x="1857" y="1526"/>
                  </a:lnTo>
                  <a:cubicBezTo>
                    <a:pt x="1847" y="1547"/>
                    <a:pt x="1837" y="1570"/>
                    <a:pt x="1826" y="1586"/>
                  </a:cubicBezTo>
                  <a:cubicBezTo>
                    <a:pt x="1820" y="1596"/>
                    <a:pt x="1814" y="1605"/>
                    <a:pt x="1807" y="1615"/>
                  </a:cubicBezTo>
                  <a:lnTo>
                    <a:pt x="1807" y="1615"/>
                  </a:lnTo>
                  <a:cubicBezTo>
                    <a:pt x="1807" y="1615"/>
                    <a:pt x="1806" y="1616"/>
                    <a:pt x="1806" y="1616"/>
                  </a:cubicBezTo>
                  <a:cubicBezTo>
                    <a:pt x="1788" y="1635"/>
                    <a:pt x="1754" y="1660"/>
                    <a:pt x="1729" y="1685"/>
                  </a:cubicBezTo>
                  <a:lnTo>
                    <a:pt x="1729" y="1685"/>
                  </a:lnTo>
                  <a:cubicBezTo>
                    <a:pt x="1737" y="1679"/>
                    <a:pt x="1743" y="1676"/>
                    <a:pt x="1747" y="1676"/>
                  </a:cubicBezTo>
                  <a:cubicBezTo>
                    <a:pt x="1752" y="1676"/>
                    <a:pt x="1750" y="1682"/>
                    <a:pt x="1733" y="1693"/>
                  </a:cubicBezTo>
                  <a:cubicBezTo>
                    <a:pt x="1725" y="1698"/>
                    <a:pt x="1717" y="1703"/>
                    <a:pt x="1709" y="1709"/>
                  </a:cubicBezTo>
                  <a:lnTo>
                    <a:pt x="1709" y="1709"/>
                  </a:lnTo>
                  <a:cubicBezTo>
                    <a:pt x="1714" y="1701"/>
                    <a:pt x="1721" y="1693"/>
                    <a:pt x="1729" y="1685"/>
                  </a:cubicBezTo>
                  <a:lnTo>
                    <a:pt x="1729" y="1685"/>
                  </a:lnTo>
                  <a:cubicBezTo>
                    <a:pt x="1722" y="1690"/>
                    <a:pt x="1715" y="1698"/>
                    <a:pt x="1708" y="1709"/>
                  </a:cubicBezTo>
                  <a:lnTo>
                    <a:pt x="1708" y="1709"/>
                  </a:lnTo>
                  <a:cubicBezTo>
                    <a:pt x="1709" y="1709"/>
                    <a:pt x="1709" y="1709"/>
                    <a:pt x="1709" y="1709"/>
                  </a:cubicBezTo>
                  <a:lnTo>
                    <a:pt x="1709" y="1709"/>
                  </a:lnTo>
                  <a:cubicBezTo>
                    <a:pt x="1708" y="1711"/>
                    <a:pt x="1707" y="1712"/>
                    <a:pt x="1706" y="1714"/>
                  </a:cubicBezTo>
                  <a:cubicBezTo>
                    <a:pt x="1707" y="1712"/>
                    <a:pt x="1707" y="1711"/>
                    <a:pt x="1708" y="1709"/>
                  </a:cubicBezTo>
                  <a:lnTo>
                    <a:pt x="1708" y="1709"/>
                  </a:lnTo>
                  <a:cubicBezTo>
                    <a:pt x="1698" y="1717"/>
                    <a:pt x="1687" y="1724"/>
                    <a:pt x="1675" y="1730"/>
                  </a:cubicBezTo>
                  <a:cubicBezTo>
                    <a:pt x="1661" y="1738"/>
                    <a:pt x="1649" y="1745"/>
                    <a:pt x="1636" y="1753"/>
                  </a:cubicBezTo>
                  <a:lnTo>
                    <a:pt x="1636" y="1753"/>
                  </a:lnTo>
                  <a:cubicBezTo>
                    <a:pt x="1602" y="1760"/>
                    <a:pt x="1566" y="1780"/>
                    <a:pt x="1533" y="1789"/>
                  </a:cubicBezTo>
                  <a:cubicBezTo>
                    <a:pt x="1517" y="1792"/>
                    <a:pt x="1501" y="1795"/>
                    <a:pt x="1486" y="1799"/>
                  </a:cubicBezTo>
                  <a:cubicBezTo>
                    <a:pt x="1486" y="1799"/>
                    <a:pt x="1486" y="1799"/>
                    <a:pt x="1486" y="1799"/>
                  </a:cubicBezTo>
                  <a:lnTo>
                    <a:pt x="1486" y="1799"/>
                  </a:lnTo>
                  <a:cubicBezTo>
                    <a:pt x="1464" y="1800"/>
                    <a:pt x="1441" y="1801"/>
                    <a:pt x="1419" y="1801"/>
                  </a:cubicBezTo>
                  <a:cubicBezTo>
                    <a:pt x="1404" y="1801"/>
                    <a:pt x="1388" y="1800"/>
                    <a:pt x="1373" y="1800"/>
                  </a:cubicBezTo>
                  <a:cubicBezTo>
                    <a:pt x="1372" y="1800"/>
                    <a:pt x="1370" y="1800"/>
                    <a:pt x="1369" y="1800"/>
                  </a:cubicBezTo>
                  <a:lnTo>
                    <a:pt x="1369" y="1800"/>
                  </a:lnTo>
                  <a:cubicBezTo>
                    <a:pt x="1373" y="1801"/>
                    <a:pt x="1379" y="1802"/>
                    <a:pt x="1384" y="1804"/>
                  </a:cubicBezTo>
                  <a:cubicBezTo>
                    <a:pt x="1369" y="1800"/>
                    <a:pt x="1353" y="1797"/>
                    <a:pt x="1337" y="1795"/>
                  </a:cubicBezTo>
                  <a:cubicBezTo>
                    <a:pt x="1301" y="1787"/>
                    <a:pt x="1267" y="1776"/>
                    <a:pt x="1232" y="1764"/>
                  </a:cubicBezTo>
                  <a:lnTo>
                    <a:pt x="1232" y="1764"/>
                  </a:lnTo>
                  <a:cubicBezTo>
                    <a:pt x="1212" y="1753"/>
                    <a:pt x="1191" y="1742"/>
                    <a:pt x="1171" y="1730"/>
                  </a:cubicBezTo>
                  <a:cubicBezTo>
                    <a:pt x="1159" y="1723"/>
                    <a:pt x="1147" y="1715"/>
                    <a:pt x="1135" y="1708"/>
                  </a:cubicBezTo>
                  <a:lnTo>
                    <a:pt x="1135" y="1708"/>
                  </a:lnTo>
                  <a:cubicBezTo>
                    <a:pt x="1137" y="1710"/>
                    <a:pt x="1138" y="1712"/>
                    <a:pt x="1139" y="1714"/>
                  </a:cubicBezTo>
                  <a:cubicBezTo>
                    <a:pt x="1138" y="1712"/>
                    <a:pt x="1136" y="1710"/>
                    <a:pt x="1135" y="1707"/>
                  </a:cubicBezTo>
                  <a:lnTo>
                    <a:pt x="1135" y="1707"/>
                  </a:lnTo>
                  <a:cubicBezTo>
                    <a:pt x="1135" y="1708"/>
                    <a:pt x="1135" y="1708"/>
                    <a:pt x="1135" y="1708"/>
                  </a:cubicBezTo>
                  <a:lnTo>
                    <a:pt x="1135" y="1708"/>
                  </a:lnTo>
                  <a:cubicBezTo>
                    <a:pt x="1122" y="1685"/>
                    <a:pt x="1108" y="1676"/>
                    <a:pt x="1101" y="1675"/>
                  </a:cubicBezTo>
                  <a:lnTo>
                    <a:pt x="1101" y="1675"/>
                  </a:lnTo>
                  <a:cubicBezTo>
                    <a:pt x="1114" y="1686"/>
                    <a:pt x="1127" y="1697"/>
                    <a:pt x="1135" y="1707"/>
                  </a:cubicBezTo>
                  <a:lnTo>
                    <a:pt x="1135" y="1707"/>
                  </a:lnTo>
                  <a:cubicBezTo>
                    <a:pt x="1130" y="1704"/>
                    <a:pt x="1125" y="1702"/>
                    <a:pt x="1120" y="1699"/>
                  </a:cubicBezTo>
                  <a:cubicBezTo>
                    <a:pt x="1098" y="1684"/>
                    <a:pt x="1094" y="1675"/>
                    <a:pt x="1100" y="1675"/>
                  </a:cubicBezTo>
                  <a:cubicBezTo>
                    <a:pt x="1101" y="1675"/>
                    <a:pt x="1101" y="1675"/>
                    <a:pt x="1101" y="1675"/>
                  </a:cubicBezTo>
                  <a:lnTo>
                    <a:pt x="1101" y="1675"/>
                  </a:lnTo>
                  <a:cubicBezTo>
                    <a:pt x="1084" y="1660"/>
                    <a:pt x="1065" y="1646"/>
                    <a:pt x="1054" y="1633"/>
                  </a:cubicBezTo>
                  <a:cubicBezTo>
                    <a:pt x="1049" y="1628"/>
                    <a:pt x="1036" y="1611"/>
                    <a:pt x="1029" y="1602"/>
                  </a:cubicBezTo>
                  <a:lnTo>
                    <a:pt x="1029" y="1602"/>
                  </a:lnTo>
                  <a:cubicBezTo>
                    <a:pt x="1009" y="1569"/>
                    <a:pt x="992" y="1513"/>
                    <a:pt x="968" y="1488"/>
                  </a:cubicBezTo>
                  <a:lnTo>
                    <a:pt x="968" y="1488"/>
                  </a:lnTo>
                  <a:cubicBezTo>
                    <a:pt x="964" y="1475"/>
                    <a:pt x="959" y="1462"/>
                    <a:pt x="956" y="1448"/>
                  </a:cubicBezTo>
                  <a:cubicBezTo>
                    <a:pt x="952" y="1433"/>
                    <a:pt x="949" y="1417"/>
                    <a:pt x="944" y="1401"/>
                  </a:cubicBezTo>
                  <a:cubicBezTo>
                    <a:pt x="943" y="1396"/>
                    <a:pt x="941" y="1384"/>
                    <a:pt x="940" y="1372"/>
                  </a:cubicBezTo>
                  <a:lnTo>
                    <a:pt x="940" y="1372"/>
                  </a:lnTo>
                  <a:cubicBezTo>
                    <a:pt x="940" y="1369"/>
                    <a:pt x="939" y="1366"/>
                    <a:pt x="939" y="1364"/>
                  </a:cubicBezTo>
                  <a:cubicBezTo>
                    <a:pt x="938" y="1344"/>
                    <a:pt x="938" y="1321"/>
                    <a:pt x="938" y="1301"/>
                  </a:cubicBezTo>
                  <a:cubicBezTo>
                    <a:pt x="938" y="1283"/>
                    <a:pt x="940" y="1265"/>
                    <a:pt x="940" y="1248"/>
                  </a:cubicBezTo>
                  <a:lnTo>
                    <a:pt x="940" y="1248"/>
                  </a:lnTo>
                  <a:cubicBezTo>
                    <a:pt x="950" y="1207"/>
                    <a:pt x="961" y="1168"/>
                    <a:pt x="972" y="1129"/>
                  </a:cubicBezTo>
                  <a:lnTo>
                    <a:pt x="972" y="1129"/>
                  </a:lnTo>
                  <a:cubicBezTo>
                    <a:pt x="986" y="1108"/>
                    <a:pt x="995" y="1082"/>
                    <a:pt x="1007" y="1060"/>
                  </a:cubicBezTo>
                  <a:cubicBezTo>
                    <a:pt x="1015" y="1047"/>
                    <a:pt x="1023" y="1034"/>
                    <a:pt x="1032" y="1021"/>
                  </a:cubicBezTo>
                  <a:lnTo>
                    <a:pt x="1039" y="1012"/>
                  </a:lnTo>
                  <a:lnTo>
                    <a:pt x="1039" y="1012"/>
                  </a:lnTo>
                  <a:cubicBezTo>
                    <a:pt x="1067" y="983"/>
                    <a:pt x="1094" y="957"/>
                    <a:pt x="1123" y="929"/>
                  </a:cubicBezTo>
                  <a:cubicBezTo>
                    <a:pt x="1124" y="928"/>
                    <a:pt x="1125" y="927"/>
                    <a:pt x="1126" y="926"/>
                  </a:cubicBezTo>
                  <a:lnTo>
                    <a:pt x="1126" y="926"/>
                  </a:lnTo>
                  <a:cubicBezTo>
                    <a:pt x="1140" y="916"/>
                    <a:pt x="1155" y="906"/>
                    <a:pt x="1171" y="897"/>
                  </a:cubicBezTo>
                  <a:cubicBezTo>
                    <a:pt x="1190" y="886"/>
                    <a:pt x="1210" y="876"/>
                    <a:pt x="1231" y="865"/>
                  </a:cubicBezTo>
                  <a:lnTo>
                    <a:pt x="1231" y="865"/>
                  </a:lnTo>
                  <a:cubicBezTo>
                    <a:pt x="1266" y="853"/>
                    <a:pt x="1301" y="844"/>
                    <a:pt x="1337" y="835"/>
                  </a:cubicBezTo>
                  <a:lnTo>
                    <a:pt x="1337" y="835"/>
                  </a:lnTo>
                  <a:cubicBezTo>
                    <a:pt x="1345" y="836"/>
                    <a:pt x="1351" y="836"/>
                    <a:pt x="1357" y="836"/>
                  </a:cubicBezTo>
                  <a:cubicBezTo>
                    <a:pt x="1383" y="836"/>
                    <a:pt x="1392" y="829"/>
                    <a:pt x="1384" y="827"/>
                  </a:cubicBezTo>
                  <a:lnTo>
                    <a:pt x="1384" y="827"/>
                  </a:lnTo>
                  <a:cubicBezTo>
                    <a:pt x="1372" y="829"/>
                    <a:pt x="1361" y="830"/>
                    <a:pt x="1350" y="832"/>
                  </a:cubicBezTo>
                  <a:lnTo>
                    <a:pt x="1350" y="832"/>
                  </a:lnTo>
                  <a:cubicBezTo>
                    <a:pt x="1354" y="831"/>
                    <a:pt x="1357" y="830"/>
                    <a:pt x="1361" y="829"/>
                  </a:cubicBezTo>
                  <a:cubicBezTo>
                    <a:pt x="1368" y="827"/>
                    <a:pt x="1374" y="827"/>
                    <a:pt x="1378" y="827"/>
                  </a:cubicBezTo>
                  <a:cubicBezTo>
                    <a:pt x="1381" y="827"/>
                    <a:pt x="1382" y="827"/>
                    <a:pt x="1384" y="827"/>
                  </a:cubicBezTo>
                  <a:lnTo>
                    <a:pt x="1384" y="827"/>
                  </a:lnTo>
                  <a:cubicBezTo>
                    <a:pt x="1397" y="825"/>
                    <a:pt x="1409" y="824"/>
                    <a:pt x="1420" y="824"/>
                  </a:cubicBezTo>
                  <a:close/>
                  <a:moveTo>
                    <a:pt x="1427" y="0"/>
                  </a:moveTo>
                  <a:cubicBezTo>
                    <a:pt x="1425" y="0"/>
                    <a:pt x="1423" y="0"/>
                    <a:pt x="1420" y="0"/>
                  </a:cubicBezTo>
                  <a:cubicBezTo>
                    <a:pt x="858" y="8"/>
                    <a:pt x="379" y="357"/>
                    <a:pt x="183" y="880"/>
                  </a:cubicBezTo>
                  <a:cubicBezTo>
                    <a:pt x="0" y="1366"/>
                    <a:pt x="162" y="1971"/>
                    <a:pt x="563" y="2302"/>
                  </a:cubicBezTo>
                  <a:cubicBezTo>
                    <a:pt x="813" y="2508"/>
                    <a:pt x="1124" y="2620"/>
                    <a:pt x="1436" y="2620"/>
                  </a:cubicBezTo>
                  <a:cubicBezTo>
                    <a:pt x="1660" y="2620"/>
                    <a:pt x="1885" y="2562"/>
                    <a:pt x="2089" y="2441"/>
                  </a:cubicBezTo>
                  <a:cubicBezTo>
                    <a:pt x="2576" y="2149"/>
                    <a:pt x="2802" y="1592"/>
                    <a:pt x="2703" y="1043"/>
                  </a:cubicBezTo>
                  <a:cubicBezTo>
                    <a:pt x="2597" y="455"/>
                    <a:pt x="2055" y="36"/>
                    <a:pt x="1477" y="3"/>
                  </a:cubicBezTo>
                  <a:lnTo>
                    <a:pt x="1477" y="3"/>
                  </a:lnTo>
                  <a:cubicBezTo>
                    <a:pt x="1461" y="1"/>
                    <a:pt x="1444" y="0"/>
                    <a:pt x="1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2768389" y="3749830"/>
              <a:ext cx="193099" cy="193099"/>
            </a:xfrm>
            <a:custGeom>
              <a:avLst/>
              <a:gdLst/>
              <a:ahLst/>
              <a:cxnLst/>
              <a:rect l="l" t="t" r="r" b="b"/>
              <a:pathLst>
                <a:path w="1800" h="1800" extrusionOk="0">
                  <a:moveTo>
                    <a:pt x="900" y="1"/>
                  </a:moveTo>
                  <a:cubicBezTo>
                    <a:pt x="403" y="1"/>
                    <a:pt x="1" y="404"/>
                    <a:pt x="1" y="900"/>
                  </a:cubicBezTo>
                  <a:cubicBezTo>
                    <a:pt x="1" y="1397"/>
                    <a:pt x="403" y="1799"/>
                    <a:pt x="900" y="1799"/>
                  </a:cubicBezTo>
                  <a:cubicBezTo>
                    <a:pt x="1397" y="1799"/>
                    <a:pt x="1800" y="1397"/>
                    <a:pt x="1800" y="900"/>
                  </a:cubicBezTo>
                  <a:cubicBezTo>
                    <a:pt x="1800" y="404"/>
                    <a:pt x="1397"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6"/>
          <p:cNvGrpSpPr/>
          <p:nvPr/>
        </p:nvGrpSpPr>
        <p:grpSpPr>
          <a:xfrm>
            <a:off x="2924170" y="2349731"/>
            <a:ext cx="293189" cy="280852"/>
            <a:chOff x="2719471" y="1903616"/>
            <a:chExt cx="293189" cy="280852"/>
          </a:xfrm>
        </p:grpSpPr>
        <p:sp>
          <p:nvSpPr>
            <p:cNvPr id="149" name="Google Shape;149;p16"/>
            <p:cNvSpPr/>
            <p:nvPr/>
          </p:nvSpPr>
          <p:spPr>
            <a:xfrm>
              <a:off x="2719471" y="1903616"/>
              <a:ext cx="293189" cy="280852"/>
            </a:xfrm>
            <a:custGeom>
              <a:avLst/>
              <a:gdLst/>
              <a:ahLst/>
              <a:cxnLst/>
              <a:rect l="l" t="t" r="r" b="b"/>
              <a:pathLst>
                <a:path w="2733" h="2618" extrusionOk="0">
                  <a:moveTo>
                    <a:pt x="944" y="1215"/>
                  </a:moveTo>
                  <a:cubicBezTo>
                    <a:pt x="943" y="1215"/>
                    <a:pt x="936" y="1239"/>
                    <a:pt x="933" y="1261"/>
                  </a:cubicBezTo>
                  <a:lnTo>
                    <a:pt x="933" y="1261"/>
                  </a:lnTo>
                  <a:cubicBezTo>
                    <a:pt x="943" y="1227"/>
                    <a:pt x="945" y="1215"/>
                    <a:pt x="944" y="1215"/>
                  </a:cubicBezTo>
                  <a:close/>
                  <a:moveTo>
                    <a:pt x="1901" y="1243"/>
                  </a:moveTo>
                  <a:cubicBezTo>
                    <a:pt x="1902" y="1246"/>
                    <a:pt x="1903" y="1250"/>
                    <a:pt x="1904" y="1253"/>
                  </a:cubicBezTo>
                  <a:cubicBezTo>
                    <a:pt x="1906" y="1264"/>
                    <a:pt x="1907" y="1272"/>
                    <a:pt x="1906" y="1275"/>
                  </a:cubicBezTo>
                  <a:lnTo>
                    <a:pt x="1906" y="1275"/>
                  </a:lnTo>
                  <a:cubicBezTo>
                    <a:pt x="1904" y="1264"/>
                    <a:pt x="1902" y="1253"/>
                    <a:pt x="1901" y="1243"/>
                  </a:cubicBezTo>
                  <a:close/>
                  <a:moveTo>
                    <a:pt x="1911" y="1352"/>
                  </a:moveTo>
                  <a:lnTo>
                    <a:pt x="1911" y="1352"/>
                  </a:lnTo>
                  <a:cubicBezTo>
                    <a:pt x="1911" y="1352"/>
                    <a:pt x="1911" y="1352"/>
                    <a:pt x="1911" y="1352"/>
                  </a:cubicBezTo>
                  <a:lnTo>
                    <a:pt x="1911" y="1352"/>
                  </a:lnTo>
                  <a:cubicBezTo>
                    <a:pt x="1911" y="1352"/>
                    <a:pt x="1911" y="1352"/>
                    <a:pt x="1911" y="1352"/>
                  </a:cubicBezTo>
                  <a:close/>
                  <a:moveTo>
                    <a:pt x="1859" y="1537"/>
                  </a:moveTo>
                  <a:cubicBezTo>
                    <a:pt x="1859" y="1537"/>
                    <a:pt x="1859" y="1537"/>
                    <a:pt x="1859" y="1537"/>
                  </a:cubicBezTo>
                  <a:cubicBezTo>
                    <a:pt x="1859" y="1537"/>
                    <a:pt x="1859" y="1537"/>
                    <a:pt x="1859" y="1537"/>
                  </a:cubicBezTo>
                  <a:close/>
                  <a:moveTo>
                    <a:pt x="1730" y="1691"/>
                  </a:moveTo>
                  <a:cubicBezTo>
                    <a:pt x="1725" y="1695"/>
                    <a:pt x="1720" y="1698"/>
                    <a:pt x="1715" y="1701"/>
                  </a:cubicBezTo>
                  <a:lnTo>
                    <a:pt x="1715" y="1701"/>
                  </a:lnTo>
                  <a:cubicBezTo>
                    <a:pt x="1720" y="1697"/>
                    <a:pt x="1725" y="1694"/>
                    <a:pt x="1730" y="1691"/>
                  </a:cubicBezTo>
                  <a:close/>
                  <a:moveTo>
                    <a:pt x="1432" y="830"/>
                  </a:moveTo>
                  <a:cubicBezTo>
                    <a:pt x="1449" y="830"/>
                    <a:pt x="1467" y="832"/>
                    <a:pt x="1485" y="832"/>
                  </a:cubicBezTo>
                  <a:lnTo>
                    <a:pt x="1485" y="832"/>
                  </a:lnTo>
                  <a:cubicBezTo>
                    <a:pt x="1525" y="842"/>
                    <a:pt x="1564" y="853"/>
                    <a:pt x="1603" y="864"/>
                  </a:cubicBezTo>
                  <a:lnTo>
                    <a:pt x="1603" y="864"/>
                  </a:lnTo>
                  <a:cubicBezTo>
                    <a:pt x="1625" y="878"/>
                    <a:pt x="1650" y="887"/>
                    <a:pt x="1672" y="899"/>
                  </a:cubicBezTo>
                  <a:cubicBezTo>
                    <a:pt x="1686" y="907"/>
                    <a:pt x="1699" y="915"/>
                    <a:pt x="1711" y="924"/>
                  </a:cubicBezTo>
                  <a:lnTo>
                    <a:pt x="1721" y="931"/>
                  </a:lnTo>
                  <a:lnTo>
                    <a:pt x="1721" y="931"/>
                  </a:lnTo>
                  <a:cubicBezTo>
                    <a:pt x="1750" y="959"/>
                    <a:pt x="1776" y="986"/>
                    <a:pt x="1803" y="1015"/>
                  </a:cubicBezTo>
                  <a:cubicBezTo>
                    <a:pt x="1805" y="1016"/>
                    <a:pt x="1806" y="1017"/>
                    <a:pt x="1807" y="1018"/>
                  </a:cubicBezTo>
                  <a:lnTo>
                    <a:pt x="1807" y="1018"/>
                  </a:lnTo>
                  <a:cubicBezTo>
                    <a:pt x="1817" y="1032"/>
                    <a:pt x="1827" y="1047"/>
                    <a:pt x="1836" y="1063"/>
                  </a:cubicBezTo>
                  <a:cubicBezTo>
                    <a:pt x="1847" y="1082"/>
                    <a:pt x="1857" y="1102"/>
                    <a:pt x="1868" y="1123"/>
                  </a:cubicBezTo>
                  <a:lnTo>
                    <a:pt x="1868" y="1123"/>
                  </a:lnTo>
                  <a:cubicBezTo>
                    <a:pt x="1879" y="1158"/>
                    <a:pt x="1889" y="1193"/>
                    <a:pt x="1898" y="1229"/>
                  </a:cubicBezTo>
                  <a:lnTo>
                    <a:pt x="1898" y="1229"/>
                  </a:lnTo>
                  <a:cubicBezTo>
                    <a:pt x="1898" y="1225"/>
                    <a:pt x="1899" y="1221"/>
                    <a:pt x="1900" y="1216"/>
                  </a:cubicBezTo>
                  <a:lnTo>
                    <a:pt x="1900" y="1216"/>
                  </a:lnTo>
                  <a:cubicBezTo>
                    <a:pt x="1899" y="1224"/>
                    <a:pt x="1900" y="1233"/>
                    <a:pt x="1901" y="1243"/>
                  </a:cubicBezTo>
                  <a:lnTo>
                    <a:pt x="1901" y="1243"/>
                  </a:lnTo>
                  <a:cubicBezTo>
                    <a:pt x="1900" y="1238"/>
                    <a:pt x="1899" y="1234"/>
                    <a:pt x="1898" y="1229"/>
                  </a:cubicBezTo>
                  <a:lnTo>
                    <a:pt x="1898" y="1229"/>
                  </a:lnTo>
                  <a:cubicBezTo>
                    <a:pt x="1894" y="1262"/>
                    <a:pt x="1900" y="1279"/>
                    <a:pt x="1904" y="1279"/>
                  </a:cubicBezTo>
                  <a:cubicBezTo>
                    <a:pt x="1904" y="1279"/>
                    <a:pt x="1905" y="1278"/>
                    <a:pt x="1906" y="1275"/>
                  </a:cubicBezTo>
                  <a:lnTo>
                    <a:pt x="1906" y="1275"/>
                  </a:lnTo>
                  <a:cubicBezTo>
                    <a:pt x="1907" y="1288"/>
                    <a:pt x="1909" y="1301"/>
                    <a:pt x="1909" y="1312"/>
                  </a:cubicBezTo>
                  <a:cubicBezTo>
                    <a:pt x="1909" y="1329"/>
                    <a:pt x="1908" y="1344"/>
                    <a:pt x="1907" y="1360"/>
                  </a:cubicBezTo>
                  <a:lnTo>
                    <a:pt x="1907" y="1360"/>
                  </a:lnTo>
                  <a:cubicBezTo>
                    <a:pt x="1894" y="1389"/>
                    <a:pt x="1892" y="1439"/>
                    <a:pt x="1883" y="1470"/>
                  </a:cubicBezTo>
                  <a:cubicBezTo>
                    <a:pt x="1879" y="1483"/>
                    <a:pt x="1872" y="1498"/>
                    <a:pt x="1866" y="1512"/>
                  </a:cubicBezTo>
                  <a:lnTo>
                    <a:pt x="1866" y="1512"/>
                  </a:lnTo>
                  <a:cubicBezTo>
                    <a:pt x="1848" y="1544"/>
                    <a:pt x="1830" y="1577"/>
                    <a:pt x="1810" y="1609"/>
                  </a:cubicBezTo>
                  <a:lnTo>
                    <a:pt x="1810" y="1609"/>
                  </a:lnTo>
                  <a:cubicBezTo>
                    <a:pt x="1796" y="1621"/>
                    <a:pt x="1785" y="1637"/>
                    <a:pt x="1773" y="1650"/>
                  </a:cubicBezTo>
                  <a:lnTo>
                    <a:pt x="1740" y="1683"/>
                  </a:lnTo>
                  <a:cubicBezTo>
                    <a:pt x="1738" y="1684"/>
                    <a:pt x="1737" y="1686"/>
                    <a:pt x="1735" y="1687"/>
                  </a:cubicBezTo>
                  <a:lnTo>
                    <a:pt x="1735" y="1687"/>
                  </a:lnTo>
                  <a:cubicBezTo>
                    <a:pt x="1739" y="1685"/>
                    <a:pt x="1744" y="1683"/>
                    <a:pt x="1750" y="1680"/>
                  </a:cubicBezTo>
                  <a:lnTo>
                    <a:pt x="1750" y="1680"/>
                  </a:lnTo>
                  <a:cubicBezTo>
                    <a:pt x="1743" y="1683"/>
                    <a:pt x="1737" y="1687"/>
                    <a:pt x="1730" y="1691"/>
                  </a:cubicBezTo>
                  <a:lnTo>
                    <a:pt x="1730" y="1691"/>
                  </a:lnTo>
                  <a:cubicBezTo>
                    <a:pt x="1732" y="1690"/>
                    <a:pt x="1733" y="1688"/>
                    <a:pt x="1735" y="1687"/>
                  </a:cubicBezTo>
                  <a:lnTo>
                    <a:pt x="1735" y="1687"/>
                  </a:lnTo>
                  <a:cubicBezTo>
                    <a:pt x="1706" y="1701"/>
                    <a:pt x="1698" y="1707"/>
                    <a:pt x="1701" y="1707"/>
                  </a:cubicBezTo>
                  <a:cubicBezTo>
                    <a:pt x="1703" y="1707"/>
                    <a:pt x="1708" y="1705"/>
                    <a:pt x="1715" y="1701"/>
                  </a:cubicBezTo>
                  <a:lnTo>
                    <a:pt x="1715" y="1701"/>
                  </a:lnTo>
                  <a:cubicBezTo>
                    <a:pt x="1694" y="1715"/>
                    <a:pt x="1674" y="1732"/>
                    <a:pt x="1653" y="1743"/>
                  </a:cubicBezTo>
                  <a:cubicBezTo>
                    <a:pt x="1639" y="1751"/>
                    <a:pt x="1624" y="1757"/>
                    <a:pt x="1611" y="1765"/>
                  </a:cubicBezTo>
                  <a:cubicBezTo>
                    <a:pt x="1577" y="1775"/>
                    <a:pt x="1544" y="1786"/>
                    <a:pt x="1510" y="1794"/>
                  </a:cubicBezTo>
                  <a:lnTo>
                    <a:pt x="1510" y="1794"/>
                  </a:lnTo>
                  <a:cubicBezTo>
                    <a:pt x="1498" y="1792"/>
                    <a:pt x="1489" y="1792"/>
                    <a:pt x="1482" y="1792"/>
                  </a:cubicBezTo>
                  <a:cubicBezTo>
                    <a:pt x="1457" y="1792"/>
                    <a:pt x="1453" y="1798"/>
                    <a:pt x="1466" y="1800"/>
                  </a:cubicBezTo>
                  <a:lnTo>
                    <a:pt x="1466" y="1800"/>
                  </a:lnTo>
                  <a:cubicBezTo>
                    <a:pt x="1479" y="1798"/>
                    <a:pt x="1494" y="1795"/>
                    <a:pt x="1507" y="1794"/>
                  </a:cubicBezTo>
                  <a:lnTo>
                    <a:pt x="1507" y="1794"/>
                  </a:lnTo>
                  <a:cubicBezTo>
                    <a:pt x="1508" y="1794"/>
                    <a:pt x="1509" y="1794"/>
                    <a:pt x="1510" y="1794"/>
                  </a:cubicBezTo>
                  <a:lnTo>
                    <a:pt x="1510" y="1794"/>
                  </a:lnTo>
                  <a:cubicBezTo>
                    <a:pt x="1513" y="1794"/>
                    <a:pt x="1516" y="1795"/>
                    <a:pt x="1519" y="1795"/>
                  </a:cubicBezTo>
                  <a:lnTo>
                    <a:pt x="1519" y="1795"/>
                  </a:lnTo>
                  <a:cubicBezTo>
                    <a:pt x="1516" y="1795"/>
                    <a:pt x="1512" y="1794"/>
                    <a:pt x="1509" y="1794"/>
                  </a:cubicBezTo>
                  <a:cubicBezTo>
                    <a:pt x="1508" y="1794"/>
                    <a:pt x="1508" y="1794"/>
                    <a:pt x="1507" y="1794"/>
                  </a:cubicBezTo>
                  <a:lnTo>
                    <a:pt x="1507" y="1794"/>
                  </a:lnTo>
                  <a:cubicBezTo>
                    <a:pt x="1503" y="1795"/>
                    <a:pt x="1499" y="1796"/>
                    <a:pt x="1494" y="1797"/>
                  </a:cubicBezTo>
                  <a:cubicBezTo>
                    <a:pt x="1485" y="1799"/>
                    <a:pt x="1478" y="1800"/>
                    <a:pt x="1472" y="1800"/>
                  </a:cubicBezTo>
                  <a:cubicBezTo>
                    <a:pt x="1470" y="1800"/>
                    <a:pt x="1468" y="1800"/>
                    <a:pt x="1466" y="1800"/>
                  </a:cubicBezTo>
                  <a:lnTo>
                    <a:pt x="1466" y="1800"/>
                  </a:lnTo>
                  <a:cubicBezTo>
                    <a:pt x="1463" y="1800"/>
                    <a:pt x="1460" y="1800"/>
                    <a:pt x="1458" y="1800"/>
                  </a:cubicBezTo>
                  <a:cubicBezTo>
                    <a:pt x="1448" y="1801"/>
                    <a:pt x="1438" y="1801"/>
                    <a:pt x="1428" y="1801"/>
                  </a:cubicBezTo>
                  <a:cubicBezTo>
                    <a:pt x="1402" y="1801"/>
                    <a:pt x="1377" y="1800"/>
                    <a:pt x="1351" y="1798"/>
                  </a:cubicBezTo>
                  <a:lnTo>
                    <a:pt x="1351" y="1798"/>
                  </a:lnTo>
                  <a:cubicBezTo>
                    <a:pt x="1329" y="1793"/>
                    <a:pt x="1308" y="1789"/>
                    <a:pt x="1286" y="1783"/>
                  </a:cubicBezTo>
                  <a:cubicBezTo>
                    <a:pt x="1272" y="1779"/>
                    <a:pt x="1258" y="1774"/>
                    <a:pt x="1245" y="1770"/>
                  </a:cubicBezTo>
                  <a:lnTo>
                    <a:pt x="1245" y="1770"/>
                  </a:lnTo>
                  <a:cubicBezTo>
                    <a:pt x="1246" y="1771"/>
                    <a:pt x="1248" y="1773"/>
                    <a:pt x="1250" y="1775"/>
                  </a:cubicBezTo>
                  <a:cubicBezTo>
                    <a:pt x="1248" y="1773"/>
                    <a:pt x="1246" y="1771"/>
                    <a:pt x="1244" y="1769"/>
                  </a:cubicBezTo>
                  <a:lnTo>
                    <a:pt x="1244" y="1769"/>
                  </a:lnTo>
                  <a:cubicBezTo>
                    <a:pt x="1244" y="1770"/>
                    <a:pt x="1244" y="1770"/>
                    <a:pt x="1245" y="1770"/>
                  </a:cubicBezTo>
                  <a:lnTo>
                    <a:pt x="1245" y="1770"/>
                  </a:lnTo>
                  <a:cubicBezTo>
                    <a:pt x="1230" y="1757"/>
                    <a:pt x="1216" y="1751"/>
                    <a:pt x="1207" y="1749"/>
                  </a:cubicBezTo>
                  <a:lnTo>
                    <a:pt x="1207" y="1749"/>
                  </a:lnTo>
                  <a:cubicBezTo>
                    <a:pt x="1221" y="1755"/>
                    <a:pt x="1233" y="1762"/>
                    <a:pt x="1244" y="1769"/>
                  </a:cubicBezTo>
                  <a:lnTo>
                    <a:pt x="1244" y="1769"/>
                  </a:lnTo>
                  <a:cubicBezTo>
                    <a:pt x="1235" y="1767"/>
                    <a:pt x="1226" y="1764"/>
                    <a:pt x="1218" y="1761"/>
                  </a:cubicBezTo>
                  <a:cubicBezTo>
                    <a:pt x="1197" y="1754"/>
                    <a:pt x="1194" y="1748"/>
                    <a:pt x="1202" y="1748"/>
                  </a:cubicBezTo>
                  <a:cubicBezTo>
                    <a:pt x="1203" y="1748"/>
                    <a:pt x="1205" y="1748"/>
                    <a:pt x="1207" y="1749"/>
                  </a:cubicBezTo>
                  <a:lnTo>
                    <a:pt x="1207" y="1749"/>
                  </a:lnTo>
                  <a:cubicBezTo>
                    <a:pt x="1186" y="1739"/>
                    <a:pt x="1163" y="1729"/>
                    <a:pt x="1147" y="1718"/>
                  </a:cubicBezTo>
                  <a:cubicBezTo>
                    <a:pt x="1137" y="1712"/>
                    <a:pt x="1127" y="1706"/>
                    <a:pt x="1118" y="1699"/>
                  </a:cubicBezTo>
                  <a:lnTo>
                    <a:pt x="1118" y="1699"/>
                  </a:lnTo>
                  <a:cubicBezTo>
                    <a:pt x="1117" y="1699"/>
                    <a:pt x="1117" y="1698"/>
                    <a:pt x="1117" y="1698"/>
                  </a:cubicBezTo>
                  <a:cubicBezTo>
                    <a:pt x="1098" y="1680"/>
                    <a:pt x="1072" y="1646"/>
                    <a:pt x="1048" y="1621"/>
                  </a:cubicBezTo>
                  <a:lnTo>
                    <a:pt x="1048" y="1621"/>
                  </a:lnTo>
                  <a:cubicBezTo>
                    <a:pt x="1056" y="1632"/>
                    <a:pt x="1058" y="1641"/>
                    <a:pt x="1055" y="1641"/>
                  </a:cubicBezTo>
                  <a:cubicBezTo>
                    <a:pt x="1053" y="1641"/>
                    <a:pt x="1048" y="1637"/>
                    <a:pt x="1040" y="1625"/>
                  </a:cubicBezTo>
                  <a:cubicBezTo>
                    <a:pt x="1035" y="1617"/>
                    <a:pt x="1029" y="1609"/>
                    <a:pt x="1024" y="1601"/>
                  </a:cubicBezTo>
                  <a:lnTo>
                    <a:pt x="1024" y="1601"/>
                  </a:lnTo>
                  <a:cubicBezTo>
                    <a:pt x="1031" y="1606"/>
                    <a:pt x="1040" y="1613"/>
                    <a:pt x="1048" y="1621"/>
                  </a:cubicBezTo>
                  <a:lnTo>
                    <a:pt x="1048" y="1621"/>
                  </a:lnTo>
                  <a:cubicBezTo>
                    <a:pt x="1042" y="1614"/>
                    <a:pt x="1034" y="1607"/>
                    <a:pt x="1023" y="1600"/>
                  </a:cubicBezTo>
                  <a:lnTo>
                    <a:pt x="1023" y="1600"/>
                  </a:lnTo>
                  <a:cubicBezTo>
                    <a:pt x="1023" y="1601"/>
                    <a:pt x="1024" y="1601"/>
                    <a:pt x="1024" y="1601"/>
                  </a:cubicBezTo>
                  <a:lnTo>
                    <a:pt x="1024" y="1601"/>
                  </a:lnTo>
                  <a:cubicBezTo>
                    <a:pt x="1022" y="1600"/>
                    <a:pt x="1020" y="1599"/>
                    <a:pt x="1019" y="1598"/>
                  </a:cubicBezTo>
                  <a:lnTo>
                    <a:pt x="1019" y="1598"/>
                  </a:lnTo>
                  <a:cubicBezTo>
                    <a:pt x="1020" y="1599"/>
                    <a:pt x="1022" y="1599"/>
                    <a:pt x="1023" y="1600"/>
                  </a:cubicBezTo>
                  <a:lnTo>
                    <a:pt x="1023" y="1600"/>
                  </a:lnTo>
                  <a:cubicBezTo>
                    <a:pt x="1016" y="1590"/>
                    <a:pt x="1009" y="1579"/>
                    <a:pt x="1002" y="1567"/>
                  </a:cubicBezTo>
                  <a:cubicBezTo>
                    <a:pt x="994" y="1553"/>
                    <a:pt x="988" y="1541"/>
                    <a:pt x="980" y="1528"/>
                  </a:cubicBezTo>
                  <a:lnTo>
                    <a:pt x="980" y="1528"/>
                  </a:lnTo>
                  <a:cubicBezTo>
                    <a:pt x="972" y="1494"/>
                    <a:pt x="952" y="1458"/>
                    <a:pt x="944" y="1425"/>
                  </a:cubicBezTo>
                  <a:cubicBezTo>
                    <a:pt x="941" y="1409"/>
                    <a:pt x="938" y="1393"/>
                    <a:pt x="934" y="1378"/>
                  </a:cubicBezTo>
                  <a:cubicBezTo>
                    <a:pt x="932" y="1340"/>
                    <a:pt x="932" y="1302"/>
                    <a:pt x="933" y="1265"/>
                  </a:cubicBezTo>
                  <a:cubicBezTo>
                    <a:pt x="933" y="1264"/>
                    <a:pt x="933" y="1262"/>
                    <a:pt x="933" y="1261"/>
                  </a:cubicBezTo>
                  <a:lnTo>
                    <a:pt x="933" y="1261"/>
                  </a:lnTo>
                  <a:cubicBezTo>
                    <a:pt x="932" y="1265"/>
                    <a:pt x="930" y="1271"/>
                    <a:pt x="929" y="1276"/>
                  </a:cubicBezTo>
                  <a:cubicBezTo>
                    <a:pt x="933" y="1261"/>
                    <a:pt x="936" y="1245"/>
                    <a:pt x="938" y="1229"/>
                  </a:cubicBezTo>
                  <a:cubicBezTo>
                    <a:pt x="946" y="1193"/>
                    <a:pt x="957" y="1159"/>
                    <a:pt x="969" y="1124"/>
                  </a:cubicBezTo>
                  <a:lnTo>
                    <a:pt x="969" y="1124"/>
                  </a:lnTo>
                  <a:cubicBezTo>
                    <a:pt x="980" y="1104"/>
                    <a:pt x="990" y="1083"/>
                    <a:pt x="1002" y="1063"/>
                  </a:cubicBezTo>
                  <a:cubicBezTo>
                    <a:pt x="1010" y="1051"/>
                    <a:pt x="1017" y="1039"/>
                    <a:pt x="1025" y="1027"/>
                  </a:cubicBezTo>
                  <a:lnTo>
                    <a:pt x="1025" y="1027"/>
                  </a:lnTo>
                  <a:cubicBezTo>
                    <a:pt x="1023" y="1029"/>
                    <a:pt x="1021" y="1030"/>
                    <a:pt x="1019" y="1031"/>
                  </a:cubicBezTo>
                  <a:cubicBezTo>
                    <a:pt x="1021" y="1030"/>
                    <a:pt x="1023" y="1028"/>
                    <a:pt x="1025" y="1027"/>
                  </a:cubicBezTo>
                  <a:lnTo>
                    <a:pt x="1025" y="1027"/>
                  </a:lnTo>
                  <a:cubicBezTo>
                    <a:pt x="1025" y="1027"/>
                    <a:pt x="1025" y="1027"/>
                    <a:pt x="1025" y="1027"/>
                  </a:cubicBezTo>
                  <a:lnTo>
                    <a:pt x="1025" y="1027"/>
                  </a:lnTo>
                  <a:cubicBezTo>
                    <a:pt x="1048" y="1014"/>
                    <a:pt x="1057" y="1000"/>
                    <a:pt x="1058" y="993"/>
                  </a:cubicBezTo>
                  <a:lnTo>
                    <a:pt x="1058" y="993"/>
                  </a:lnTo>
                  <a:cubicBezTo>
                    <a:pt x="1047" y="1006"/>
                    <a:pt x="1036" y="1019"/>
                    <a:pt x="1025" y="1027"/>
                  </a:cubicBezTo>
                  <a:lnTo>
                    <a:pt x="1025" y="1027"/>
                  </a:lnTo>
                  <a:cubicBezTo>
                    <a:pt x="1028" y="1022"/>
                    <a:pt x="1031" y="1017"/>
                    <a:pt x="1034" y="1012"/>
                  </a:cubicBezTo>
                  <a:cubicBezTo>
                    <a:pt x="1044" y="996"/>
                    <a:pt x="1052" y="990"/>
                    <a:pt x="1056" y="990"/>
                  </a:cubicBezTo>
                  <a:cubicBezTo>
                    <a:pt x="1058" y="990"/>
                    <a:pt x="1058" y="991"/>
                    <a:pt x="1058" y="993"/>
                  </a:cubicBezTo>
                  <a:lnTo>
                    <a:pt x="1058" y="993"/>
                  </a:lnTo>
                  <a:cubicBezTo>
                    <a:pt x="1073" y="976"/>
                    <a:pt x="1087" y="957"/>
                    <a:pt x="1099" y="946"/>
                  </a:cubicBezTo>
                  <a:cubicBezTo>
                    <a:pt x="1105" y="941"/>
                    <a:pt x="1122" y="928"/>
                    <a:pt x="1131" y="921"/>
                  </a:cubicBezTo>
                  <a:lnTo>
                    <a:pt x="1131" y="921"/>
                  </a:lnTo>
                  <a:cubicBezTo>
                    <a:pt x="1163" y="901"/>
                    <a:pt x="1220" y="884"/>
                    <a:pt x="1245" y="860"/>
                  </a:cubicBezTo>
                  <a:lnTo>
                    <a:pt x="1245" y="860"/>
                  </a:lnTo>
                  <a:cubicBezTo>
                    <a:pt x="1258" y="856"/>
                    <a:pt x="1271" y="851"/>
                    <a:pt x="1285" y="848"/>
                  </a:cubicBezTo>
                  <a:cubicBezTo>
                    <a:pt x="1300" y="844"/>
                    <a:pt x="1315" y="841"/>
                    <a:pt x="1332" y="836"/>
                  </a:cubicBezTo>
                  <a:cubicBezTo>
                    <a:pt x="1336" y="835"/>
                    <a:pt x="1349" y="833"/>
                    <a:pt x="1360" y="832"/>
                  </a:cubicBezTo>
                  <a:lnTo>
                    <a:pt x="1360" y="832"/>
                  </a:lnTo>
                  <a:cubicBezTo>
                    <a:pt x="1364" y="832"/>
                    <a:pt x="1367" y="831"/>
                    <a:pt x="1369" y="831"/>
                  </a:cubicBezTo>
                  <a:cubicBezTo>
                    <a:pt x="1389" y="830"/>
                    <a:pt x="1412" y="830"/>
                    <a:pt x="1432" y="830"/>
                  </a:cubicBezTo>
                  <a:close/>
                  <a:moveTo>
                    <a:pt x="1429" y="0"/>
                  </a:moveTo>
                  <a:cubicBezTo>
                    <a:pt x="1052" y="0"/>
                    <a:pt x="670" y="165"/>
                    <a:pt x="430" y="455"/>
                  </a:cubicBezTo>
                  <a:cubicBezTo>
                    <a:pt x="76" y="885"/>
                    <a:pt x="1" y="1493"/>
                    <a:pt x="292" y="1981"/>
                  </a:cubicBezTo>
                  <a:cubicBezTo>
                    <a:pt x="539" y="2393"/>
                    <a:pt x="975" y="2618"/>
                    <a:pt x="1436" y="2618"/>
                  </a:cubicBezTo>
                  <a:cubicBezTo>
                    <a:pt x="1520" y="2618"/>
                    <a:pt x="1605" y="2610"/>
                    <a:pt x="1690" y="2595"/>
                  </a:cubicBezTo>
                  <a:cubicBezTo>
                    <a:pt x="2278" y="2489"/>
                    <a:pt x="2696" y="1947"/>
                    <a:pt x="2729" y="1369"/>
                  </a:cubicBezTo>
                  <a:lnTo>
                    <a:pt x="2729" y="1369"/>
                  </a:lnTo>
                  <a:cubicBezTo>
                    <a:pt x="2732" y="1350"/>
                    <a:pt x="2733" y="1331"/>
                    <a:pt x="2732" y="1312"/>
                  </a:cubicBezTo>
                  <a:cubicBezTo>
                    <a:pt x="2724" y="750"/>
                    <a:pt x="2375" y="271"/>
                    <a:pt x="1853" y="75"/>
                  </a:cubicBezTo>
                  <a:cubicBezTo>
                    <a:pt x="1718" y="24"/>
                    <a:pt x="157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775469" y="1947814"/>
              <a:ext cx="192992" cy="193099"/>
            </a:xfrm>
            <a:custGeom>
              <a:avLst/>
              <a:gdLst/>
              <a:ahLst/>
              <a:cxnLst/>
              <a:rect l="l" t="t" r="r" b="b"/>
              <a:pathLst>
                <a:path w="1799" h="1800" extrusionOk="0">
                  <a:moveTo>
                    <a:pt x="900" y="1"/>
                  </a:moveTo>
                  <a:cubicBezTo>
                    <a:pt x="402" y="1"/>
                    <a:pt x="0" y="403"/>
                    <a:pt x="0" y="900"/>
                  </a:cubicBezTo>
                  <a:cubicBezTo>
                    <a:pt x="0" y="1397"/>
                    <a:pt x="402" y="1800"/>
                    <a:pt x="900" y="1800"/>
                  </a:cubicBezTo>
                  <a:cubicBezTo>
                    <a:pt x="1396" y="1800"/>
                    <a:pt x="1798" y="1397"/>
                    <a:pt x="1798" y="900"/>
                  </a:cubicBezTo>
                  <a:cubicBezTo>
                    <a:pt x="1798" y="403"/>
                    <a:pt x="1396" y="1"/>
                    <a:pt x="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6"/>
          <p:cNvGrpSpPr/>
          <p:nvPr/>
        </p:nvGrpSpPr>
        <p:grpSpPr>
          <a:xfrm>
            <a:off x="2924117" y="3185088"/>
            <a:ext cx="293297" cy="280852"/>
            <a:chOff x="2986052" y="2804088"/>
            <a:chExt cx="293297" cy="280852"/>
          </a:xfrm>
        </p:grpSpPr>
        <p:sp>
          <p:nvSpPr>
            <p:cNvPr id="152" name="Google Shape;152;p16"/>
            <p:cNvSpPr/>
            <p:nvPr/>
          </p:nvSpPr>
          <p:spPr>
            <a:xfrm>
              <a:off x="2986052" y="2804088"/>
              <a:ext cx="293297" cy="280852"/>
            </a:xfrm>
            <a:custGeom>
              <a:avLst/>
              <a:gdLst/>
              <a:ahLst/>
              <a:cxnLst/>
              <a:rect l="l" t="t" r="r" b="b"/>
              <a:pathLst>
                <a:path w="2734" h="2618" extrusionOk="0">
                  <a:moveTo>
                    <a:pt x="1249" y="855"/>
                  </a:moveTo>
                  <a:cubicBezTo>
                    <a:pt x="1249" y="855"/>
                    <a:pt x="1249" y="855"/>
                    <a:pt x="1249" y="855"/>
                  </a:cubicBezTo>
                  <a:lnTo>
                    <a:pt x="1249" y="855"/>
                  </a:lnTo>
                  <a:cubicBezTo>
                    <a:pt x="1249" y="855"/>
                    <a:pt x="1249" y="855"/>
                    <a:pt x="1249" y="855"/>
                  </a:cubicBezTo>
                  <a:close/>
                  <a:moveTo>
                    <a:pt x="1212" y="871"/>
                  </a:moveTo>
                  <a:cubicBezTo>
                    <a:pt x="1202" y="874"/>
                    <a:pt x="1194" y="877"/>
                    <a:pt x="1194" y="877"/>
                  </a:cubicBezTo>
                  <a:cubicBezTo>
                    <a:pt x="1193" y="877"/>
                    <a:pt x="1198" y="875"/>
                    <a:pt x="1212" y="871"/>
                  </a:cubicBezTo>
                  <a:close/>
                  <a:moveTo>
                    <a:pt x="944" y="1215"/>
                  </a:moveTo>
                  <a:cubicBezTo>
                    <a:pt x="943" y="1215"/>
                    <a:pt x="935" y="1240"/>
                    <a:pt x="933" y="1262"/>
                  </a:cubicBezTo>
                  <a:lnTo>
                    <a:pt x="933" y="1262"/>
                  </a:lnTo>
                  <a:cubicBezTo>
                    <a:pt x="943" y="1227"/>
                    <a:pt x="945" y="1215"/>
                    <a:pt x="944" y="1215"/>
                  </a:cubicBezTo>
                  <a:close/>
                  <a:moveTo>
                    <a:pt x="1902" y="1244"/>
                  </a:moveTo>
                  <a:lnTo>
                    <a:pt x="1902" y="1244"/>
                  </a:lnTo>
                  <a:cubicBezTo>
                    <a:pt x="1902" y="1247"/>
                    <a:pt x="1903" y="1250"/>
                    <a:pt x="1904" y="1253"/>
                  </a:cubicBezTo>
                  <a:cubicBezTo>
                    <a:pt x="1907" y="1264"/>
                    <a:pt x="1907" y="1272"/>
                    <a:pt x="1906" y="1275"/>
                  </a:cubicBezTo>
                  <a:lnTo>
                    <a:pt x="1906" y="1275"/>
                  </a:lnTo>
                  <a:cubicBezTo>
                    <a:pt x="1905" y="1265"/>
                    <a:pt x="1903" y="1254"/>
                    <a:pt x="1902" y="1244"/>
                  </a:cubicBezTo>
                  <a:close/>
                  <a:moveTo>
                    <a:pt x="1431" y="830"/>
                  </a:moveTo>
                  <a:cubicBezTo>
                    <a:pt x="1448" y="830"/>
                    <a:pt x="1467" y="832"/>
                    <a:pt x="1485" y="832"/>
                  </a:cubicBezTo>
                  <a:lnTo>
                    <a:pt x="1485" y="832"/>
                  </a:lnTo>
                  <a:cubicBezTo>
                    <a:pt x="1526" y="842"/>
                    <a:pt x="1566" y="853"/>
                    <a:pt x="1606" y="865"/>
                  </a:cubicBezTo>
                  <a:lnTo>
                    <a:pt x="1606" y="865"/>
                  </a:lnTo>
                  <a:cubicBezTo>
                    <a:pt x="1627" y="878"/>
                    <a:pt x="1652" y="887"/>
                    <a:pt x="1672" y="899"/>
                  </a:cubicBezTo>
                  <a:cubicBezTo>
                    <a:pt x="1686" y="906"/>
                    <a:pt x="1699" y="916"/>
                    <a:pt x="1712" y="925"/>
                  </a:cubicBezTo>
                  <a:lnTo>
                    <a:pt x="1721" y="931"/>
                  </a:lnTo>
                  <a:lnTo>
                    <a:pt x="1721" y="931"/>
                  </a:lnTo>
                  <a:cubicBezTo>
                    <a:pt x="1749" y="958"/>
                    <a:pt x="1776" y="986"/>
                    <a:pt x="1804" y="1014"/>
                  </a:cubicBezTo>
                  <a:cubicBezTo>
                    <a:pt x="1804" y="1014"/>
                    <a:pt x="1805" y="1015"/>
                    <a:pt x="1805" y="1015"/>
                  </a:cubicBezTo>
                  <a:lnTo>
                    <a:pt x="1805" y="1015"/>
                  </a:lnTo>
                  <a:cubicBezTo>
                    <a:pt x="1815" y="1031"/>
                    <a:pt x="1826" y="1046"/>
                    <a:pt x="1835" y="1063"/>
                  </a:cubicBezTo>
                  <a:cubicBezTo>
                    <a:pt x="1847" y="1083"/>
                    <a:pt x="1857" y="1102"/>
                    <a:pt x="1868" y="1123"/>
                  </a:cubicBezTo>
                  <a:lnTo>
                    <a:pt x="1868" y="1123"/>
                  </a:lnTo>
                  <a:cubicBezTo>
                    <a:pt x="1880" y="1159"/>
                    <a:pt x="1889" y="1194"/>
                    <a:pt x="1898" y="1230"/>
                  </a:cubicBezTo>
                  <a:lnTo>
                    <a:pt x="1898" y="1230"/>
                  </a:lnTo>
                  <a:cubicBezTo>
                    <a:pt x="1898" y="1226"/>
                    <a:pt x="1899" y="1221"/>
                    <a:pt x="1900" y="1216"/>
                  </a:cubicBezTo>
                  <a:lnTo>
                    <a:pt x="1900" y="1216"/>
                  </a:lnTo>
                  <a:cubicBezTo>
                    <a:pt x="1900" y="1224"/>
                    <a:pt x="1900" y="1234"/>
                    <a:pt x="1902" y="1244"/>
                  </a:cubicBezTo>
                  <a:lnTo>
                    <a:pt x="1902" y="1244"/>
                  </a:lnTo>
                  <a:cubicBezTo>
                    <a:pt x="1900" y="1240"/>
                    <a:pt x="1899" y="1235"/>
                    <a:pt x="1898" y="1230"/>
                  </a:cubicBezTo>
                  <a:lnTo>
                    <a:pt x="1898" y="1230"/>
                  </a:lnTo>
                  <a:cubicBezTo>
                    <a:pt x="1895" y="1262"/>
                    <a:pt x="1900" y="1278"/>
                    <a:pt x="1904" y="1278"/>
                  </a:cubicBezTo>
                  <a:cubicBezTo>
                    <a:pt x="1905" y="1278"/>
                    <a:pt x="1905" y="1277"/>
                    <a:pt x="1906" y="1275"/>
                  </a:cubicBezTo>
                  <a:lnTo>
                    <a:pt x="1906" y="1275"/>
                  </a:lnTo>
                  <a:cubicBezTo>
                    <a:pt x="1908" y="1288"/>
                    <a:pt x="1909" y="1301"/>
                    <a:pt x="1909" y="1313"/>
                  </a:cubicBezTo>
                  <a:cubicBezTo>
                    <a:pt x="1909" y="1329"/>
                    <a:pt x="1908" y="1344"/>
                    <a:pt x="1907" y="1360"/>
                  </a:cubicBezTo>
                  <a:lnTo>
                    <a:pt x="1907" y="1360"/>
                  </a:lnTo>
                  <a:cubicBezTo>
                    <a:pt x="1895" y="1389"/>
                    <a:pt x="1893" y="1439"/>
                    <a:pt x="1884" y="1469"/>
                  </a:cubicBezTo>
                  <a:cubicBezTo>
                    <a:pt x="1879" y="1483"/>
                    <a:pt x="1870" y="1500"/>
                    <a:pt x="1864" y="1517"/>
                  </a:cubicBezTo>
                  <a:lnTo>
                    <a:pt x="1864" y="1517"/>
                  </a:lnTo>
                  <a:cubicBezTo>
                    <a:pt x="1847" y="1548"/>
                    <a:pt x="1829" y="1579"/>
                    <a:pt x="1809" y="1609"/>
                  </a:cubicBezTo>
                  <a:lnTo>
                    <a:pt x="1809" y="1609"/>
                  </a:lnTo>
                  <a:cubicBezTo>
                    <a:pt x="1797" y="1620"/>
                    <a:pt x="1785" y="1637"/>
                    <a:pt x="1773" y="1650"/>
                  </a:cubicBezTo>
                  <a:lnTo>
                    <a:pt x="1740" y="1683"/>
                  </a:lnTo>
                  <a:cubicBezTo>
                    <a:pt x="1739" y="1684"/>
                    <a:pt x="1738" y="1685"/>
                    <a:pt x="1737" y="1685"/>
                  </a:cubicBezTo>
                  <a:lnTo>
                    <a:pt x="1737" y="1685"/>
                  </a:lnTo>
                  <a:cubicBezTo>
                    <a:pt x="1741" y="1684"/>
                    <a:pt x="1744" y="1682"/>
                    <a:pt x="1747" y="1681"/>
                  </a:cubicBezTo>
                  <a:lnTo>
                    <a:pt x="1747" y="1681"/>
                  </a:lnTo>
                  <a:cubicBezTo>
                    <a:pt x="1743" y="1683"/>
                    <a:pt x="1739" y="1685"/>
                    <a:pt x="1736" y="1687"/>
                  </a:cubicBezTo>
                  <a:lnTo>
                    <a:pt x="1736" y="1687"/>
                  </a:lnTo>
                  <a:cubicBezTo>
                    <a:pt x="1726" y="1695"/>
                    <a:pt x="1717" y="1701"/>
                    <a:pt x="1710" y="1704"/>
                  </a:cubicBezTo>
                  <a:lnTo>
                    <a:pt x="1710" y="1704"/>
                  </a:lnTo>
                  <a:cubicBezTo>
                    <a:pt x="1718" y="1698"/>
                    <a:pt x="1727" y="1692"/>
                    <a:pt x="1736" y="1687"/>
                  </a:cubicBezTo>
                  <a:lnTo>
                    <a:pt x="1736" y="1687"/>
                  </a:lnTo>
                  <a:cubicBezTo>
                    <a:pt x="1736" y="1686"/>
                    <a:pt x="1737" y="1686"/>
                    <a:pt x="1737" y="1685"/>
                  </a:cubicBezTo>
                  <a:lnTo>
                    <a:pt x="1737" y="1685"/>
                  </a:lnTo>
                  <a:cubicBezTo>
                    <a:pt x="1707" y="1700"/>
                    <a:pt x="1698" y="1707"/>
                    <a:pt x="1701" y="1707"/>
                  </a:cubicBezTo>
                  <a:cubicBezTo>
                    <a:pt x="1703" y="1707"/>
                    <a:pt x="1706" y="1706"/>
                    <a:pt x="1710" y="1704"/>
                  </a:cubicBezTo>
                  <a:lnTo>
                    <a:pt x="1710" y="1704"/>
                  </a:lnTo>
                  <a:cubicBezTo>
                    <a:pt x="1691" y="1717"/>
                    <a:pt x="1673" y="1732"/>
                    <a:pt x="1653" y="1743"/>
                  </a:cubicBezTo>
                  <a:cubicBezTo>
                    <a:pt x="1639" y="1750"/>
                    <a:pt x="1625" y="1758"/>
                    <a:pt x="1610" y="1765"/>
                  </a:cubicBezTo>
                  <a:cubicBezTo>
                    <a:pt x="1577" y="1775"/>
                    <a:pt x="1542" y="1786"/>
                    <a:pt x="1508" y="1794"/>
                  </a:cubicBezTo>
                  <a:lnTo>
                    <a:pt x="1508" y="1794"/>
                  </a:lnTo>
                  <a:cubicBezTo>
                    <a:pt x="1497" y="1792"/>
                    <a:pt x="1488" y="1792"/>
                    <a:pt x="1480" y="1792"/>
                  </a:cubicBezTo>
                  <a:cubicBezTo>
                    <a:pt x="1456" y="1792"/>
                    <a:pt x="1453" y="1799"/>
                    <a:pt x="1470" y="1799"/>
                  </a:cubicBezTo>
                  <a:lnTo>
                    <a:pt x="1470" y="1799"/>
                  </a:lnTo>
                  <a:cubicBezTo>
                    <a:pt x="1481" y="1797"/>
                    <a:pt x="1494" y="1795"/>
                    <a:pt x="1506" y="1794"/>
                  </a:cubicBezTo>
                  <a:lnTo>
                    <a:pt x="1506" y="1794"/>
                  </a:lnTo>
                  <a:cubicBezTo>
                    <a:pt x="1506" y="1794"/>
                    <a:pt x="1507" y="1794"/>
                    <a:pt x="1508" y="1794"/>
                  </a:cubicBezTo>
                  <a:lnTo>
                    <a:pt x="1508" y="1794"/>
                  </a:lnTo>
                  <a:cubicBezTo>
                    <a:pt x="1509" y="1794"/>
                    <a:pt x="1511" y="1794"/>
                    <a:pt x="1513" y="1795"/>
                  </a:cubicBezTo>
                  <a:lnTo>
                    <a:pt x="1513" y="1795"/>
                  </a:lnTo>
                  <a:cubicBezTo>
                    <a:pt x="1511" y="1794"/>
                    <a:pt x="1509" y="1794"/>
                    <a:pt x="1507" y="1794"/>
                  </a:cubicBezTo>
                  <a:cubicBezTo>
                    <a:pt x="1507" y="1794"/>
                    <a:pt x="1506" y="1794"/>
                    <a:pt x="1506" y="1794"/>
                  </a:cubicBezTo>
                  <a:lnTo>
                    <a:pt x="1506" y="1794"/>
                  </a:lnTo>
                  <a:cubicBezTo>
                    <a:pt x="1502" y="1795"/>
                    <a:pt x="1498" y="1796"/>
                    <a:pt x="1495" y="1796"/>
                  </a:cubicBezTo>
                  <a:cubicBezTo>
                    <a:pt x="1485" y="1798"/>
                    <a:pt x="1477" y="1799"/>
                    <a:pt x="1472" y="1799"/>
                  </a:cubicBezTo>
                  <a:cubicBezTo>
                    <a:pt x="1471" y="1799"/>
                    <a:pt x="1470" y="1799"/>
                    <a:pt x="1470" y="1799"/>
                  </a:cubicBezTo>
                  <a:lnTo>
                    <a:pt x="1470" y="1799"/>
                  </a:lnTo>
                  <a:cubicBezTo>
                    <a:pt x="1465" y="1800"/>
                    <a:pt x="1461" y="1800"/>
                    <a:pt x="1457" y="1801"/>
                  </a:cubicBezTo>
                  <a:cubicBezTo>
                    <a:pt x="1449" y="1801"/>
                    <a:pt x="1442" y="1801"/>
                    <a:pt x="1435" y="1801"/>
                  </a:cubicBezTo>
                  <a:cubicBezTo>
                    <a:pt x="1405" y="1801"/>
                    <a:pt x="1376" y="1799"/>
                    <a:pt x="1347" y="1798"/>
                  </a:cubicBezTo>
                  <a:lnTo>
                    <a:pt x="1347" y="1798"/>
                  </a:lnTo>
                  <a:cubicBezTo>
                    <a:pt x="1326" y="1793"/>
                    <a:pt x="1306" y="1789"/>
                    <a:pt x="1286" y="1783"/>
                  </a:cubicBezTo>
                  <a:cubicBezTo>
                    <a:pt x="1272" y="1779"/>
                    <a:pt x="1258" y="1774"/>
                    <a:pt x="1244" y="1769"/>
                  </a:cubicBezTo>
                  <a:lnTo>
                    <a:pt x="1244" y="1769"/>
                  </a:lnTo>
                  <a:cubicBezTo>
                    <a:pt x="1246" y="1771"/>
                    <a:pt x="1248" y="1773"/>
                    <a:pt x="1250" y="1775"/>
                  </a:cubicBezTo>
                  <a:cubicBezTo>
                    <a:pt x="1248" y="1773"/>
                    <a:pt x="1245" y="1771"/>
                    <a:pt x="1243" y="1769"/>
                  </a:cubicBezTo>
                  <a:lnTo>
                    <a:pt x="1243" y="1769"/>
                  </a:lnTo>
                  <a:cubicBezTo>
                    <a:pt x="1243" y="1769"/>
                    <a:pt x="1244" y="1769"/>
                    <a:pt x="1244" y="1769"/>
                  </a:cubicBezTo>
                  <a:lnTo>
                    <a:pt x="1244" y="1769"/>
                  </a:lnTo>
                  <a:cubicBezTo>
                    <a:pt x="1228" y="1755"/>
                    <a:pt x="1213" y="1749"/>
                    <a:pt x="1205" y="1748"/>
                  </a:cubicBezTo>
                  <a:lnTo>
                    <a:pt x="1205" y="1748"/>
                  </a:lnTo>
                  <a:cubicBezTo>
                    <a:pt x="1219" y="1755"/>
                    <a:pt x="1232" y="1761"/>
                    <a:pt x="1243" y="1769"/>
                  </a:cubicBezTo>
                  <a:lnTo>
                    <a:pt x="1243" y="1769"/>
                  </a:lnTo>
                  <a:cubicBezTo>
                    <a:pt x="1235" y="1766"/>
                    <a:pt x="1226" y="1763"/>
                    <a:pt x="1218" y="1761"/>
                  </a:cubicBezTo>
                  <a:cubicBezTo>
                    <a:pt x="1197" y="1754"/>
                    <a:pt x="1195" y="1748"/>
                    <a:pt x="1202" y="1748"/>
                  </a:cubicBezTo>
                  <a:cubicBezTo>
                    <a:pt x="1203" y="1748"/>
                    <a:pt x="1204" y="1748"/>
                    <a:pt x="1205" y="1748"/>
                  </a:cubicBezTo>
                  <a:lnTo>
                    <a:pt x="1205" y="1748"/>
                  </a:lnTo>
                  <a:cubicBezTo>
                    <a:pt x="1184" y="1738"/>
                    <a:pt x="1162" y="1729"/>
                    <a:pt x="1147" y="1719"/>
                  </a:cubicBezTo>
                  <a:cubicBezTo>
                    <a:pt x="1137" y="1713"/>
                    <a:pt x="1128" y="1707"/>
                    <a:pt x="1120" y="1701"/>
                  </a:cubicBezTo>
                  <a:lnTo>
                    <a:pt x="1120" y="1701"/>
                  </a:lnTo>
                  <a:cubicBezTo>
                    <a:pt x="1119" y="1700"/>
                    <a:pt x="1118" y="1699"/>
                    <a:pt x="1117" y="1698"/>
                  </a:cubicBezTo>
                  <a:cubicBezTo>
                    <a:pt x="1098" y="1680"/>
                    <a:pt x="1072" y="1644"/>
                    <a:pt x="1046" y="1619"/>
                  </a:cubicBezTo>
                  <a:lnTo>
                    <a:pt x="1046" y="1619"/>
                  </a:lnTo>
                  <a:cubicBezTo>
                    <a:pt x="1056" y="1631"/>
                    <a:pt x="1059" y="1641"/>
                    <a:pt x="1055" y="1641"/>
                  </a:cubicBezTo>
                  <a:cubicBezTo>
                    <a:pt x="1053" y="1641"/>
                    <a:pt x="1048" y="1636"/>
                    <a:pt x="1040" y="1626"/>
                  </a:cubicBezTo>
                  <a:cubicBezTo>
                    <a:pt x="1034" y="1617"/>
                    <a:pt x="1028" y="1608"/>
                    <a:pt x="1022" y="1599"/>
                  </a:cubicBezTo>
                  <a:lnTo>
                    <a:pt x="1022" y="1599"/>
                  </a:lnTo>
                  <a:cubicBezTo>
                    <a:pt x="1030" y="1604"/>
                    <a:pt x="1038" y="1611"/>
                    <a:pt x="1046" y="1619"/>
                  </a:cubicBezTo>
                  <a:lnTo>
                    <a:pt x="1046" y="1619"/>
                  </a:lnTo>
                  <a:cubicBezTo>
                    <a:pt x="1041" y="1613"/>
                    <a:pt x="1033" y="1605"/>
                    <a:pt x="1022" y="1599"/>
                  </a:cubicBezTo>
                  <a:lnTo>
                    <a:pt x="1022" y="1599"/>
                  </a:lnTo>
                  <a:cubicBezTo>
                    <a:pt x="1022" y="1599"/>
                    <a:pt x="1022" y="1599"/>
                    <a:pt x="1022" y="1599"/>
                  </a:cubicBezTo>
                  <a:lnTo>
                    <a:pt x="1022" y="1599"/>
                  </a:lnTo>
                  <a:cubicBezTo>
                    <a:pt x="1021" y="1598"/>
                    <a:pt x="1020" y="1598"/>
                    <a:pt x="1019" y="1597"/>
                  </a:cubicBezTo>
                  <a:lnTo>
                    <a:pt x="1019" y="1597"/>
                  </a:lnTo>
                  <a:cubicBezTo>
                    <a:pt x="1020" y="1598"/>
                    <a:pt x="1021" y="1598"/>
                    <a:pt x="1022" y="1599"/>
                  </a:cubicBezTo>
                  <a:lnTo>
                    <a:pt x="1022" y="1599"/>
                  </a:lnTo>
                  <a:cubicBezTo>
                    <a:pt x="1015" y="1588"/>
                    <a:pt x="1008" y="1577"/>
                    <a:pt x="1002" y="1566"/>
                  </a:cubicBezTo>
                  <a:cubicBezTo>
                    <a:pt x="994" y="1553"/>
                    <a:pt x="986" y="1540"/>
                    <a:pt x="979" y="1525"/>
                  </a:cubicBezTo>
                  <a:cubicBezTo>
                    <a:pt x="979" y="1525"/>
                    <a:pt x="979" y="1525"/>
                    <a:pt x="978" y="1524"/>
                  </a:cubicBezTo>
                  <a:lnTo>
                    <a:pt x="978" y="1524"/>
                  </a:lnTo>
                  <a:cubicBezTo>
                    <a:pt x="970" y="1492"/>
                    <a:pt x="952" y="1457"/>
                    <a:pt x="944" y="1425"/>
                  </a:cubicBezTo>
                  <a:cubicBezTo>
                    <a:pt x="940" y="1410"/>
                    <a:pt x="938" y="1392"/>
                    <a:pt x="934" y="1377"/>
                  </a:cubicBezTo>
                  <a:cubicBezTo>
                    <a:pt x="932" y="1340"/>
                    <a:pt x="932" y="1302"/>
                    <a:pt x="933" y="1264"/>
                  </a:cubicBezTo>
                  <a:cubicBezTo>
                    <a:pt x="933" y="1264"/>
                    <a:pt x="933" y="1263"/>
                    <a:pt x="933" y="1262"/>
                  </a:cubicBezTo>
                  <a:lnTo>
                    <a:pt x="933" y="1262"/>
                  </a:lnTo>
                  <a:cubicBezTo>
                    <a:pt x="932" y="1266"/>
                    <a:pt x="930" y="1271"/>
                    <a:pt x="929" y="1277"/>
                  </a:cubicBezTo>
                  <a:cubicBezTo>
                    <a:pt x="933" y="1261"/>
                    <a:pt x="935" y="1244"/>
                    <a:pt x="938" y="1229"/>
                  </a:cubicBezTo>
                  <a:cubicBezTo>
                    <a:pt x="946" y="1193"/>
                    <a:pt x="957" y="1159"/>
                    <a:pt x="969" y="1124"/>
                  </a:cubicBezTo>
                  <a:lnTo>
                    <a:pt x="969" y="1124"/>
                  </a:lnTo>
                  <a:cubicBezTo>
                    <a:pt x="980" y="1104"/>
                    <a:pt x="990" y="1083"/>
                    <a:pt x="1002" y="1063"/>
                  </a:cubicBezTo>
                  <a:cubicBezTo>
                    <a:pt x="1009" y="1051"/>
                    <a:pt x="1017" y="1040"/>
                    <a:pt x="1024" y="1028"/>
                  </a:cubicBezTo>
                  <a:lnTo>
                    <a:pt x="1024" y="1028"/>
                  </a:lnTo>
                  <a:cubicBezTo>
                    <a:pt x="1023" y="1029"/>
                    <a:pt x="1021" y="1030"/>
                    <a:pt x="1020" y="1031"/>
                  </a:cubicBezTo>
                  <a:lnTo>
                    <a:pt x="1020" y="1031"/>
                  </a:lnTo>
                  <a:cubicBezTo>
                    <a:pt x="1021" y="1030"/>
                    <a:pt x="1023" y="1029"/>
                    <a:pt x="1025" y="1028"/>
                  </a:cubicBezTo>
                  <a:lnTo>
                    <a:pt x="1025" y="1028"/>
                  </a:lnTo>
                  <a:cubicBezTo>
                    <a:pt x="1025" y="1028"/>
                    <a:pt x="1025" y="1028"/>
                    <a:pt x="1024" y="1028"/>
                  </a:cubicBezTo>
                  <a:lnTo>
                    <a:pt x="1024" y="1028"/>
                  </a:lnTo>
                  <a:cubicBezTo>
                    <a:pt x="1046" y="1015"/>
                    <a:pt x="1056" y="1001"/>
                    <a:pt x="1057" y="995"/>
                  </a:cubicBezTo>
                  <a:lnTo>
                    <a:pt x="1057" y="995"/>
                  </a:lnTo>
                  <a:cubicBezTo>
                    <a:pt x="1047" y="1008"/>
                    <a:pt x="1035" y="1020"/>
                    <a:pt x="1025" y="1028"/>
                  </a:cubicBezTo>
                  <a:lnTo>
                    <a:pt x="1025" y="1028"/>
                  </a:lnTo>
                  <a:cubicBezTo>
                    <a:pt x="1028" y="1023"/>
                    <a:pt x="1031" y="1018"/>
                    <a:pt x="1034" y="1013"/>
                  </a:cubicBezTo>
                  <a:cubicBezTo>
                    <a:pt x="1044" y="996"/>
                    <a:pt x="1052" y="990"/>
                    <a:pt x="1056" y="990"/>
                  </a:cubicBezTo>
                  <a:cubicBezTo>
                    <a:pt x="1057" y="990"/>
                    <a:pt x="1058" y="992"/>
                    <a:pt x="1057" y="995"/>
                  </a:cubicBezTo>
                  <a:lnTo>
                    <a:pt x="1057" y="995"/>
                  </a:lnTo>
                  <a:cubicBezTo>
                    <a:pt x="1072" y="977"/>
                    <a:pt x="1087" y="957"/>
                    <a:pt x="1099" y="946"/>
                  </a:cubicBezTo>
                  <a:cubicBezTo>
                    <a:pt x="1103" y="942"/>
                    <a:pt x="1118" y="931"/>
                    <a:pt x="1127" y="924"/>
                  </a:cubicBezTo>
                  <a:lnTo>
                    <a:pt x="1127" y="924"/>
                  </a:lnTo>
                  <a:cubicBezTo>
                    <a:pt x="1158" y="902"/>
                    <a:pt x="1217" y="886"/>
                    <a:pt x="1244" y="861"/>
                  </a:cubicBezTo>
                  <a:lnTo>
                    <a:pt x="1244" y="861"/>
                  </a:lnTo>
                  <a:cubicBezTo>
                    <a:pt x="1258" y="856"/>
                    <a:pt x="1271" y="852"/>
                    <a:pt x="1285" y="848"/>
                  </a:cubicBezTo>
                  <a:cubicBezTo>
                    <a:pt x="1300" y="844"/>
                    <a:pt x="1316" y="840"/>
                    <a:pt x="1332" y="837"/>
                  </a:cubicBezTo>
                  <a:cubicBezTo>
                    <a:pt x="1336" y="836"/>
                    <a:pt x="1349" y="834"/>
                    <a:pt x="1360" y="832"/>
                  </a:cubicBezTo>
                  <a:lnTo>
                    <a:pt x="1360" y="832"/>
                  </a:lnTo>
                  <a:cubicBezTo>
                    <a:pt x="1364" y="832"/>
                    <a:pt x="1367" y="832"/>
                    <a:pt x="1369" y="832"/>
                  </a:cubicBezTo>
                  <a:cubicBezTo>
                    <a:pt x="1389" y="830"/>
                    <a:pt x="1411" y="830"/>
                    <a:pt x="1431" y="830"/>
                  </a:cubicBezTo>
                  <a:close/>
                  <a:moveTo>
                    <a:pt x="1429" y="0"/>
                  </a:moveTo>
                  <a:cubicBezTo>
                    <a:pt x="1052" y="0"/>
                    <a:pt x="669" y="165"/>
                    <a:pt x="431" y="455"/>
                  </a:cubicBezTo>
                  <a:cubicBezTo>
                    <a:pt x="76" y="885"/>
                    <a:pt x="1" y="1494"/>
                    <a:pt x="292" y="1981"/>
                  </a:cubicBezTo>
                  <a:cubicBezTo>
                    <a:pt x="539" y="2393"/>
                    <a:pt x="975" y="2617"/>
                    <a:pt x="1436" y="2617"/>
                  </a:cubicBezTo>
                  <a:cubicBezTo>
                    <a:pt x="1520" y="2617"/>
                    <a:pt x="1605" y="2610"/>
                    <a:pt x="1690" y="2595"/>
                  </a:cubicBezTo>
                  <a:cubicBezTo>
                    <a:pt x="2274" y="2490"/>
                    <a:pt x="2692" y="1953"/>
                    <a:pt x="2728" y="1377"/>
                  </a:cubicBezTo>
                  <a:lnTo>
                    <a:pt x="2728" y="1377"/>
                  </a:lnTo>
                  <a:cubicBezTo>
                    <a:pt x="2732" y="1356"/>
                    <a:pt x="2733" y="1335"/>
                    <a:pt x="2733" y="1313"/>
                  </a:cubicBezTo>
                  <a:cubicBezTo>
                    <a:pt x="2725" y="750"/>
                    <a:pt x="2376" y="271"/>
                    <a:pt x="1853" y="75"/>
                  </a:cubicBezTo>
                  <a:cubicBezTo>
                    <a:pt x="1718" y="25"/>
                    <a:pt x="157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3042050" y="2848393"/>
              <a:ext cx="192992" cy="192885"/>
            </a:xfrm>
            <a:custGeom>
              <a:avLst/>
              <a:gdLst/>
              <a:ahLst/>
              <a:cxnLst/>
              <a:rect l="l" t="t" r="r" b="b"/>
              <a:pathLst>
                <a:path w="1799" h="1798" extrusionOk="0">
                  <a:moveTo>
                    <a:pt x="899" y="0"/>
                  </a:moveTo>
                  <a:cubicBezTo>
                    <a:pt x="403" y="0"/>
                    <a:pt x="1" y="402"/>
                    <a:pt x="1" y="900"/>
                  </a:cubicBezTo>
                  <a:cubicBezTo>
                    <a:pt x="1" y="1396"/>
                    <a:pt x="403" y="1798"/>
                    <a:pt x="899" y="1798"/>
                  </a:cubicBezTo>
                  <a:cubicBezTo>
                    <a:pt x="1396" y="1798"/>
                    <a:pt x="1798" y="1396"/>
                    <a:pt x="1798" y="900"/>
                  </a:cubicBezTo>
                  <a:cubicBezTo>
                    <a:pt x="1798" y="402"/>
                    <a:pt x="1396" y="0"/>
                    <a:pt x="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a:off x="1294285" y="2353756"/>
            <a:ext cx="1043721" cy="1043581"/>
          </a:xfrm>
          <a:custGeom>
            <a:avLst/>
            <a:gdLst/>
            <a:ahLst/>
            <a:cxnLst/>
            <a:rect l="l" t="t" r="r" b="b"/>
            <a:pathLst>
              <a:path w="9036" h="9035" extrusionOk="0">
                <a:moveTo>
                  <a:pt x="4518" y="0"/>
                </a:moveTo>
                <a:cubicBezTo>
                  <a:pt x="2022" y="0"/>
                  <a:pt x="1" y="2023"/>
                  <a:pt x="1" y="4518"/>
                </a:cubicBezTo>
                <a:cubicBezTo>
                  <a:pt x="1" y="7013"/>
                  <a:pt x="2022" y="9035"/>
                  <a:pt x="4518" y="9035"/>
                </a:cubicBezTo>
                <a:cubicBezTo>
                  <a:pt x="7012" y="9035"/>
                  <a:pt x="9035" y="7013"/>
                  <a:pt x="9035" y="4518"/>
                </a:cubicBezTo>
                <a:cubicBezTo>
                  <a:pt x="9035" y="2023"/>
                  <a:pt x="7012" y="0"/>
                  <a:pt x="4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438442" y="2497913"/>
            <a:ext cx="755300" cy="755282"/>
          </a:xfrm>
          <a:custGeom>
            <a:avLst/>
            <a:gdLst/>
            <a:ahLst/>
            <a:cxnLst/>
            <a:rect l="l" t="t" r="r" b="b"/>
            <a:pathLst>
              <a:path w="6539" h="6539" extrusionOk="0">
                <a:moveTo>
                  <a:pt x="3270" y="0"/>
                </a:moveTo>
                <a:cubicBezTo>
                  <a:pt x="1464" y="0"/>
                  <a:pt x="1" y="1465"/>
                  <a:pt x="1" y="3270"/>
                </a:cubicBezTo>
                <a:cubicBezTo>
                  <a:pt x="1" y="5075"/>
                  <a:pt x="1464" y="6539"/>
                  <a:pt x="3270" y="6539"/>
                </a:cubicBezTo>
                <a:cubicBezTo>
                  <a:pt x="5075" y="6539"/>
                  <a:pt x="6539" y="5075"/>
                  <a:pt x="6539" y="3270"/>
                </a:cubicBezTo>
                <a:cubicBezTo>
                  <a:pt x="6539" y="1465"/>
                  <a:pt x="5075" y="0"/>
                  <a:pt x="32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1582715" y="2642070"/>
            <a:ext cx="466879" cy="466984"/>
          </a:xfrm>
          <a:custGeom>
            <a:avLst/>
            <a:gdLst/>
            <a:ahLst/>
            <a:cxnLst/>
            <a:rect l="l" t="t" r="r" b="b"/>
            <a:pathLst>
              <a:path w="4042" h="4043" extrusionOk="0">
                <a:moveTo>
                  <a:pt x="2021" y="1"/>
                </a:moveTo>
                <a:cubicBezTo>
                  <a:pt x="905" y="1"/>
                  <a:pt x="0" y="905"/>
                  <a:pt x="0" y="2022"/>
                </a:cubicBezTo>
                <a:cubicBezTo>
                  <a:pt x="0" y="3138"/>
                  <a:pt x="905" y="4042"/>
                  <a:pt x="2021" y="4042"/>
                </a:cubicBezTo>
                <a:cubicBezTo>
                  <a:pt x="3137" y="4042"/>
                  <a:pt x="4042" y="3138"/>
                  <a:pt x="4042" y="2022"/>
                </a:cubicBezTo>
                <a:cubicBezTo>
                  <a:pt x="4042" y="905"/>
                  <a:pt x="3137" y="1"/>
                  <a:pt x="2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1726873" y="2786342"/>
            <a:ext cx="178574" cy="178570"/>
          </a:xfrm>
          <a:custGeom>
            <a:avLst/>
            <a:gdLst/>
            <a:ahLst/>
            <a:cxnLst/>
            <a:rect l="l" t="t" r="r" b="b"/>
            <a:pathLst>
              <a:path w="1546" h="1546" extrusionOk="0">
                <a:moveTo>
                  <a:pt x="773" y="0"/>
                </a:moveTo>
                <a:cubicBezTo>
                  <a:pt x="346" y="0"/>
                  <a:pt x="0" y="346"/>
                  <a:pt x="0" y="773"/>
                </a:cubicBezTo>
                <a:cubicBezTo>
                  <a:pt x="0" y="1199"/>
                  <a:pt x="346" y="1545"/>
                  <a:pt x="773" y="1545"/>
                </a:cubicBezTo>
                <a:cubicBezTo>
                  <a:pt x="1200" y="1545"/>
                  <a:pt x="1545" y="1199"/>
                  <a:pt x="1545" y="773"/>
                </a:cubicBezTo>
                <a:cubicBezTo>
                  <a:pt x="1545" y="346"/>
                  <a:pt x="1200" y="0"/>
                  <a:pt x="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1799067" y="2858652"/>
            <a:ext cx="692811" cy="692795"/>
          </a:xfrm>
          <a:custGeom>
            <a:avLst/>
            <a:gdLst/>
            <a:ahLst/>
            <a:cxnLst/>
            <a:rect l="l" t="t" r="r" b="b"/>
            <a:pathLst>
              <a:path w="5998" h="5998" extrusionOk="0">
                <a:moveTo>
                  <a:pt x="1" y="0"/>
                </a:moveTo>
                <a:lnTo>
                  <a:pt x="1" y="1015"/>
                </a:lnTo>
                <a:lnTo>
                  <a:pt x="293" y="1015"/>
                </a:lnTo>
                <a:lnTo>
                  <a:pt x="293" y="500"/>
                </a:lnTo>
                <a:lnTo>
                  <a:pt x="4548" y="4754"/>
                </a:lnTo>
                <a:lnTo>
                  <a:pt x="4548" y="5562"/>
                </a:lnTo>
                <a:lnTo>
                  <a:pt x="4840" y="5562"/>
                </a:lnTo>
                <a:lnTo>
                  <a:pt x="4840" y="4840"/>
                </a:lnTo>
                <a:lnTo>
                  <a:pt x="5563" y="4840"/>
                </a:lnTo>
                <a:lnTo>
                  <a:pt x="5563" y="4546"/>
                </a:lnTo>
                <a:lnTo>
                  <a:pt x="4754" y="4546"/>
                </a:lnTo>
                <a:lnTo>
                  <a:pt x="501" y="293"/>
                </a:lnTo>
                <a:lnTo>
                  <a:pt x="1017" y="293"/>
                </a:lnTo>
                <a:lnTo>
                  <a:pt x="1017" y="0"/>
                </a:lnTo>
                <a:close/>
                <a:moveTo>
                  <a:pt x="4982" y="4981"/>
                </a:moveTo>
                <a:lnTo>
                  <a:pt x="4982" y="5997"/>
                </a:lnTo>
                <a:lnTo>
                  <a:pt x="5275" y="5997"/>
                </a:lnTo>
                <a:lnTo>
                  <a:pt x="5275" y="5274"/>
                </a:lnTo>
                <a:lnTo>
                  <a:pt x="5997" y="5274"/>
                </a:lnTo>
                <a:lnTo>
                  <a:pt x="5997" y="49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txBox="1"/>
          <p:nvPr/>
        </p:nvSpPr>
        <p:spPr>
          <a:xfrm>
            <a:off x="3474631" y="221181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2400" b="1">
                <a:solidFill>
                  <a:schemeClr val="lt1"/>
                </a:solidFill>
                <a:latin typeface="Fira Sans Extra Condensed"/>
                <a:ea typeface="Fira Sans Extra Condensed"/>
                <a:cs typeface="Fira Sans Extra Condensed"/>
                <a:sym typeface="Fira Sans Extra Condensed"/>
              </a:rPr>
              <a:t>02</a:t>
            </a:r>
            <a:endParaRPr sz="2400" b="1">
              <a:solidFill>
                <a:schemeClr val="lt1"/>
              </a:solidFill>
              <a:latin typeface="Fira Sans Extra Condensed"/>
              <a:ea typeface="Fira Sans Extra Condensed"/>
              <a:cs typeface="Fira Sans Extra Condensed"/>
              <a:sym typeface="Fira Sans Extra Condensed"/>
            </a:endParaRPr>
          </a:p>
        </p:txBody>
      </p:sp>
      <p:sp>
        <p:nvSpPr>
          <p:cNvPr id="160" name="Google Shape;160;p16"/>
          <p:cNvSpPr txBox="1"/>
          <p:nvPr/>
        </p:nvSpPr>
        <p:spPr>
          <a:xfrm>
            <a:off x="3496802" y="3899300"/>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2400" b="1">
                <a:solidFill>
                  <a:schemeClr val="lt1"/>
                </a:solidFill>
                <a:latin typeface="Fira Sans Extra Condensed"/>
                <a:ea typeface="Fira Sans Extra Condensed"/>
                <a:cs typeface="Fira Sans Extra Condensed"/>
                <a:sym typeface="Fira Sans Extra Condensed"/>
              </a:rPr>
              <a:t>04</a:t>
            </a:r>
            <a:endParaRPr sz="2400" b="1">
              <a:solidFill>
                <a:schemeClr val="lt1"/>
              </a:solidFill>
              <a:latin typeface="Fira Sans Extra Condensed"/>
              <a:ea typeface="Fira Sans Extra Condensed"/>
              <a:cs typeface="Fira Sans Extra Condensed"/>
              <a:sym typeface="Fira Sans Extra Condensed"/>
            </a:endParaRPr>
          </a:p>
        </p:txBody>
      </p:sp>
      <p:sp>
        <p:nvSpPr>
          <p:cNvPr id="161" name="Google Shape;161;p16"/>
          <p:cNvSpPr/>
          <p:nvPr/>
        </p:nvSpPr>
        <p:spPr>
          <a:xfrm>
            <a:off x="3324447" y="1107175"/>
            <a:ext cx="1146371" cy="1119582"/>
          </a:xfrm>
          <a:custGeom>
            <a:avLst/>
            <a:gdLst/>
            <a:ahLst/>
            <a:cxnLst/>
            <a:rect l="l" t="t" r="r" b="b"/>
            <a:pathLst>
              <a:path w="9329" h="9111" extrusionOk="0">
                <a:moveTo>
                  <a:pt x="4704" y="907"/>
                </a:moveTo>
                <a:lnTo>
                  <a:pt x="4704" y="907"/>
                </a:lnTo>
                <a:cubicBezTo>
                  <a:pt x="4728" y="907"/>
                  <a:pt x="4747" y="909"/>
                  <a:pt x="4750" y="915"/>
                </a:cubicBezTo>
                <a:cubicBezTo>
                  <a:pt x="4750" y="915"/>
                  <a:pt x="4750" y="915"/>
                  <a:pt x="4749" y="915"/>
                </a:cubicBezTo>
                <a:cubicBezTo>
                  <a:pt x="4744" y="915"/>
                  <a:pt x="4721" y="910"/>
                  <a:pt x="4704" y="907"/>
                </a:cubicBezTo>
                <a:close/>
                <a:moveTo>
                  <a:pt x="4399" y="943"/>
                </a:moveTo>
                <a:cubicBezTo>
                  <a:pt x="4400" y="943"/>
                  <a:pt x="4377" y="956"/>
                  <a:pt x="4361" y="962"/>
                </a:cubicBezTo>
                <a:lnTo>
                  <a:pt x="4361" y="962"/>
                </a:lnTo>
                <a:cubicBezTo>
                  <a:pt x="4364" y="961"/>
                  <a:pt x="4367" y="959"/>
                  <a:pt x="4370" y="958"/>
                </a:cubicBezTo>
                <a:cubicBezTo>
                  <a:pt x="4390" y="947"/>
                  <a:pt x="4398" y="943"/>
                  <a:pt x="4399" y="943"/>
                </a:cubicBezTo>
                <a:close/>
                <a:moveTo>
                  <a:pt x="5020" y="1034"/>
                </a:moveTo>
                <a:lnTo>
                  <a:pt x="5020" y="1034"/>
                </a:lnTo>
                <a:cubicBezTo>
                  <a:pt x="5031" y="1042"/>
                  <a:pt x="5040" y="1050"/>
                  <a:pt x="5047" y="1059"/>
                </a:cubicBezTo>
                <a:lnTo>
                  <a:pt x="5047" y="1059"/>
                </a:lnTo>
                <a:cubicBezTo>
                  <a:pt x="5045" y="1056"/>
                  <a:pt x="5031" y="1043"/>
                  <a:pt x="5020" y="1034"/>
                </a:cubicBezTo>
                <a:close/>
                <a:moveTo>
                  <a:pt x="1127" y="4137"/>
                </a:moveTo>
                <a:lnTo>
                  <a:pt x="1127" y="4137"/>
                </a:lnTo>
                <a:cubicBezTo>
                  <a:pt x="1127" y="4137"/>
                  <a:pt x="1126" y="4138"/>
                  <a:pt x="1125" y="4138"/>
                </a:cubicBezTo>
                <a:lnTo>
                  <a:pt x="1125" y="4138"/>
                </a:lnTo>
                <a:cubicBezTo>
                  <a:pt x="1126" y="4138"/>
                  <a:pt x="1127" y="4137"/>
                  <a:pt x="1127" y="4137"/>
                </a:cubicBezTo>
                <a:close/>
                <a:moveTo>
                  <a:pt x="1023" y="4310"/>
                </a:moveTo>
                <a:lnTo>
                  <a:pt x="1023" y="4310"/>
                </a:lnTo>
                <a:cubicBezTo>
                  <a:pt x="1018" y="4322"/>
                  <a:pt x="1012" y="4332"/>
                  <a:pt x="1012" y="4332"/>
                </a:cubicBezTo>
                <a:cubicBezTo>
                  <a:pt x="1012" y="4332"/>
                  <a:pt x="1015" y="4326"/>
                  <a:pt x="1023" y="4310"/>
                </a:cubicBezTo>
                <a:close/>
                <a:moveTo>
                  <a:pt x="8269" y="4435"/>
                </a:moveTo>
                <a:cubicBezTo>
                  <a:pt x="8269" y="4435"/>
                  <a:pt x="8269" y="4435"/>
                  <a:pt x="8269" y="4435"/>
                </a:cubicBezTo>
                <a:lnTo>
                  <a:pt x="8269" y="4435"/>
                </a:lnTo>
                <a:cubicBezTo>
                  <a:pt x="8269" y="4435"/>
                  <a:pt x="8269" y="4435"/>
                  <a:pt x="8269" y="4435"/>
                </a:cubicBezTo>
                <a:close/>
                <a:moveTo>
                  <a:pt x="984" y="4434"/>
                </a:moveTo>
                <a:cubicBezTo>
                  <a:pt x="983" y="4434"/>
                  <a:pt x="978" y="4461"/>
                  <a:pt x="976" y="4476"/>
                </a:cubicBezTo>
                <a:lnTo>
                  <a:pt x="976" y="4476"/>
                </a:lnTo>
                <a:cubicBezTo>
                  <a:pt x="977" y="4455"/>
                  <a:pt x="978" y="4437"/>
                  <a:pt x="984" y="4434"/>
                </a:cubicBezTo>
                <a:close/>
                <a:moveTo>
                  <a:pt x="1012" y="4784"/>
                </a:moveTo>
                <a:lnTo>
                  <a:pt x="1012" y="4784"/>
                </a:lnTo>
                <a:cubicBezTo>
                  <a:pt x="1012" y="4784"/>
                  <a:pt x="1018" y="4794"/>
                  <a:pt x="1023" y="4806"/>
                </a:cubicBezTo>
                <a:lnTo>
                  <a:pt x="1023" y="4806"/>
                </a:lnTo>
                <a:cubicBezTo>
                  <a:pt x="1015" y="4790"/>
                  <a:pt x="1012" y="4784"/>
                  <a:pt x="1012" y="4784"/>
                </a:cubicBezTo>
                <a:close/>
                <a:moveTo>
                  <a:pt x="8219" y="4837"/>
                </a:moveTo>
                <a:cubicBezTo>
                  <a:pt x="8218" y="4837"/>
                  <a:pt x="8218" y="4838"/>
                  <a:pt x="8218" y="4838"/>
                </a:cubicBezTo>
                <a:cubicBezTo>
                  <a:pt x="8218" y="4838"/>
                  <a:pt x="8218" y="4837"/>
                  <a:pt x="8219" y="4837"/>
                </a:cubicBezTo>
                <a:close/>
                <a:moveTo>
                  <a:pt x="4350" y="8151"/>
                </a:moveTo>
                <a:cubicBezTo>
                  <a:pt x="4351" y="8151"/>
                  <a:pt x="4376" y="8164"/>
                  <a:pt x="4391" y="8172"/>
                </a:cubicBezTo>
                <a:lnTo>
                  <a:pt x="4391" y="8172"/>
                </a:lnTo>
                <a:cubicBezTo>
                  <a:pt x="4372" y="8166"/>
                  <a:pt x="4356" y="8159"/>
                  <a:pt x="4350" y="8151"/>
                </a:cubicBezTo>
                <a:close/>
                <a:moveTo>
                  <a:pt x="4752" y="8202"/>
                </a:moveTo>
                <a:cubicBezTo>
                  <a:pt x="4759" y="8202"/>
                  <a:pt x="4754" y="8203"/>
                  <a:pt x="4723" y="8205"/>
                </a:cubicBezTo>
                <a:cubicBezTo>
                  <a:pt x="4717" y="8206"/>
                  <a:pt x="4711" y="8206"/>
                  <a:pt x="4705" y="8206"/>
                </a:cubicBezTo>
                <a:lnTo>
                  <a:pt x="4705" y="8206"/>
                </a:lnTo>
                <a:cubicBezTo>
                  <a:pt x="4720" y="8204"/>
                  <a:pt x="4744" y="8202"/>
                  <a:pt x="4752" y="8202"/>
                </a:cubicBezTo>
                <a:close/>
                <a:moveTo>
                  <a:pt x="4694" y="907"/>
                </a:moveTo>
                <a:cubicBezTo>
                  <a:pt x="4695" y="907"/>
                  <a:pt x="4696" y="907"/>
                  <a:pt x="4697" y="907"/>
                </a:cubicBezTo>
                <a:lnTo>
                  <a:pt x="4697" y="907"/>
                </a:lnTo>
                <a:cubicBezTo>
                  <a:pt x="4703" y="908"/>
                  <a:pt x="4711" y="911"/>
                  <a:pt x="4723" y="914"/>
                </a:cubicBezTo>
                <a:cubicBezTo>
                  <a:pt x="4748" y="920"/>
                  <a:pt x="4774" y="925"/>
                  <a:pt x="4799" y="931"/>
                </a:cubicBezTo>
                <a:cubicBezTo>
                  <a:pt x="4808" y="934"/>
                  <a:pt x="4849" y="948"/>
                  <a:pt x="4875" y="957"/>
                </a:cubicBezTo>
                <a:lnTo>
                  <a:pt x="4875" y="957"/>
                </a:lnTo>
                <a:cubicBezTo>
                  <a:pt x="4894" y="967"/>
                  <a:pt x="4928" y="983"/>
                  <a:pt x="4939" y="989"/>
                </a:cubicBezTo>
                <a:cubicBezTo>
                  <a:pt x="4958" y="1000"/>
                  <a:pt x="4985" y="1012"/>
                  <a:pt x="5009" y="1027"/>
                </a:cubicBezTo>
                <a:lnTo>
                  <a:pt x="5009" y="1027"/>
                </a:lnTo>
                <a:cubicBezTo>
                  <a:pt x="5011" y="1030"/>
                  <a:pt x="5019" y="1037"/>
                  <a:pt x="5032" y="1050"/>
                </a:cubicBezTo>
                <a:cubicBezTo>
                  <a:pt x="5047" y="1065"/>
                  <a:pt x="5065" y="1081"/>
                  <a:pt x="5081" y="1096"/>
                </a:cubicBezTo>
                <a:lnTo>
                  <a:pt x="5111" y="1127"/>
                </a:lnTo>
                <a:lnTo>
                  <a:pt x="5322" y="1339"/>
                </a:lnTo>
                <a:lnTo>
                  <a:pt x="6146" y="2162"/>
                </a:lnTo>
                <a:lnTo>
                  <a:pt x="7929" y="3945"/>
                </a:lnTo>
                <a:cubicBezTo>
                  <a:pt x="7980" y="3996"/>
                  <a:pt x="8033" y="4047"/>
                  <a:pt x="8084" y="4099"/>
                </a:cubicBezTo>
                <a:cubicBezTo>
                  <a:pt x="8089" y="4106"/>
                  <a:pt x="8095" y="4111"/>
                  <a:pt x="8100" y="4118"/>
                </a:cubicBezTo>
                <a:cubicBezTo>
                  <a:pt x="8109" y="4126"/>
                  <a:pt x="8117" y="4136"/>
                  <a:pt x="8126" y="4145"/>
                </a:cubicBezTo>
                <a:lnTo>
                  <a:pt x="8126" y="4145"/>
                </a:lnTo>
                <a:cubicBezTo>
                  <a:pt x="8135" y="4173"/>
                  <a:pt x="8200" y="4257"/>
                  <a:pt x="8211" y="4275"/>
                </a:cubicBezTo>
                <a:cubicBezTo>
                  <a:pt x="8216" y="4285"/>
                  <a:pt x="8220" y="4295"/>
                  <a:pt x="8225" y="4305"/>
                </a:cubicBezTo>
                <a:lnTo>
                  <a:pt x="8225" y="4305"/>
                </a:lnTo>
                <a:cubicBezTo>
                  <a:pt x="8236" y="4343"/>
                  <a:pt x="8250" y="4378"/>
                  <a:pt x="8260" y="4416"/>
                </a:cubicBezTo>
                <a:cubicBezTo>
                  <a:pt x="8263" y="4428"/>
                  <a:pt x="8265" y="4439"/>
                  <a:pt x="8268" y="4450"/>
                </a:cubicBezTo>
                <a:lnTo>
                  <a:pt x="8268" y="4450"/>
                </a:lnTo>
                <a:cubicBezTo>
                  <a:pt x="8266" y="4490"/>
                  <a:pt x="8277" y="4536"/>
                  <a:pt x="8275" y="4575"/>
                </a:cubicBezTo>
                <a:cubicBezTo>
                  <a:pt x="8275" y="4595"/>
                  <a:pt x="8274" y="4618"/>
                  <a:pt x="8273" y="4638"/>
                </a:cubicBezTo>
                <a:cubicBezTo>
                  <a:pt x="8271" y="4656"/>
                  <a:pt x="8261" y="4680"/>
                  <a:pt x="8261" y="4680"/>
                </a:cubicBezTo>
                <a:cubicBezTo>
                  <a:pt x="8261" y="4680"/>
                  <a:pt x="8264" y="4674"/>
                  <a:pt x="8273" y="4656"/>
                </a:cubicBezTo>
                <a:lnTo>
                  <a:pt x="8273" y="4656"/>
                </a:lnTo>
                <a:cubicBezTo>
                  <a:pt x="8271" y="4661"/>
                  <a:pt x="8269" y="4667"/>
                  <a:pt x="8268" y="4671"/>
                </a:cubicBezTo>
                <a:cubicBezTo>
                  <a:pt x="8264" y="4692"/>
                  <a:pt x="8259" y="4712"/>
                  <a:pt x="8253" y="4733"/>
                </a:cubicBezTo>
                <a:cubicBezTo>
                  <a:pt x="8249" y="4746"/>
                  <a:pt x="8245" y="4772"/>
                  <a:pt x="8239" y="4796"/>
                </a:cubicBezTo>
                <a:lnTo>
                  <a:pt x="8239" y="4796"/>
                </a:lnTo>
                <a:cubicBezTo>
                  <a:pt x="8236" y="4798"/>
                  <a:pt x="8232" y="4805"/>
                  <a:pt x="8226" y="4815"/>
                </a:cubicBezTo>
                <a:cubicBezTo>
                  <a:pt x="8213" y="4839"/>
                  <a:pt x="8202" y="4863"/>
                  <a:pt x="8187" y="4886"/>
                </a:cubicBezTo>
                <a:cubicBezTo>
                  <a:pt x="8176" y="4905"/>
                  <a:pt x="8166" y="4923"/>
                  <a:pt x="8152" y="4941"/>
                </a:cubicBezTo>
                <a:cubicBezTo>
                  <a:pt x="8150" y="4945"/>
                  <a:pt x="8145" y="4953"/>
                  <a:pt x="8139" y="4960"/>
                </a:cubicBezTo>
                <a:lnTo>
                  <a:pt x="8139" y="4960"/>
                </a:lnTo>
                <a:cubicBezTo>
                  <a:pt x="8122" y="4978"/>
                  <a:pt x="8095" y="5007"/>
                  <a:pt x="8089" y="5014"/>
                </a:cubicBezTo>
                <a:lnTo>
                  <a:pt x="8081" y="5022"/>
                </a:lnTo>
                <a:cubicBezTo>
                  <a:pt x="8028" y="5076"/>
                  <a:pt x="7972" y="5131"/>
                  <a:pt x="7917" y="5186"/>
                </a:cubicBezTo>
                <a:lnTo>
                  <a:pt x="6132" y="6971"/>
                </a:lnTo>
                <a:lnTo>
                  <a:pt x="5310" y="7793"/>
                </a:lnTo>
                <a:lnTo>
                  <a:pt x="5107" y="7995"/>
                </a:lnTo>
                <a:cubicBezTo>
                  <a:pt x="5091" y="8012"/>
                  <a:pt x="5076" y="8028"/>
                  <a:pt x="5059" y="8044"/>
                </a:cubicBezTo>
                <a:cubicBezTo>
                  <a:pt x="5055" y="8047"/>
                  <a:pt x="5036" y="8063"/>
                  <a:pt x="5023" y="8075"/>
                </a:cubicBezTo>
                <a:lnTo>
                  <a:pt x="5023" y="8075"/>
                </a:lnTo>
                <a:cubicBezTo>
                  <a:pt x="5036" y="8066"/>
                  <a:pt x="5053" y="8056"/>
                  <a:pt x="5054" y="8056"/>
                </a:cubicBezTo>
                <a:lnTo>
                  <a:pt x="5054" y="8056"/>
                </a:lnTo>
                <a:cubicBezTo>
                  <a:pt x="5054" y="8056"/>
                  <a:pt x="5047" y="8061"/>
                  <a:pt x="5023" y="8076"/>
                </a:cubicBezTo>
                <a:cubicBezTo>
                  <a:pt x="5021" y="8078"/>
                  <a:pt x="5019" y="8079"/>
                  <a:pt x="5017" y="8080"/>
                </a:cubicBezTo>
                <a:lnTo>
                  <a:pt x="5017" y="8080"/>
                </a:lnTo>
                <a:cubicBezTo>
                  <a:pt x="5019" y="8079"/>
                  <a:pt x="5021" y="8077"/>
                  <a:pt x="5023" y="8075"/>
                </a:cubicBezTo>
                <a:lnTo>
                  <a:pt x="5023" y="8075"/>
                </a:lnTo>
                <a:cubicBezTo>
                  <a:pt x="5019" y="8078"/>
                  <a:pt x="5015" y="8081"/>
                  <a:pt x="5012" y="8083"/>
                </a:cubicBezTo>
                <a:lnTo>
                  <a:pt x="5012" y="8083"/>
                </a:lnTo>
                <a:cubicBezTo>
                  <a:pt x="5014" y="8082"/>
                  <a:pt x="5016" y="8081"/>
                  <a:pt x="5017" y="8080"/>
                </a:cubicBezTo>
                <a:lnTo>
                  <a:pt x="5017" y="8080"/>
                </a:lnTo>
                <a:cubicBezTo>
                  <a:pt x="5012" y="8085"/>
                  <a:pt x="5009" y="8088"/>
                  <a:pt x="5009" y="8088"/>
                </a:cubicBezTo>
                <a:cubicBezTo>
                  <a:pt x="5009" y="8087"/>
                  <a:pt x="5010" y="8085"/>
                  <a:pt x="5012" y="8083"/>
                </a:cubicBezTo>
                <a:lnTo>
                  <a:pt x="5012" y="8083"/>
                </a:lnTo>
                <a:cubicBezTo>
                  <a:pt x="4984" y="8101"/>
                  <a:pt x="4956" y="8119"/>
                  <a:pt x="4927" y="8135"/>
                </a:cubicBezTo>
                <a:cubicBezTo>
                  <a:pt x="4912" y="8143"/>
                  <a:pt x="4896" y="8150"/>
                  <a:pt x="4881" y="8158"/>
                </a:cubicBezTo>
                <a:lnTo>
                  <a:pt x="4881" y="8158"/>
                </a:lnTo>
                <a:cubicBezTo>
                  <a:pt x="4839" y="8172"/>
                  <a:pt x="4798" y="8186"/>
                  <a:pt x="4755" y="8196"/>
                </a:cubicBezTo>
                <a:cubicBezTo>
                  <a:pt x="4742" y="8200"/>
                  <a:pt x="4713" y="8201"/>
                  <a:pt x="4699" y="8207"/>
                </a:cubicBezTo>
                <a:lnTo>
                  <a:pt x="4699" y="8207"/>
                </a:lnTo>
                <a:cubicBezTo>
                  <a:pt x="4670" y="8208"/>
                  <a:pt x="4642" y="8209"/>
                  <a:pt x="4612" y="8209"/>
                </a:cubicBezTo>
                <a:cubicBezTo>
                  <a:pt x="4592" y="8209"/>
                  <a:pt x="4570" y="8207"/>
                  <a:pt x="4550" y="8206"/>
                </a:cubicBezTo>
                <a:cubicBezTo>
                  <a:pt x="4532" y="8204"/>
                  <a:pt x="4508" y="8194"/>
                  <a:pt x="4507" y="8194"/>
                </a:cubicBezTo>
                <a:lnTo>
                  <a:pt x="4507" y="8194"/>
                </a:lnTo>
                <a:cubicBezTo>
                  <a:pt x="4507" y="8194"/>
                  <a:pt x="4511" y="8196"/>
                  <a:pt x="4521" y="8201"/>
                </a:cubicBezTo>
                <a:lnTo>
                  <a:pt x="4521" y="8201"/>
                </a:lnTo>
                <a:cubicBezTo>
                  <a:pt x="4505" y="8197"/>
                  <a:pt x="4488" y="8194"/>
                  <a:pt x="4471" y="8190"/>
                </a:cubicBezTo>
                <a:cubicBezTo>
                  <a:pt x="4457" y="8186"/>
                  <a:pt x="4425" y="8181"/>
                  <a:pt x="4398" y="8173"/>
                </a:cubicBezTo>
                <a:lnTo>
                  <a:pt x="4398" y="8173"/>
                </a:lnTo>
                <a:cubicBezTo>
                  <a:pt x="4393" y="8171"/>
                  <a:pt x="4385" y="8166"/>
                  <a:pt x="4372" y="8159"/>
                </a:cubicBezTo>
                <a:cubicBezTo>
                  <a:pt x="4353" y="8149"/>
                  <a:pt x="4334" y="8140"/>
                  <a:pt x="4315" y="8129"/>
                </a:cubicBezTo>
                <a:cubicBezTo>
                  <a:pt x="4288" y="8113"/>
                  <a:pt x="4262" y="8096"/>
                  <a:pt x="4237" y="8079"/>
                </a:cubicBezTo>
                <a:lnTo>
                  <a:pt x="4237" y="8079"/>
                </a:lnTo>
                <a:cubicBezTo>
                  <a:pt x="4237" y="8078"/>
                  <a:pt x="4237" y="8078"/>
                  <a:pt x="4237" y="8078"/>
                </a:cubicBezTo>
                <a:cubicBezTo>
                  <a:pt x="4212" y="8056"/>
                  <a:pt x="4191" y="8037"/>
                  <a:pt x="4170" y="8018"/>
                </a:cubicBezTo>
                <a:lnTo>
                  <a:pt x="4170" y="8018"/>
                </a:lnTo>
                <a:cubicBezTo>
                  <a:pt x="4170" y="8018"/>
                  <a:pt x="4170" y="8018"/>
                  <a:pt x="4170" y="8018"/>
                </a:cubicBezTo>
                <a:lnTo>
                  <a:pt x="2852" y="6701"/>
                </a:lnTo>
                <a:lnTo>
                  <a:pt x="1224" y="5073"/>
                </a:lnTo>
                <a:lnTo>
                  <a:pt x="1171" y="5019"/>
                </a:lnTo>
                <a:lnTo>
                  <a:pt x="1164" y="5013"/>
                </a:lnTo>
                <a:cubicBezTo>
                  <a:pt x="1149" y="4998"/>
                  <a:pt x="1135" y="4979"/>
                  <a:pt x="1118" y="4964"/>
                </a:cubicBezTo>
                <a:cubicBezTo>
                  <a:pt x="1113" y="4959"/>
                  <a:pt x="1107" y="4954"/>
                  <a:pt x="1102" y="4951"/>
                </a:cubicBezTo>
                <a:lnTo>
                  <a:pt x="1102" y="4951"/>
                </a:lnTo>
                <a:cubicBezTo>
                  <a:pt x="1081" y="4921"/>
                  <a:pt x="1063" y="4882"/>
                  <a:pt x="1049" y="4856"/>
                </a:cubicBezTo>
                <a:cubicBezTo>
                  <a:pt x="1044" y="4848"/>
                  <a:pt x="1040" y="4839"/>
                  <a:pt x="1035" y="4830"/>
                </a:cubicBezTo>
                <a:lnTo>
                  <a:pt x="1035" y="4830"/>
                </a:lnTo>
                <a:cubicBezTo>
                  <a:pt x="1034" y="4800"/>
                  <a:pt x="1003" y="4742"/>
                  <a:pt x="997" y="4716"/>
                </a:cubicBezTo>
                <a:cubicBezTo>
                  <a:pt x="992" y="4696"/>
                  <a:pt x="988" y="4675"/>
                  <a:pt x="983" y="4655"/>
                </a:cubicBezTo>
                <a:cubicBezTo>
                  <a:pt x="978" y="4636"/>
                  <a:pt x="976" y="4629"/>
                  <a:pt x="975" y="4629"/>
                </a:cubicBezTo>
                <a:lnTo>
                  <a:pt x="975" y="4629"/>
                </a:lnTo>
                <a:cubicBezTo>
                  <a:pt x="974" y="4629"/>
                  <a:pt x="986" y="4682"/>
                  <a:pt x="984" y="4682"/>
                </a:cubicBezTo>
                <a:cubicBezTo>
                  <a:pt x="984" y="4682"/>
                  <a:pt x="984" y="4682"/>
                  <a:pt x="984" y="4682"/>
                </a:cubicBezTo>
                <a:cubicBezTo>
                  <a:pt x="969" y="4674"/>
                  <a:pt x="977" y="4560"/>
                  <a:pt x="978" y="4542"/>
                </a:cubicBezTo>
                <a:cubicBezTo>
                  <a:pt x="978" y="4533"/>
                  <a:pt x="976" y="4509"/>
                  <a:pt x="976" y="4486"/>
                </a:cubicBezTo>
                <a:lnTo>
                  <a:pt x="976" y="4486"/>
                </a:lnTo>
                <a:cubicBezTo>
                  <a:pt x="977" y="4484"/>
                  <a:pt x="979" y="4477"/>
                  <a:pt x="983" y="4461"/>
                </a:cubicBezTo>
                <a:cubicBezTo>
                  <a:pt x="988" y="4441"/>
                  <a:pt x="992" y="4420"/>
                  <a:pt x="997" y="4400"/>
                </a:cubicBezTo>
                <a:cubicBezTo>
                  <a:pt x="1004" y="4374"/>
                  <a:pt x="1035" y="4317"/>
                  <a:pt x="1036" y="4287"/>
                </a:cubicBezTo>
                <a:lnTo>
                  <a:pt x="1036" y="4287"/>
                </a:lnTo>
                <a:cubicBezTo>
                  <a:pt x="1043" y="4272"/>
                  <a:pt x="1049" y="4258"/>
                  <a:pt x="1057" y="4245"/>
                </a:cubicBezTo>
                <a:cubicBezTo>
                  <a:pt x="1069" y="4224"/>
                  <a:pt x="1083" y="4193"/>
                  <a:pt x="1100" y="4167"/>
                </a:cubicBezTo>
                <a:lnTo>
                  <a:pt x="1100" y="4167"/>
                </a:lnTo>
                <a:cubicBezTo>
                  <a:pt x="1106" y="4164"/>
                  <a:pt x="1112" y="4158"/>
                  <a:pt x="1118" y="4152"/>
                </a:cubicBezTo>
                <a:cubicBezTo>
                  <a:pt x="1133" y="4135"/>
                  <a:pt x="1149" y="4119"/>
                  <a:pt x="1164" y="4103"/>
                </a:cubicBezTo>
                <a:lnTo>
                  <a:pt x="1172" y="4096"/>
                </a:lnTo>
                <a:cubicBezTo>
                  <a:pt x="1190" y="4077"/>
                  <a:pt x="1209" y="4058"/>
                  <a:pt x="1228" y="4040"/>
                </a:cubicBezTo>
                <a:lnTo>
                  <a:pt x="1480" y="3787"/>
                </a:lnTo>
                <a:lnTo>
                  <a:pt x="3364" y="1903"/>
                </a:lnTo>
                <a:lnTo>
                  <a:pt x="4067" y="1201"/>
                </a:lnTo>
                <a:cubicBezTo>
                  <a:pt x="4106" y="1162"/>
                  <a:pt x="4145" y="1122"/>
                  <a:pt x="4185" y="1084"/>
                </a:cubicBezTo>
                <a:cubicBezTo>
                  <a:pt x="4200" y="1069"/>
                  <a:pt x="4217" y="1055"/>
                  <a:pt x="4232" y="1040"/>
                </a:cubicBezTo>
                <a:lnTo>
                  <a:pt x="4232" y="1040"/>
                </a:lnTo>
                <a:cubicBezTo>
                  <a:pt x="4260" y="1022"/>
                  <a:pt x="4286" y="1004"/>
                  <a:pt x="4313" y="988"/>
                </a:cubicBezTo>
                <a:cubicBezTo>
                  <a:pt x="4327" y="980"/>
                  <a:pt x="4341" y="974"/>
                  <a:pt x="4354" y="967"/>
                </a:cubicBezTo>
                <a:lnTo>
                  <a:pt x="4354" y="967"/>
                </a:lnTo>
                <a:cubicBezTo>
                  <a:pt x="4385" y="966"/>
                  <a:pt x="4457" y="930"/>
                  <a:pt x="4483" y="924"/>
                </a:cubicBezTo>
                <a:cubicBezTo>
                  <a:pt x="4501" y="920"/>
                  <a:pt x="4519" y="917"/>
                  <a:pt x="4537" y="913"/>
                </a:cubicBezTo>
                <a:lnTo>
                  <a:pt x="4537" y="913"/>
                </a:lnTo>
                <a:cubicBezTo>
                  <a:pt x="4567" y="911"/>
                  <a:pt x="4596" y="909"/>
                  <a:pt x="4625" y="909"/>
                </a:cubicBezTo>
                <a:cubicBezTo>
                  <a:pt x="4634" y="909"/>
                  <a:pt x="4665" y="907"/>
                  <a:pt x="4694" y="907"/>
                </a:cubicBezTo>
                <a:close/>
                <a:moveTo>
                  <a:pt x="4608" y="1"/>
                </a:moveTo>
                <a:cubicBezTo>
                  <a:pt x="4349" y="1"/>
                  <a:pt x="4088" y="65"/>
                  <a:pt x="3849" y="201"/>
                </a:cubicBezTo>
                <a:cubicBezTo>
                  <a:pt x="3602" y="342"/>
                  <a:pt x="3407" y="567"/>
                  <a:pt x="3208" y="765"/>
                </a:cubicBezTo>
                <a:lnTo>
                  <a:pt x="1260" y="2713"/>
                </a:lnTo>
                <a:lnTo>
                  <a:pt x="580" y="3393"/>
                </a:lnTo>
                <a:cubicBezTo>
                  <a:pt x="470" y="3504"/>
                  <a:pt x="365" y="3620"/>
                  <a:pt x="284" y="3754"/>
                </a:cubicBezTo>
                <a:cubicBezTo>
                  <a:pt x="61" y="4123"/>
                  <a:pt x="1" y="4605"/>
                  <a:pt x="134" y="5017"/>
                </a:cubicBezTo>
                <a:cubicBezTo>
                  <a:pt x="251" y="5382"/>
                  <a:pt x="494" y="5631"/>
                  <a:pt x="755" y="5892"/>
                </a:cubicBezTo>
                <a:lnTo>
                  <a:pt x="1622" y="6758"/>
                </a:lnTo>
                <a:lnTo>
                  <a:pt x="3415" y="8552"/>
                </a:lnTo>
                <a:lnTo>
                  <a:pt x="3488" y="8624"/>
                </a:lnTo>
                <a:lnTo>
                  <a:pt x="3488" y="8624"/>
                </a:lnTo>
                <a:cubicBezTo>
                  <a:pt x="3499" y="8638"/>
                  <a:pt x="3511" y="8652"/>
                  <a:pt x="3525" y="8665"/>
                </a:cubicBezTo>
                <a:cubicBezTo>
                  <a:pt x="3831" y="8962"/>
                  <a:pt x="4227" y="9110"/>
                  <a:pt x="4624" y="9110"/>
                </a:cubicBezTo>
                <a:cubicBezTo>
                  <a:pt x="5023" y="9110"/>
                  <a:pt x="5421" y="8960"/>
                  <a:pt x="5727" y="8660"/>
                </a:cubicBezTo>
                <a:cubicBezTo>
                  <a:pt x="5895" y="8494"/>
                  <a:pt x="6060" y="8327"/>
                  <a:pt x="6227" y="8160"/>
                </a:cubicBezTo>
                <a:lnTo>
                  <a:pt x="8208" y="6179"/>
                </a:lnTo>
                <a:cubicBezTo>
                  <a:pt x="8380" y="6007"/>
                  <a:pt x="8553" y="5838"/>
                  <a:pt x="8723" y="5664"/>
                </a:cubicBezTo>
                <a:cubicBezTo>
                  <a:pt x="9307" y="5069"/>
                  <a:pt x="9328" y="4129"/>
                  <a:pt x="8776" y="3506"/>
                </a:cubicBezTo>
                <a:cubicBezTo>
                  <a:pt x="8633" y="3346"/>
                  <a:pt x="8473" y="3201"/>
                  <a:pt x="8321" y="3049"/>
                </a:cubicBezTo>
                <a:lnTo>
                  <a:pt x="7372" y="2099"/>
                </a:lnTo>
                <a:cubicBezTo>
                  <a:pt x="6831" y="1560"/>
                  <a:pt x="6292" y="1018"/>
                  <a:pt x="5751" y="478"/>
                </a:cubicBezTo>
                <a:cubicBezTo>
                  <a:pt x="5440" y="169"/>
                  <a:pt x="5027" y="1"/>
                  <a:pt x="4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3375197" y="1162717"/>
            <a:ext cx="1035039" cy="1008865"/>
          </a:xfrm>
          <a:custGeom>
            <a:avLst/>
            <a:gdLst/>
            <a:ahLst/>
            <a:cxnLst/>
            <a:rect l="l" t="t" r="r" b="b"/>
            <a:pathLst>
              <a:path w="8423" h="8210" extrusionOk="0">
                <a:moveTo>
                  <a:pt x="4211" y="1"/>
                </a:moveTo>
                <a:cubicBezTo>
                  <a:pt x="3930" y="1"/>
                  <a:pt x="3648" y="107"/>
                  <a:pt x="3435" y="321"/>
                </a:cubicBezTo>
                <a:lnTo>
                  <a:pt x="428" y="3328"/>
                </a:lnTo>
                <a:cubicBezTo>
                  <a:pt x="0" y="3755"/>
                  <a:pt x="0" y="4454"/>
                  <a:pt x="428" y="4882"/>
                </a:cubicBezTo>
                <a:lnTo>
                  <a:pt x="3435" y="7888"/>
                </a:lnTo>
                <a:cubicBezTo>
                  <a:pt x="3648" y="8102"/>
                  <a:pt x="3930" y="8209"/>
                  <a:pt x="4211" y="8209"/>
                </a:cubicBezTo>
                <a:cubicBezTo>
                  <a:pt x="4493" y="8209"/>
                  <a:pt x="4775" y="8102"/>
                  <a:pt x="4988" y="7888"/>
                </a:cubicBezTo>
                <a:lnTo>
                  <a:pt x="7995" y="4882"/>
                </a:lnTo>
                <a:cubicBezTo>
                  <a:pt x="8423" y="4454"/>
                  <a:pt x="8423" y="3755"/>
                  <a:pt x="7995" y="3328"/>
                </a:cubicBezTo>
                <a:lnTo>
                  <a:pt x="4988" y="321"/>
                </a:lnTo>
                <a:cubicBezTo>
                  <a:pt x="4775" y="107"/>
                  <a:pt x="4493"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txBox="1"/>
          <p:nvPr/>
        </p:nvSpPr>
        <p:spPr>
          <a:xfrm>
            <a:off x="3474631" y="137361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2400" b="1">
                <a:solidFill>
                  <a:schemeClr val="lt1"/>
                </a:solidFill>
                <a:latin typeface="Fira Sans Extra Condensed"/>
                <a:ea typeface="Fira Sans Extra Condensed"/>
                <a:cs typeface="Fira Sans Extra Condensed"/>
                <a:sym typeface="Fira Sans Extra Condensed"/>
              </a:rPr>
              <a:t>01</a:t>
            </a:r>
            <a:endParaRPr sz="2400" b="1">
              <a:solidFill>
                <a:schemeClr val="lt1"/>
              </a:solidFill>
              <a:latin typeface="Fira Sans Extra Condensed"/>
              <a:ea typeface="Fira Sans Extra Condensed"/>
              <a:cs typeface="Fira Sans Extra Condensed"/>
              <a:sym typeface="Fira Sans Extra Condensed"/>
            </a:endParaRPr>
          </a:p>
        </p:txBody>
      </p:sp>
      <p:sp>
        <p:nvSpPr>
          <p:cNvPr id="164" name="Google Shape;164;p16"/>
          <p:cNvSpPr/>
          <p:nvPr/>
        </p:nvSpPr>
        <p:spPr>
          <a:xfrm>
            <a:off x="3312650" y="2757593"/>
            <a:ext cx="1146248" cy="1119460"/>
          </a:xfrm>
          <a:custGeom>
            <a:avLst/>
            <a:gdLst/>
            <a:ahLst/>
            <a:cxnLst/>
            <a:rect l="l" t="t" r="r" b="b"/>
            <a:pathLst>
              <a:path w="9328" h="9110" extrusionOk="0">
                <a:moveTo>
                  <a:pt x="4707" y="907"/>
                </a:moveTo>
                <a:lnTo>
                  <a:pt x="4707" y="907"/>
                </a:lnTo>
                <a:cubicBezTo>
                  <a:pt x="4729" y="907"/>
                  <a:pt x="4748" y="909"/>
                  <a:pt x="4751" y="914"/>
                </a:cubicBezTo>
                <a:cubicBezTo>
                  <a:pt x="4751" y="915"/>
                  <a:pt x="4751" y="915"/>
                  <a:pt x="4750" y="915"/>
                </a:cubicBezTo>
                <a:cubicBezTo>
                  <a:pt x="4745" y="915"/>
                  <a:pt x="4723" y="910"/>
                  <a:pt x="4707" y="907"/>
                </a:cubicBezTo>
                <a:close/>
                <a:moveTo>
                  <a:pt x="4399" y="943"/>
                </a:moveTo>
                <a:cubicBezTo>
                  <a:pt x="4400" y="943"/>
                  <a:pt x="4382" y="953"/>
                  <a:pt x="4367" y="960"/>
                </a:cubicBezTo>
                <a:lnTo>
                  <a:pt x="4367" y="960"/>
                </a:lnTo>
                <a:cubicBezTo>
                  <a:pt x="4368" y="959"/>
                  <a:pt x="4369" y="959"/>
                  <a:pt x="4369" y="958"/>
                </a:cubicBezTo>
                <a:cubicBezTo>
                  <a:pt x="4390" y="947"/>
                  <a:pt x="4398" y="943"/>
                  <a:pt x="4399" y="943"/>
                </a:cubicBezTo>
                <a:close/>
                <a:moveTo>
                  <a:pt x="4348" y="966"/>
                </a:moveTo>
                <a:cubicBezTo>
                  <a:pt x="4348" y="966"/>
                  <a:pt x="4348" y="966"/>
                  <a:pt x="4349" y="966"/>
                </a:cubicBezTo>
                <a:lnTo>
                  <a:pt x="4349" y="966"/>
                </a:lnTo>
                <a:cubicBezTo>
                  <a:pt x="4348" y="966"/>
                  <a:pt x="4348" y="966"/>
                  <a:pt x="4348" y="966"/>
                </a:cubicBezTo>
                <a:close/>
                <a:moveTo>
                  <a:pt x="5026" y="1038"/>
                </a:moveTo>
                <a:lnTo>
                  <a:pt x="5026" y="1038"/>
                </a:lnTo>
                <a:cubicBezTo>
                  <a:pt x="5035" y="1045"/>
                  <a:pt x="5042" y="1051"/>
                  <a:pt x="5047" y="1058"/>
                </a:cubicBezTo>
                <a:lnTo>
                  <a:pt x="5047" y="1058"/>
                </a:lnTo>
                <a:cubicBezTo>
                  <a:pt x="5045" y="1055"/>
                  <a:pt x="5035" y="1046"/>
                  <a:pt x="5026" y="1038"/>
                </a:cubicBezTo>
                <a:close/>
                <a:moveTo>
                  <a:pt x="1127" y="4136"/>
                </a:moveTo>
                <a:cubicBezTo>
                  <a:pt x="1127" y="4137"/>
                  <a:pt x="1127" y="4137"/>
                  <a:pt x="1126" y="4137"/>
                </a:cubicBezTo>
                <a:lnTo>
                  <a:pt x="1126" y="4137"/>
                </a:lnTo>
                <a:cubicBezTo>
                  <a:pt x="1127" y="4137"/>
                  <a:pt x="1127" y="4137"/>
                  <a:pt x="1127" y="4136"/>
                </a:cubicBezTo>
                <a:close/>
                <a:moveTo>
                  <a:pt x="1028" y="4301"/>
                </a:moveTo>
                <a:cubicBezTo>
                  <a:pt x="1021" y="4316"/>
                  <a:pt x="1012" y="4332"/>
                  <a:pt x="1012" y="4332"/>
                </a:cubicBezTo>
                <a:cubicBezTo>
                  <a:pt x="1012" y="4332"/>
                  <a:pt x="1016" y="4323"/>
                  <a:pt x="1028" y="4301"/>
                </a:cubicBezTo>
                <a:cubicBezTo>
                  <a:pt x="1028" y="4301"/>
                  <a:pt x="1028" y="4301"/>
                  <a:pt x="1028" y="4301"/>
                </a:cubicBezTo>
                <a:close/>
                <a:moveTo>
                  <a:pt x="8269" y="4434"/>
                </a:moveTo>
                <a:lnTo>
                  <a:pt x="8269" y="4434"/>
                </a:lnTo>
                <a:cubicBezTo>
                  <a:pt x="8269" y="4434"/>
                  <a:pt x="8269" y="4434"/>
                  <a:pt x="8269" y="4434"/>
                </a:cubicBezTo>
                <a:lnTo>
                  <a:pt x="8269" y="4434"/>
                </a:lnTo>
                <a:cubicBezTo>
                  <a:pt x="8269" y="4434"/>
                  <a:pt x="8269" y="4434"/>
                  <a:pt x="8269" y="4434"/>
                </a:cubicBezTo>
                <a:close/>
                <a:moveTo>
                  <a:pt x="984" y="4433"/>
                </a:moveTo>
                <a:lnTo>
                  <a:pt x="984" y="4433"/>
                </a:lnTo>
                <a:cubicBezTo>
                  <a:pt x="983" y="4434"/>
                  <a:pt x="978" y="4460"/>
                  <a:pt x="976" y="4475"/>
                </a:cubicBezTo>
                <a:lnTo>
                  <a:pt x="976" y="4475"/>
                </a:lnTo>
                <a:cubicBezTo>
                  <a:pt x="976" y="4455"/>
                  <a:pt x="978" y="4436"/>
                  <a:pt x="984" y="4433"/>
                </a:cubicBezTo>
                <a:close/>
                <a:moveTo>
                  <a:pt x="8262" y="4677"/>
                </a:moveTo>
                <a:cubicBezTo>
                  <a:pt x="8261" y="4679"/>
                  <a:pt x="8261" y="4680"/>
                  <a:pt x="8261" y="4680"/>
                </a:cubicBezTo>
                <a:cubicBezTo>
                  <a:pt x="8261" y="4680"/>
                  <a:pt x="8262" y="4679"/>
                  <a:pt x="8262" y="4677"/>
                </a:cubicBezTo>
                <a:close/>
                <a:moveTo>
                  <a:pt x="1012" y="4784"/>
                </a:moveTo>
                <a:cubicBezTo>
                  <a:pt x="1012" y="4784"/>
                  <a:pt x="1020" y="4797"/>
                  <a:pt x="1026" y="4811"/>
                </a:cubicBezTo>
                <a:lnTo>
                  <a:pt x="1026" y="4811"/>
                </a:lnTo>
                <a:cubicBezTo>
                  <a:pt x="1015" y="4791"/>
                  <a:pt x="1012" y="4784"/>
                  <a:pt x="1012" y="4784"/>
                </a:cubicBezTo>
                <a:close/>
                <a:moveTo>
                  <a:pt x="1035" y="4836"/>
                </a:moveTo>
                <a:lnTo>
                  <a:pt x="1035" y="4836"/>
                </a:lnTo>
                <a:cubicBezTo>
                  <a:pt x="1035" y="4836"/>
                  <a:pt x="1035" y="4836"/>
                  <a:pt x="1035" y="4836"/>
                </a:cubicBezTo>
                <a:cubicBezTo>
                  <a:pt x="1035" y="4836"/>
                  <a:pt x="1035" y="4836"/>
                  <a:pt x="1035" y="4836"/>
                </a:cubicBezTo>
                <a:close/>
                <a:moveTo>
                  <a:pt x="8219" y="4837"/>
                </a:moveTo>
                <a:cubicBezTo>
                  <a:pt x="8218" y="4837"/>
                  <a:pt x="8218" y="4837"/>
                  <a:pt x="8218" y="4837"/>
                </a:cubicBezTo>
                <a:cubicBezTo>
                  <a:pt x="8218" y="4837"/>
                  <a:pt x="8218" y="4837"/>
                  <a:pt x="8219" y="4837"/>
                </a:cubicBezTo>
                <a:close/>
                <a:moveTo>
                  <a:pt x="4350" y="8151"/>
                </a:moveTo>
                <a:cubicBezTo>
                  <a:pt x="4351" y="8152"/>
                  <a:pt x="4376" y="8164"/>
                  <a:pt x="4391" y="8172"/>
                </a:cubicBezTo>
                <a:lnTo>
                  <a:pt x="4391" y="8172"/>
                </a:lnTo>
                <a:cubicBezTo>
                  <a:pt x="4372" y="8166"/>
                  <a:pt x="4356" y="8159"/>
                  <a:pt x="4350" y="8151"/>
                </a:cubicBezTo>
                <a:close/>
                <a:moveTo>
                  <a:pt x="4508" y="8194"/>
                </a:moveTo>
                <a:lnTo>
                  <a:pt x="4508" y="8194"/>
                </a:lnTo>
                <a:cubicBezTo>
                  <a:pt x="4508" y="8194"/>
                  <a:pt x="4509" y="8194"/>
                  <a:pt x="4511" y="8195"/>
                </a:cubicBezTo>
                <a:lnTo>
                  <a:pt x="4511" y="8195"/>
                </a:lnTo>
                <a:cubicBezTo>
                  <a:pt x="4509" y="8194"/>
                  <a:pt x="4508" y="8194"/>
                  <a:pt x="4508" y="8194"/>
                </a:cubicBezTo>
                <a:close/>
                <a:moveTo>
                  <a:pt x="4753" y="8202"/>
                </a:moveTo>
                <a:cubicBezTo>
                  <a:pt x="4758" y="8202"/>
                  <a:pt x="4752" y="8203"/>
                  <a:pt x="4722" y="8205"/>
                </a:cubicBezTo>
                <a:cubicBezTo>
                  <a:pt x="4717" y="8205"/>
                  <a:pt x="4711" y="8205"/>
                  <a:pt x="4706" y="8206"/>
                </a:cubicBezTo>
                <a:lnTo>
                  <a:pt x="4706" y="8206"/>
                </a:lnTo>
                <a:cubicBezTo>
                  <a:pt x="4721" y="8203"/>
                  <a:pt x="4747" y="8202"/>
                  <a:pt x="4753" y="8202"/>
                </a:cubicBezTo>
                <a:close/>
                <a:moveTo>
                  <a:pt x="4691" y="907"/>
                </a:moveTo>
                <a:cubicBezTo>
                  <a:pt x="4694" y="907"/>
                  <a:pt x="4696" y="907"/>
                  <a:pt x="4698" y="907"/>
                </a:cubicBezTo>
                <a:lnTo>
                  <a:pt x="4698" y="907"/>
                </a:lnTo>
                <a:cubicBezTo>
                  <a:pt x="4704" y="908"/>
                  <a:pt x="4712" y="910"/>
                  <a:pt x="4722" y="913"/>
                </a:cubicBezTo>
                <a:cubicBezTo>
                  <a:pt x="4748" y="919"/>
                  <a:pt x="4774" y="925"/>
                  <a:pt x="4799" y="931"/>
                </a:cubicBezTo>
                <a:cubicBezTo>
                  <a:pt x="4808" y="933"/>
                  <a:pt x="4849" y="947"/>
                  <a:pt x="4875" y="956"/>
                </a:cubicBezTo>
                <a:lnTo>
                  <a:pt x="4875" y="956"/>
                </a:lnTo>
                <a:cubicBezTo>
                  <a:pt x="4895" y="966"/>
                  <a:pt x="4929" y="982"/>
                  <a:pt x="4938" y="989"/>
                </a:cubicBezTo>
                <a:cubicBezTo>
                  <a:pt x="4958" y="1000"/>
                  <a:pt x="4986" y="1012"/>
                  <a:pt x="5010" y="1027"/>
                </a:cubicBezTo>
                <a:lnTo>
                  <a:pt x="5010" y="1027"/>
                </a:lnTo>
                <a:cubicBezTo>
                  <a:pt x="5013" y="1031"/>
                  <a:pt x="5020" y="1038"/>
                  <a:pt x="5033" y="1050"/>
                </a:cubicBezTo>
                <a:cubicBezTo>
                  <a:pt x="5048" y="1066"/>
                  <a:pt x="5065" y="1081"/>
                  <a:pt x="5081" y="1096"/>
                </a:cubicBezTo>
                <a:lnTo>
                  <a:pt x="5111" y="1127"/>
                </a:lnTo>
                <a:lnTo>
                  <a:pt x="5322" y="1338"/>
                </a:lnTo>
                <a:lnTo>
                  <a:pt x="6146" y="2162"/>
                </a:lnTo>
                <a:lnTo>
                  <a:pt x="7929" y="3944"/>
                </a:lnTo>
                <a:cubicBezTo>
                  <a:pt x="7980" y="3995"/>
                  <a:pt x="8032" y="4046"/>
                  <a:pt x="8084" y="4100"/>
                </a:cubicBezTo>
                <a:cubicBezTo>
                  <a:pt x="8089" y="4106"/>
                  <a:pt x="8095" y="4111"/>
                  <a:pt x="8100" y="4117"/>
                </a:cubicBezTo>
                <a:cubicBezTo>
                  <a:pt x="8109" y="4126"/>
                  <a:pt x="8117" y="4136"/>
                  <a:pt x="8126" y="4145"/>
                </a:cubicBezTo>
                <a:lnTo>
                  <a:pt x="8126" y="4145"/>
                </a:lnTo>
                <a:cubicBezTo>
                  <a:pt x="8137" y="4174"/>
                  <a:pt x="8200" y="4256"/>
                  <a:pt x="8211" y="4275"/>
                </a:cubicBezTo>
                <a:cubicBezTo>
                  <a:pt x="8216" y="4285"/>
                  <a:pt x="8221" y="4295"/>
                  <a:pt x="8226" y="4305"/>
                </a:cubicBezTo>
                <a:lnTo>
                  <a:pt x="8226" y="4305"/>
                </a:lnTo>
                <a:cubicBezTo>
                  <a:pt x="8237" y="4343"/>
                  <a:pt x="8251" y="4379"/>
                  <a:pt x="8261" y="4417"/>
                </a:cubicBezTo>
                <a:cubicBezTo>
                  <a:pt x="8263" y="4428"/>
                  <a:pt x="8265" y="4438"/>
                  <a:pt x="8268" y="4449"/>
                </a:cubicBezTo>
                <a:lnTo>
                  <a:pt x="8268" y="4449"/>
                </a:lnTo>
                <a:cubicBezTo>
                  <a:pt x="8266" y="4490"/>
                  <a:pt x="8277" y="4535"/>
                  <a:pt x="8276" y="4575"/>
                </a:cubicBezTo>
                <a:cubicBezTo>
                  <a:pt x="8276" y="4596"/>
                  <a:pt x="8274" y="4617"/>
                  <a:pt x="8273" y="4638"/>
                </a:cubicBezTo>
                <a:cubicBezTo>
                  <a:pt x="8272" y="4652"/>
                  <a:pt x="8265" y="4670"/>
                  <a:pt x="8262" y="4677"/>
                </a:cubicBezTo>
                <a:lnTo>
                  <a:pt x="8262" y="4677"/>
                </a:lnTo>
                <a:cubicBezTo>
                  <a:pt x="8264" y="4673"/>
                  <a:pt x="8267" y="4666"/>
                  <a:pt x="8273" y="4654"/>
                </a:cubicBezTo>
                <a:cubicBezTo>
                  <a:pt x="8273" y="4654"/>
                  <a:pt x="8273" y="4654"/>
                  <a:pt x="8273" y="4654"/>
                </a:cubicBezTo>
                <a:lnTo>
                  <a:pt x="8273" y="4654"/>
                </a:lnTo>
                <a:cubicBezTo>
                  <a:pt x="8271" y="4660"/>
                  <a:pt x="8269" y="4666"/>
                  <a:pt x="8268" y="4670"/>
                </a:cubicBezTo>
                <a:cubicBezTo>
                  <a:pt x="8264" y="4691"/>
                  <a:pt x="8259" y="4711"/>
                  <a:pt x="8252" y="4732"/>
                </a:cubicBezTo>
                <a:cubicBezTo>
                  <a:pt x="8249" y="4746"/>
                  <a:pt x="8245" y="4772"/>
                  <a:pt x="8238" y="4796"/>
                </a:cubicBezTo>
                <a:lnTo>
                  <a:pt x="8238" y="4796"/>
                </a:lnTo>
                <a:cubicBezTo>
                  <a:pt x="8235" y="4799"/>
                  <a:pt x="8231" y="4805"/>
                  <a:pt x="8226" y="4816"/>
                </a:cubicBezTo>
                <a:cubicBezTo>
                  <a:pt x="8213" y="4838"/>
                  <a:pt x="8201" y="4863"/>
                  <a:pt x="8187" y="4885"/>
                </a:cubicBezTo>
                <a:cubicBezTo>
                  <a:pt x="8176" y="4905"/>
                  <a:pt x="8166" y="4923"/>
                  <a:pt x="8153" y="4941"/>
                </a:cubicBezTo>
                <a:cubicBezTo>
                  <a:pt x="8151" y="4945"/>
                  <a:pt x="8145" y="4952"/>
                  <a:pt x="8139" y="4959"/>
                </a:cubicBezTo>
                <a:lnTo>
                  <a:pt x="8139" y="4959"/>
                </a:lnTo>
                <a:cubicBezTo>
                  <a:pt x="8122" y="4977"/>
                  <a:pt x="8095" y="5007"/>
                  <a:pt x="8089" y="5013"/>
                </a:cubicBezTo>
                <a:lnTo>
                  <a:pt x="8082" y="5021"/>
                </a:lnTo>
                <a:cubicBezTo>
                  <a:pt x="8027" y="5077"/>
                  <a:pt x="7972" y="5130"/>
                  <a:pt x="7918" y="5185"/>
                </a:cubicBezTo>
                <a:lnTo>
                  <a:pt x="6132" y="6971"/>
                </a:lnTo>
                <a:lnTo>
                  <a:pt x="5310" y="7793"/>
                </a:lnTo>
                <a:lnTo>
                  <a:pt x="5107" y="7995"/>
                </a:lnTo>
                <a:cubicBezTo>
                  <a:pt x="5091" y="8011"/>
                  <a:pt x="5075" y="8029"/>
                  <a:pt x="5059" y="8044"/>
                </a:cubicBezTo>
                <a:cubicBezTo>
                  <a:pt x="5055" y="8047"/>
                  <a:pt x="5038" y="8062"/>
                  <a:pt x="5025" y="8074"/>
                </a:cubicBezTo>
                <a:lnTo>
                  <a:pt x="5025" y="8074"/>
                </a:lnTo>
                <a:cubicBezTo>
                  <a:pt x="5037" y="8065"/>
                  <a:pt x="5053" y="8055"/>
                  <a:pt x="5054" y="8055"/>
                </a:cubicBezTo>
                <a:lnTo>
                  <a:pt x="5054" y="8055"/>
                </a:lnTo>
                <a:cubicBezTo>
                  <a:pt x="5054" y="8055"/>
                  <a:pt x="5047" y="8060"/>
                  <a:pt x="5023" y="8076"/>
                </a:cubicBezTo>
                <a:cubicBezTo>
                  <a:pt x="5022" y="8077"/>
                  <a:pt x="5020" y="8078"/>
                  <a:pt x="5018" y="8079"/>
                </a:cubicBezTo>
                <a:lnTo>
                  <a:pt x="5018" y="8079"/>
                </a:lnTo>
                <a:cubicBezTo>
                  <a:pt x="5020" y="8077"/>
                  <a:pt x="5022" y="8075"/>
                  <a:pt x="5025" y="8074"/>
                </a:cubicBezTo>
                <a:lnTo>
                  <a:pt x="5025" y="8074"/>
                </a:lnTo>
                <a:cubicBezTo>
                  <a:pt x="5020" y="8077"/>
                  <a:pt x="5015" y="8080"/>
                  <a:pt x="5012" y="8083"/>
                </a:cubicBezTo>
                <a:lnTo>
                  <a:pt x="5012" y="8083"/>
                </a:lnTo>
                <a:cubicBezTo>
                  <a:pt x="5014" y="8081"/>
                  <a:pt x="5016" y="8080"/>
                  <a:pt x="5018" y="8079"/>
                </a:cubicBezTo>
                <a:lnTo>
                  <a:pt x="5018" y="8079"/>
                </a:lnTo>
                <a:cubicBezTo>
                  <a:pt x="5013" y="8084"/>
                  <a:pt x="5009" y="8087"/>
                  <a:pt x="5009" y="8087"/>
                </a:cubicBezTo>
                <a:cubicBezTo>
                  <a:pt x="5009" y="8086"/>
                  <a:pt x="5010" y="8085"/>
                  <a:pt x="5012" y="8083"/>
                </a:cubicBezTo>
                <a:lnTo>
                  <a:pt x="5012" y="8083"/>
                </a:lnTo>
                <a:cubicBezTo>
                  <a:pt x="4984" y="8101"/>
                  <a:pt x="4957" y="8119"/>
                  <a:pt x="4927" y="8134"/>
                </a:cubicBezTo>
                <a:cubicBezTo>
                  <a:pt x="4912" y="8142"/>
                  <a:pt x="4897" y="8150"/>
                  <a:pt x="4882" y="8157"/>
                </a:cubicBezTo>
                <a:lnTo>
                  <a:pt x="4882" y="8157"/>
                </a:lnTo>
                <a:cubicBezTo>
                  <a:pt x="4839" y="8171"/>
                  <a:pt x="4799" y="8185"/>
                  <a:pt x="4756" y="8195"/>
                </a:cubicBezTo>
                <a:cubicBezTo>
                  <a:pt x="4743" y="8199"/>
                  <a:pt x="4713" y="8200"/>
                  <a:pt x="4699" y="8206"/>
                </a:cubicBezTo>
                <a:lnTo>
                  <a:pt x="4699" y="8206"/>
                </a:lnTo>
                <a:cubicBezTo>
                  <a:pt x="4670" y="8208"/>
                  <a:pt x="4642" y="8209"/>
                  <a:pt x="4613" y="8209"/>
                </a:cubicBezTo>
                <a:cubicBezTo>
                  <a:pt x="4593" y="8209"/>
                  <a:pt x="4570" y="8208"/>
                  <a:pt x="4550" y="8206"/>
                </a:cubicBezTo>
                <a:cubicBezTo>
                  <a:pt x="4536" y="8205"/>
                  <a:pt x="4518" y="8198"/>
                  <a:pt x="4511" y="8195"/>
                </a:cubicBezTo>
                <a:lnTo>
                  <a:pt x="4511" y="8195"/>
                </a:lnTo>
                <a:cubicBezTo>
                  <a:pt x="4514" y="8196"/>
                  <a:pt x="4518" y="8199"/>
                  <a:pt x="4525" y="8202"/>
                </a:cubicBezTo>
                <a:lnTo>
                  <a:pt x="4525" y="8202"/>
                </a:lnTo>
                <a:cubicBezTo>
                  <a:pt x="4507" y="8198"/>
                  <a:pt x="4489" y="8194"/>
                  <a:pt x="4471" y="8189"/>
                </a:cubicBezTo>
                <a:cubicBezTo>
                  <a:pt x="4457" y="8186"/>
                  <a:pt x="4426" y="8181"/>
                  <a:pt x="4399" y="8174"/>
                </a:cubicBezTo>
                <a:lnTo>
                  <a:pt x="4399" y="8174"/>
                </a:lnTo>
                <a:cubicBezTo>
                  <a:pt x="4395" y="8171"/>
                  <a:pt x="4386" y="8166"/>
                  <a:pt x="4373" y="8159"/>
                </a:cubicBezTo>
                <a:cubicBezTo>
                  <a:pt x="4353" y="8148"/>
                  <a:pt x="4334" y="8139"/>
                  <a:pt x="4316" y="8129"/>
                </a:cubicBezTo>
                <a:cubicBezTo>
                  <a:pt x="4288" y="8114"/>
                  <a:pt x="4262" y="8096"/>
                  <a:pt x="4237" y="8078"/>
                </a:cubicBezTo>
                <a:lnTo>
                  <a:pt x="4237" y="8078"/>
                </a:lnTo>
                <a:cubicBezTo>
                  <a:pt x="4237" y="8078"/>
                  <a:pt x="4237" y="8078"/>
                  <a:pt x="4236" y="8078"/>
                </a:cubicBezTo>
                <a:cubicBezTo>
                  <a:pt x="4212" y="8055"/>
                  <a:pt x="4190" y="8037"/>
                  <a:pt x="4170" y="8018"/>
                </a:cubicBezTo>
                <a:lnTo>
                  <a:pt x="4170" y="8018"/>
                </a:lnTo>
                <a:cubicBezTo>
                  <a:pt x="4170" y="8018"/>
                  <a:pt x="4170" y="8018"/>
                  <a:pt x="4170" y="8018"/>
                </a:cubicBezTo>
                <a:lnTo>
                  <a:pt x="2853" y="6700"/>
                </a:lnTo>
                <a:lnTo>
                  <a:pt x="1224" y="5073"/>
                </a:lnTo>
                <a:lnTo>
                  <a:pt x="1171" y="5018"/>
                </a:lnTo>
                <a:lnTo>
                  <a:pt x="1165" y="5012"/>
                </a:lnTo>
                <a:cubicBezTo>
                  <a:pt x="1148" y="4997"/>
                  <a:pt x="1135" y="4979"/>
                  <a:pt x="1119" y="4964"/>
                </a:cubicBezTo>
                <a:cubicBezTo>
                  <a:pt x="1113" y="4958"/>
                  <a:pt x="1106" y="4953"/>
                  <a:pt x="1101" y="4949"/>
                </a:cubicBezTo>
                <a:lnTo>
                  <a:pt x="1101" y="4949"/>
                </a:lnTo>
                <a:cubicBezTo>
                  <a:pt x="1080" y="4920"/>
                  <a:pt x="1063" y="4882"/>
                  <a:pt x="1049" y="4857"/>
                </a:cubicBezTo>
                <a:cubicBezTo>
                  <a:pt x="1045" y="4847"/>
                  <a:pt x="1040" y="4838"/>
                  <a:pt x="1035" y="4829"/>
                </a:cubicBezTo>
                <a:lnTo>
                  <a:pt x="1035" y="4829"/>
                </a:lnTo>
                <a:cubicBezTo>
                  <a:pt x="1033" y="4798"/>
                  <a:pt x="1003" y="4742"/>
                  <a:pt x="997" y="4716"/>
                </a:cubicBezTo>
                <a:cubicBezTo>
                  <a:pt x="992" y="4695"/>
                  <a:pt x="988" y="4675"/>
                  <a:pt x="983" y="4654"/>
                </a:cubicBezTo>
                <a:cubicBezTo>
                  <a:pt x="978" y="4635"/>
                  <a:pt x="976" y="4628"/>
                  <a:pt x="975" y="4628"/>
                </a:cubicBezTo>
                <a:lnTo>
                  <a:pt x="975" y="4628"/>
                </a:lnTo>
                <a:cubicBezTo>
                  <a:pt x="974" y="4628"/>
                  <a:pt x="986" y="4683"/>
                  <a:pt x="984" y="4683"/>
                </a:cubicBezTo>
                <a:cubicBezTo>
                  <a:pt x="984" y="4683"/>
                  <a:pt x="984" y="4683"/>
                  <a:pt x="984" y="4683"/>
                </a:cubicBezTo>
                <a:cubicBezTo>
                  <a:pt x="968" y="4674"/>
                  <a:pt x="977" y="4560"/>
                  <a:pt x="978" y="4542"/>
                </a:cubicBezTo>
                <a:cubicBezTo>
                  <a:pt x="978" y="4532"/>
                  <a:pt x="976" y="4509"/>
                  <a:pt x="976" y="4486"/>
                </a:cubicBezTo>
                <a:lnTo>
                  <a:pt x="976" y="4486"/>
                </a:lnTo>
                <a:cubicBezTo>
                  <a:pt x="977" y="4484"/>
                  <a:pt x="979" y="4476"/>
                  <a:pt x="983" y="4461"/>
                </a:cubicBezTo>
                <a:cubicBezTo>
                  <a:pt x="988" y="4440"/>
                  <a:pt x="992" y="4420"/>
                  <a:pt x="997" y="4399"/>
                </a:cubicBezTo>
                <a:cubicBezTo>
                  <a:pt x="1004" y="4374"/>
                  <a:pt x="1035" y="4317"/>
                  <a:pt x="1035" y="4286"/>
                </a:cubicBezTo>
                <a:lnTo>
                  <a:pt x="1035" y="4286"/>
                </a:lnTo>
                <a:cubicBezTo>
                  <a:pt x="1043" y="4272"/>
                  <a:pt x="1050" y="4259"/>
                  <a:pt x="1057" y="4245"/>
                </a:cubicBezTo>
                <a:cubicBezTo>
                  <a:pt x="1069" y="4224"/>
                  <a:pt x="1083" y="4193"/>
                  <a:pt x="1100" y="4168"/>
                </a:cubicBezTo>
                <a:lnTo>
                  <a:pt x="1100" y="4168"/>
                </a:lnTo>
                <a:cubicBezTo>
                  <a:pt x="1106" y="4164"/>
                  <a:pt x="1113" y="4158"/>
                  <a:pt x="1119" y="4152"/>
                </a:cubicBezTo>
                <a:cubicBezTo>
                  <a:pt x="1134" y="4135"/>
                  <a:pt x="1150" y="4118"/>
                  <a:pt x="1165" y="4103"/>
                </a:cubicBezTo>
                <a:lnTo>
                  <a:pt x="1172" y="4095"/>
                </a:lnTo>
                <a:cubicBezTo>
                  <a:pt x="1190" y="4076"/>
                  <a:pt x="1209" y="4059"/>
                  <a:pt x="1228" y="4039"/>
                </a:cubicBezTo>
                <a:lnTo>
                  <a:pt x="1480" y="3787"/>
                </a:lnTo>
                <a:lnTo>
                  <a:pt x="3364" y="1903"/>
                </a:lnTo>
                <a:lnTo>
                  <a:pt x="4067" y="1201"/>
                </a:lnTo>
                <a:cubicBezTo>
                  <a:pt x="4106" y="1161"/>
                  <a:pt x="4144" y="1122"/>
                  <a:pt x="4185" y="1083"/>
                </a:cubicBezTo>
                <a:cubicBezTo>
                  <a:pt x="4200" y="1068"/>
                  <a:pt x="4218" y="1054"/>
                  <a:pt x="4234" y="1039"/>
                </a:cubicBezTo>
                <a:lnTo>
                  <a:pt x="4234" y="1039"/>
                </a:lnTo>
                <a:cubicBezTo>
                  <a:pt x="4260" y="1021"/>
                  <a:pt x="4286" y="1003"/>
                  <a:pt x="4313" y="987"/>
                </a:cubicBezTo>
                <a:cubicBezTo>
                  <a:pt x="4328" y="979"/>
                  <a:pt x="4342" y="973"/>
                  <a:pt x="4356" y="966"/>
                </a:cubicBezTo>
                <a:lnTo>
                  <a:pt x="4356" y="966"/>
                </a:lnTo>
                <a:cubicBezTo>
                  <a:pt x="4388" y="964"/>
                  <a:pt x="4458" y="929"/>
                  <a:pt x="4483" y="924"/>
                </a:cubicBezTo>
                <a:cubicBezTo>
                  <a:pt x="4500" y="919"/>
                  <a:pt x="4517" y="916"/>
                  <a:pt x="4534" y="913"/>
                </a:cubicBezTo>
                <a:lnTo>
                  <a:pt x="4534" y="913"/>
                </a:lnTo>
                <a:cubicBezTo>
                  <a:pt x="4565" y="911"/>
                  <a:pt x="4595" y="908"/>
                  <a:pt x="4625" y="908"/>
                </a:cubicBezTo>
                <a:cubicBezTo>
                  <a:pt x="4633" y="908"/>
                  <a:pt x="4663" y="907"/>
                  <a:pt x="4691" y="907"/>
                </a:cubicBezTo>
                <a:close/>
                <a:moveTo>
                  <a:pt x="4607" y="0"/>
                </a:moveTo>
                <a:cubicBezTo>
                  <a:pt x="4349" y="0"/>
                  <a:pt x="4088" y="65"/>
                  <a:pt x="3849" y="200"/>
                </a:cubicBezTo>
                <a:cubicBezTo>
                  <a:pt x="3602" y="341"/>
                  <a:pt x="3407" y="566"/>
                  <a:pt x="3208" y="765"/>
                </a:cubicBezTo>
                <a:lnTo>
                  <a:pt x="1260" y="2712"/>
                </a:lnTo>
                <a:lnTo>
                  <a:pt x="580" y="3393"/>
                </a:lnTo>
                <a:cubicBezTo>
                  <a:pt x="470" y="3503"/>
                  <a:pt x="365" y="3620"/>
                  <a:pt x="285" y="3754"/>
                </a:cubicBezTo>
                <a:cubicBezTo>
                  <a:pt x="61" y="4122"/>
                  <a:pt x="0" y="4604"/>
                  <a:pt x="133" y="5016"/>
                </a:cubicBezTo>
                <a:cubicBezTo>
                  <a:pt x="251" y="5382"/>
                  <a:pt x="495" y="5630"/>
                  <a:pt x="756" y="5891"/>
                </a:cubicBezTo>
                <a:lnTo>
                  <a:pt x="1622" y="6758"/>
                </a:lnTo>
                <a:lnTo>
                  <a:pt x="3416" y="8551"/>
                </a:lnTo>
                <a:lnTo>
                  <a:pt x="3486" y="8622"/>
                </a:lnTo>
                <a:lnTo>
                  <a:pt x="3486" y="8622"/>
                </a:lnTo>
                <a:cubicBezTo>
                  <a:pt x="3498" y="8636"/>
                  <a:pt x="3510" y="8650"/>
                  <a:pt x="3524" y="8664"/>
                </a:cubicBezTo>
                <a:cubicBezTo>
                  <a:pt x="3831" y="8961"/>
                  <a:pt x="4227" y="9110"/>
                  <a:pt x="4624" y="9110"/>
                </a:cubicBezTo>
                <a:cubicBezTo>
                  <a:pt x="5023" y="9110"/>
                  <a:pt x="5422" y="8959"/>
                  <a:pt x="5728" y="8659"/>
                </a:cubicBezTo>
                <a:cubicBezTo>
                  <a:pt x="5895" y="8493"/>
                  <a:pt x="6061" y="8326"/>
                  <a:pt x="6227" y="8160"/>
                </a:cubicBezTo>
                <a:lnTo>
                  <a:pt x="8207" y="6179"/>
                </a:lnTo>
                <a:cubicBezTo>
                  <a:pt x="8379" y="6007"/>
                  <a:pt x="8553" y="5837"/>
                  <a:pt x="8723" y="5663"/>
                </a:cubicBezTo>
                <a:cubicBezTo>
                  <a:pt x="9306" y="5069"/>
                  <a:pt x="9328" y="4128"/>
                  <a:pt x="8775" y="3505"/>
                </a:cubicBezTo>
                <a:cubicBezTo>
                  <a:pt x="8634" y="3345"/>
                  <a:pt x="8472" y="3200"/>
                  <a:pt x="8322" y="3049"/>
                </a:cubicBezTo>
                <a:lnTo>
                  <a:pt x="7372" y="2098"/>
                </a:lnTo>
                <a:cubicBezTo>
                  <a:pt x="6831" y="1559"/>
                  <a:pt x="6292" y="1018"/>
                  <a:pt x="5751" y="478"/>
                </a:cubicBezTo>
                <a:cubicBezTo>
                  <a:pt x="5440" y="169"/>
                  <a:pt x="5026" y="0"/>
                  <a:pt x="4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3363400" y="2813135"/>
            <a:ext cx="1035039" cy="1008742"/>
          </a:xfrm>
          <a:custGeom>
            <a:avLst/>
            <a:gdLst/>
            <a:ahLst/>
            <a:cxnLst/>
            <a:rect l="l" t="t" r="r" b="b"/>
            <a:pathLst>
              <a:path w="8423" h="8209" extrusionOk="0">
                <a:moveTo>
                  <a:pt x="4212" y="0"/>
                </a:moveTo>
                <a:cubicBezTo>
                  <a:pt x="3930" y="0"/>
                  <a:pt x="3649" y="107"/>
                  <a:pt x="3435" y="320"/>
                </a:cubicBezTo>
                <a:lnTo>
                  <a:pt x="428" y="3327"/>
                </a:lnTo>
                <a:cubicBezTo>
                  <a:pt x="1" y="3755"/>
                  <a:pt x="1" y="4454"/>
                  <a:pt x="428" y="4882"/>
                </a:cubicBezTo>
                <a:lnTo>
                  <a:pt x="3435" y="7888"/>
                </a:lnTo>
                <a:cubicBezTo>
                  <a:pt x="3649" y="8101"/>
                  <a:pt x="3930" y="8208"/>
                  <a:pt x="4212" y="8208"/>
                </a:cubicBezTo>
                <a:cubicBezTo>
                  <a:pt x="4493" y="8208"/>
                  <a:pt x="4775" y="8101"/>
                  <a:pt x="4989" y="7888"/>
                </a:cubicBezTo>
                <a:lnTo>
                  <a:pt x="7995" y="4882"/>
                </a:lnTo>
                <a:cubicBezTo>
                  <a:pt x="8423" y="4454"/>
                  <a:pt x="8423" y="3755"/>
                  <a:pt x="7995" y="3327"/>
                </a:cubicBezTo>
                <a:lnTo>
                  <a:pt x="4989" y="320"/>
                </a:lnTo>
                <a:cubicBezTo>
                  <a:pt x="4775" y="107"/>
                  <a:pt x="4493" y="0"/>
                  <a:pt x="4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txBox="1"/>
          <p:nvPr/>
        </p:nvSpPr>
        <p:spPr>
          <a:xfrm>
            <a:off x="3485716" y="307218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2400" b="1">
                <a:solidFill>
                  <a:schemeClr val="lt1"/>
                </a:solidFill>
                <a:latin typeface="Fira Sans Extra Condensed"/>
                <a:ea typeface="Fira Sans Extra Condensed"/>
                <a:cs typeface="Fira Sans Extra Condensed"/>
                <a:sym typeface="Fira Sans Extra Condensed"/>
              </a:rPr>
              <a:t>03</a:t>
            </a:r>
            <a:endParaRPr sz="2400" b="1">
              <a:solidFill>
                <a:schemeClr val="lt1"/>
              </a:solidFill>
              <a:latin typeface="Fira Sans Extra Condensed"/>
              <a:ea typeface="Fira Sans Extra Condensed"/>
              <a:cs typeface="Fira Sans Extra Condensed"/>
              <a:sym typeface="Fira Sans Extra Condensed"/>
            </a:endParaRPr>
          </a:p>
        </p:txBody>
      </p:sp>
      <p:sp>
        <p:nvSpPr>
          <p:cNvPr id="49" name="Parallelogram 48"/>
          <p:cNvSpPr/>
          <p:nvPr/>
        </p:nvSpPr>
        <p:spPr>
          <a:xfrm>
            <a:off x="-1061545" y="-273269"/>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a:off x="-1061545" y="-273269"/>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stretch>
            <a:fillRect/>
          </a:stretch>
        </p:blipFill>
        <p:spPr>
          <a:xfrm>
            <a:off x="731790" y="420884"/>
            <a:ext cx="8296595" cy="4503869"/>
          </a:xfrm>
          <a:prstGeom prst="rect">
            <a:avLst/>
          </a:prstGeom>
        </p:spPr>
      </p:pic>
    </p:spTree>
    <p:extLst>
      <p:ext uri="{BB962C8B-B14F-4D97-AF65-F5344CB8AC3E}">
        <p14:creationId xmlns:p14="http://schemas.microsoft.com/office/powerpoint/2010/main" val="251533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dirty="0">
                <a:solidFill>
                  <a:schemeClr val="dk1"/>
                </a:solidFill>
                <a:latin typeface="Candara" panose="020E0502030303020204" pitchFamily="34" charset="0"/>
                <a:ea typeface="Fira Sans Extra Condensed"/>
                <a:cs typeface="Fira Sans Extra Condensed"/>
                <a:sym typeface="Fira Sans Extra Condensed"/>
              </a:rPr>
              <a:t>SALES </a:t>
            </a:r>
            <a:r>
              <a:rPr lang="es" sz="2800" b="1" dirty="0" smtClean="0">
                <a:solidFill>
                  <a:schemeClr val="dk1"/>
                </a:solidFill>
                <a:latin typeface="Candara" panose="020E0502030303020204" pitchFamily="34" charset="0"/>
                <a:ea typeface="Fira Sans Extra Condensed"/>
                <a:cs typeface="Fira Sans Extra Condensed"/>
                <a:sym typeface="Fira Sans Extra Condensed"/>
              </a:rPr>
              <a:t>KPI</a:t>
            </a:r>
            <a:endParaRPr sz="2800" b="1" dirty="0">
              <a:solidFill>
                <a:schemeClr val="dk1"/>
              </a:solidFill>
              <a:latin typeface="Candara" panose="020E0502030303020204" pitchFamily="34" charset="0"/>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Candara" panose="020E0502030303020204" pitchFamily="34" charset="0"/>
              <a:ea typeface="Fira Sans Extra Condensed"/>
              <a:cs typeface="Fira Sans Extra Condensed"/>
              <a:sym typeface="Fira Sans Extra Condensed"/>
            </a:endParaRPr>
          </a:p>
        </p:txBody>
      </p:sp>
      <p:grpSp>
        <p:nvGrpSpPr>
          <p:cNvPr id="216" name="Google Shape;216;p18"/>
          <p:cNvGrpSpPr/>
          <p:nvPr/>
        </p:nvGrpSpPr>
        <p:grpSpPr>
          <a:xfrm>
            <a:off x="2116328" y="955600"/>
            <a:ext cx="4887052" cy="3458651"/>
            <a:chOff x="2116328" y="955600"/>
            <a:chExt cx="4887052" cy="3458651"/>
          </a:xfrm>
        </p:grpSpPr>
        <p:grpSp>
          <p:nvGrpSpPr>
            <p:cNvPr id="217" name="Google Shape;217;p18"/>
            <p:cNvGrpSpPr/>
            <p:nvPr/>
          </p:nvGrpSpPr>
          <p:grpSpPr>
            <a:xfrm>
              <a:off x="2116328" y="2661278"/>
              <a:ext cx="1642186" cy="1752974"/>
              <a:chOff x="2116328" y="2661278"/>
              <a:chExt cx="1642186" cy="1752974"/>
            </a:xfrm>
          </p:grpSpPr>
          <p:sp>
            <p:nvSpPr>
              <p:cNvPr id="218" name="Google Shape;218;p18"/>
              <p:cNvSpPr/>
              <p:nvPr/>
            </p:nvSpPr>
            <p:spPr>
              <a:xfrm rot="1320288">
                <a:off x="2335560" y="2835637"/>
                <a:ext cx="1203723" cy="1404254"/>
              </a:xfrm>
              <a:custGeom>
                <a:avLst/>
                <a:gdLst/>
                <a:ahLst/>
                <a:cxnLst/>
                <a:rect l="l" t="t" r="r" b="b"/>
                <a:pathLst>
                  <a:path w="6753" h="7878" extrusionOk="0">
                    <a:moveTo>
                      <a:pt x="1" y="1"/>
                    </a:moveTo>
                    <a:cubicBezTo>
                      <a:pt x="42" y="3064"/>
                      <a:pt x="1278" y="5834"/>
                      <a:pt x="3265" y="7877"/>
                    </a:cubicBezTo>
                    <a:lnTo>
                      <a:pt x="6570" y="4564"/>
                    </a:lnTo>
                    <a:cubicBezTo>
                      <a:pt x="6210" y="4187"/>
                      <a:pt x="5893" y="3770"/>
                      <a:pt x="5626" y="3320"/>
                    </a:cubicBezTo>
                    <a:lnTo>
                      <a:pt x="6753" y="1706"/>
                    </a:lnTo>
                    <a:lnTo>
                      <a:pt x="4890" y="1545"/>
                    </a:lnTo>
                    <a:cubicBezTo>
                      <a:pt x="4760" y="1049"/>
                      <a:pt x="4687" y="532"/>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8"/>
              <p:cNvGrpSpPr/>
              <p:nvPr/>
            </p:nvGrpSpPr>
            <p:grpSpPr>
              <a:xfrm>
                <a:off x="2708116" y="3195019"/>
                <a:ext cx="458309" cy="443143"/>
                <a:chOff x="5680515" y="2239717"/>
                <a:chExt cx="396735" cy="383574"/>
              </a:xfrm>
            </p:grpSpPr>
            <p:sp>
              <p:nvSpPr>
                <p:cNvPr id="220" name="Google Shape;220;p18"/>
                <p:cNvSpPr/>
                <p:nvPr/>
              </p:nvSpPr>
              <p:spPr>
                <a:xfrm>
                  <a:off x="5687458" y="2263324"/>
                  <a:ext cx="55238" cy="42740"/>
                </a:xfrm>
                <a:custGeom>
                  <a:avLst/>
                  <a:gdLst/>
                  <a:ahLst/>
                  <a:cxnLst/>
                  <a:rect l="l" t="t" r="r" b="b"/>
                  <a:pathLst>
                    <a:path w="358" h="277" extrusionOk="0">
                      <a:moveTo>
                        <a:pt x="66" y="1"/>
                      </a:moveTo>
                      <a:lnTo>
                        <a:pt x="0" y="132"/>
                      </a:lnTo>
                      <a:lnTo>
                        <a:pt x="292" y="277"/>
                      </a:lnTo>
                      <a:lnTo>
                        <a:pt x="357" y="147"/>
                      </a:lnTo>
                      <a:lnTo>
                        <a:pt x="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5687458" y="2420395"/>
                  <a:ext cx="55238" cy="42740"/>
                </a:xfrm>
                <a:custGeom>
                  <a:avLst/>
                  <a:gdLst/>
                  <a:ahLst/>
                  <a:cxnLst/>
                  <a:rect l="l" t="t" r="r" b="b"/>
                  <a:pathLst>
                    <a:path w="358" h="277" extrusionOk="0">
                      <a:moveTo>
                        <a:pt x="292" y="1"/>
                      </a:moveTo>
                      <a:lnTo>
                        <a:pt x="0" y="147"/>
                      </a:lnTo>
                      <a:lnTo>
                        <a:pt x="66" y="277"/>
                      </a:lnTo>
                      <a:lnTo>
                        <a:pt x="357" y="132"/>
                      </a:lnTo>
                      <a:lnTo>
                        <a:pt x="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5680515" y="2352043"/>
                  <a:ext cx="45671" cy="22527"/>
                </a:xfrm>
                <a:custGeom>
                  <a:avLst/>
                  <a:gdLst/>
                  <a:ahLst/>
                  <a:cxnLst/>
                  <a:rect l="l" t="t" r="r" b="b"/>
                  <a:pathLst>
                    <a:path w="296" h="146" extrusionOk="0">
                      <a:moveTo>
                        <a:pt x="0" y="1"/>
                      </a:moveTo>
                      <a:lnTo>
                        <a:pt x="0" y="146"/>
                      </a:lnTo>
                      <a:lnTo>
                        <a:pt x="296" y="146"/>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5838357" y="2600765"/>
                  <a:ext cx="67581" cy="22527"/>
                </a:xfrm>
                <a:custGeom>
                  <a:avLst/>
                  <a:gdLst/>
                  <a:ahLst/>
                  <a:cxnLst/>
                  <a:rect l="l" t="t" r="r" b="b"/>
                  <a:pathLst>
                    <a:path w="438" h="146" extrusionOk="0">
                      <a:moveTo>
                        <a:pt x="0" y="0"/>
                      </a:moveTo>
                      <a:lnTo>
                        <a:pt x="0" y="146"/>
                      </a:lnTo>
                      <a:lnTo>
                        <a:pt x="437" y="146"/>
                      </a:lnTo>
                      <a:lnTo>
                        <a:pt x="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5748712" y="2239717"/>
                  <a:ext cx="247181" cy="338523"/>
                </a:xfrm>
                <a:custGeom>
                  <a:avLst/>
                  <a:gdLst/>
                  <a:ahLst/>
                  <a:cxnLst/>
                  <a:rect l="l" t="t" r="r" b="b"/>
                  <a:pathLst>
                    <a:path w="1602" h="2194" extrusionOk="0">
                      <a:moveTo>
                        <a:pt x="800" y="874"/>
                      </a:moveTo>
                      <a:cubicBezTo>
                        <a:pt x="840" y="874"/>
                        <a:pt x="873" y="908"/>
                        <a:pt x="873" y="947"/>
                      </a:cubicBezTo>
                      <a:cubicBezTo>
                        <a:pt x="873" y="987"/>
                        <a:pt x="840" y="1020"/>
                        <a:pt x="800" y="1020"/>
                      </a:cubicBezTo>
                      <a:cubicBezTo>
                        <a:pt x="760" y="1020"/>
                        <a:pt x="728" y="987"/>
                        <a:pt x="728" y="947"/>
                      </a:cubicBezTo>
                      <a:cubicBezTo>
                        <a:pt x="728" y="908"/>
                        <a:pt x="760" y="874"/>
                        <a:pt x="800" y="874"/>
                      </a:cubicBezTo>
                      <a:close/>
                      <a:moveTo>
                        <a:pt x="800" y="146"/>
                      </a:moveTo>
                      <a:cubicBezTo>
                        <a:pt x="1161" y="146"/>
                        <a:pt x="1455" y="440"/>
                        <a:pt x="1455" y="801"/>
                      </a:cubicBezTo>
                      <a:cubicBezTo>
                        <a:pt x="1455" y="1061"/>
                        <a:pt x="1300" y="1296"/>
                        <a:pt x="1062" y="1401"/>
                      </a:cubicBezTo>
                      <a:lnTo>
                        <a:pt x="1019" y="1420"/>
                      </a:lnTo>
                      <a:lnTo>
                        <a:pt x="1019" y="1748"/>
                      </a:lnTo>
                      <a:lnTo>
                        <a:pt x="873" y="1748"/>
                      </a:lnTo>
                      <a:lnTo>
                        <a:pt x="873" y="1153"/>
                      </a:lnTo>
                      <a:cubicBezTo>
                        <a:pt x="958" y="1123"/>
                        <a:pt x="1019" y="1042"/>
                        <a:pt x="1019" y="947"/>
                      </a:cubicBezTo>
                      <a:cubicBezTo>
                        <a:pt x="1019" y="827"/>
                        <a:pt x="921" y="728"/>
                        <a:pt x="800" y="728"/>
                      </a:cubicBezTo>
                      <a:cubicBezTo>
                        <a:pt x="680" y="728"/>
                        <a:pt x="581" y="827"/>
                        <a:pt x="581" y="947"/>
                      </a:cubicBezTo>
                      <a:cubicBezTo>
                        <a:pt x="581" y="1042"/>
                        <a:pt x="643" y="1122"/>
                        <a:pt x="728" y="1153"/>
                      </a:cubicBezTo>
                      <a:lnTo>
                        <a:pt x="728" y="1748"/>
                      </a:lnTo>
                      <a:lnTo>
                        <a:pt x="581" y="1748"/>
                      </a:lnTo>
                      <a:lnTo>
                        <a:pt x="581" y="1420"/>
                      </a:lnTo>
                      <a:lnTo>
                        <a:pt x="538" y="1401"/>
                      </a:lnTo>
                      <a:cubicBezTo>
                        <a:pt x="299" y="1296"/>
                        <a:pt x="145" y="1060"/>
                        <a:pt x="145" y="801"/>
                      </a:cubicBezTo>
                      <a:cubicBezTo>
                        <a:pt x="145" y="440"/>
                        <a:pt x="440" y="146"/>
                        <a:pt x="800" y="146"/>
                      </a:cubicBezTo>
                      <a:close/>
                      <a:moveTo>
                        <a:pt x="1019" y="1893"/>
                      </a:moveTo>
                      <a:lnTo>
                        <a:pt x="1019" y="2049"/>
                      </a:lnTo>
                      <a:lnTo>
                        <a:pt x="583" y="2049"/>
                      </a:lnTo>
                      <a:lnTo>
                        <a:pt x="583" y="1893"/>
                      </a:lnTo>
                      <a:close/>
                      <a:moveTo>
                        <a:pt x="800" y="0"/>
                      </a:moveTo>
                      <a:cubicBezTo>
                        <a:pt x="359" y="0"/>
                        <a:pt x="0" y="360"/>
                        <a:pt x="0" y="801"/>
                      </a:cubicBezTo>
                      <a:cubicBezTo>
                        <a:pt x="0" y="1102"/>
                        <a:pt x="170" y="1376"/>
                        <a:pt x="436" y="1513"/>
                      </a:cubicBezTo>
                      <a:lnTo>
                        <a:pt x="436" y="1748"/>
                      </a:lnTo>
                      <a:lnTo>
                        <a:pt x="290" y="1748"/>
                      </a:lnTo>
                      <a:lnTo>
                        <a:pt x="290" y="1893"/>
                      </a:lnTo>
                      <a:lnTo>
                        <a:pt x="436" y="1893"/>
                      </a:lnTo>
                      <a:lnTo>
                        <a:pt x="436" y="2194"/>
                      </a:lnTo>
                      <a:lnTo>
                        <a:pt x="1163" y="2194"/>
                      </a:lnTo>
                      <a:lnTo>
                        <a:pt x="1163" y="1893"/>
                      </a:lnTo>
                      <a:lnTo>
                        <a:pt x="1310" y="1893"/>
                      </a:lnTo>
                      <a:lnTo>
                        <a:pt x="1310" y="1748"/>
                      </a:lnTo>
                      <a:lnTo>
                        <a:pt x="1163" y="1748"/>
                      </a:lnTo>
                      <a:lnTo>
                        <a:pt x="1163" y="1513"/>
                      </a:lnTo>
                      <a:cubicBezTo>
                        <a:pt x="1430" y="1376"/>
                        <a:pt x="1601" y="1103"/>
                        <a:pt x="1601" y="801"/>
                      </a:cubicBezTo>
                      <a:cubicBezTo>
                        <a:pt x="1601" y="360"/>
                        <a:pt x="1241"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flipH="1">
                  <a:off x="6015069" y="2263324"/>
                  <a:ext cx="55238" cy="42740"/>
                </a:xfrm>
                <a:custGeom>
                  <a:avLst/>
                  <a:gdLst/>
                  <a:ahLst/>
                  <a:cxnLst/>
                  <a:rect l="l" t="t" r="r" b="b"/>
                  <a:pathLst>
                    <a:path w="358" h="277" extrusionOk="0">
                      <a:moveTo>
                        <a:pt x="66" y="1"/>
                      </a:moveTo>
                      <a:lnTo>
                        <a:pt x="0" y="132"/>
                      </a:lnTo>
                      <a:lnTo>
                        <a:pt x="292" y="277"/>
                      </a:lnTo>
                      <a:lnTo>
                        <a:pt x="357" y="147"/>
                      </a:lnTo>
                      <a:lnTo>
                        <a:pt x="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flipH="1">
                  <a:off x="6015069" y="2420395"/>
                  <a:ext cx="55238" cy="42740"/>
                </a:xfrm>
                <a:custGeom>
                  <a:avLst/>
                  <a:gdLst/>
                  <a:ahLst/>
                  <a:cxnLst/>
                  <a:rect l="l" t="t" r="r" b="b"/>
                  <a:pathLst>
                    <a:path w="358" h="277" extrusionOk="0">
                      <a:moveTo>
                        <a:pt x="292" y="1"/>
                      </a:moveTo>
                      <a:lnTo>
                        <a:pt x="0" y="147"/>
                      </a:lnTo>
                      <a:lnTo>
                        <a:pt x="66" y="277"/>
                      </a:lnTo>
                      <a:lnTo>
                        <a:pt x="357" y="132"/>
                      </a:lnTo>
                      <a:lnTo>
                        <a:pt x="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031579" y="2352043"/>
                  <a:ext cx="45671" cy="22527"/>
                </a:xfrm>
                <a:custGeom>
                  <a:avLst/>
                  <a:gdLst/>
                  <a:ahLst/>
                  <a:cxnLst/>
                  <a:rect l="l" t="t" r="r" b="b"/>
                  <a:pathLst>
                    <a:path w="296" h="146" extrusionOk="0">
                      <a:moveTo>
                        <a:pt x="0" y="1"/>
                      </a:moveTo>
                      <a:lnTo>
                        <a:pt x="0" y="146"/>
                      </a:lnTo>
                      <a:lnTo>
                        <a:pt x="296" y="146"/>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8" name="Google Shape;228;p18"/>
            <p:cNvSpPr/>
            <p:nvPr/>
          </p:nvSpPr>
          <p:spPr>
            <a:xfrm>
              <a:off x="3819801" y="2646223"/>
              <a:ext cx="1588207" cy="1588208"/>
            </a:xfrm>
            <a:custGeom>
              <a:avLst/>
              <a:gdLst/>
              <a:ahLst/>
              <a:cxnLst/>
              <a:rect l="l" t="t" r="r" b="b"/>
              <a:pathLst>
                <a:path w="8910" h="8910" extrusionOk="0">
                  <a:moveTo>
                    <a:pt x="4454" y="1"/>
                  </a:moveTo>
                  <a:cubicBezTo>
                    <a:pt x="3274" y="1"/>
                    <a:pt x="2140" y="469"/>
                    <a:pt x="1305" y="1305"/>
                  </a:cubicBezTo>
                  <a:cubicBezTo>
                    <a:pt x="469" y="2140"/>
                    <a:pt x="0" y="3274"/>
                    <a:pt x="0" y="4455"/>
                  </a:cubicBezTo>
                  <a:cubicBezTo>
                    <a:pt x="0" y="5636"/>
                    <a:pt x="469" y="6769"/>
                    <a:pt x="1305" y="7605"/>
                  </a:cubicBezTo>
                  <a:cubicBezTo>
                    <a:pt x="2140" y="8440"/>
                    <a:pt x="3274" y="8910"/>
                    <a:pt x="4454" y="8910"/>
                  </a:cubicBezTo>
                  <a:cubicBezTo>
                    <a:pt x="5636" y="8910"/>
                    <a:pt x="6769" y="8440"/>
                    <a:pt x="7605" y="7605"/>
                  </a:cubicBezTo>
                  <a:cubicBezTo>
                    <a:pt x="8440" y="6769"/>
                    <a:pt x="8909" y="5636"/>
                    <a:pt x="8909" y="4455"/>
                  </a:cubicBezTo>
                  <a:cubicBezTo>
                    <a:pt x="8909" y="3274"/>
                    <a:pt x="8440" y="2140"/>
                    <a:pt x="7605" y="1305"/>
                  </a:cubicBezTo>
                  <a:cubicBezTo>
                    <a:pt x="6769" y="469"/>
                    <a:pt x="5636" y="1"/>
                    <a:pt x="4454" y="1"/>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3836556" y="2732317"/>
              <a:ext cx="1485357" cy="1416018"/>
            </a:xfrm>
            <a:custGeom>
              <a:avLst/>
              <a:gdLst/>
              <a:ahLst/>
              <a:cxnLst/>
              <a:rect l="l" t="t" r="r" b="b"/>
              <a:pathLst>
                <a:path w="8333" h="7944" extrusionOk="0">
                  <a:moveTo>
                    <a:pt x="4362" y="0"/>
                  </a:moveTo>
                  <a:cubicBezTo>
                    <a:pt x="3345" y="0"/>
                    <a:pt x="2328" y="388"/>
                    <a:pt x="1553" y="1164"/>
                  </a:cubicBezTo>
                  <a:cubicBezTo>
                    <a:pt x="1" y="2715"/>
                    <a:pt x="0" y="5230"/>
                    <a:pt x="1552" y="6781"/>
                  </a:cubicBezTo>
                  <a:cubicBezTo>
                    <a:pt x="2296" y="7526"/>
                    <a:pt x="3306" y="7944"/>
                    <a:pt x="4360" y="7944"/>
                  </a:cubicBezTo>
                  <a:cubicBezTo>
                    <a:pt x="5413" y="7944"/>
                    <a:pt x="6424" y="7525"/>
                    <a:pt x="7169" y="6780"/>
                  </a:cubicBezTo>
                  <a:cubicBezTo>
                    <a:pt x="7914" y="6035"/>
                    <a:pt x="8332" y="5025"/>
                    <a:pt x="8332" y="3972"/>
                  </a:cubicBezTo>
                  <a:cubicBezTo>
                    <a:pt x="8332" y="2918"/>
                    <a:pt x="7915" y="1908"/>
                    <a:pt x="7170" y="1163"/>
                  </a:cubicBezTo>
                  <a:cubicBezTo>
                    <a:pt x="6395" y="388"/>
                    <a:pt x="5378" y="0"/>
                    <a:pt x="4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4215511" y="3042290"/>
              <a:ext cx="796243" cy="796777"/>
            </a:xfrm>
            <a:custGeom>
              <a:avLst/>
              <a:gdLst/>
              <a:ahLst/>
              <a:cxnLst/>
              <a:rect l="l" t="t" r="r" b="b"/>
              <a:pathLst>
                <a:path w="4467" h="4470" extrusionOk="0">
                  <a:moveTo>
                    <a:pt x="2235" y="793"/>
                  </a:moveTo>
                  <a:cubicBezTo>
                    <a:pt x="2603" y="793"/>
                    <a:pt x="2972" y="933"/>
                    <a:pt x="3253" y="1215"/>
                  </a:cubicBezTo>
                  <a:cubicBezTo>
                    <a:pt x="3816" y="1777"/>
                    <a:pt x="3816" y="2689"/>
                    <a:pt x="3253" y="3252"/>
                  </a:cubicBezTo>
                  <a:cubicBezTo>
                    <a:pt x="2972" y="3533"/>
                    <a:pt x="2603" y="3674"/>
                    <a:pt x="2235" y="3674"/>
                  </a:cubicBezTo>
                  <a:cubicBezTo>
                    <a:pt x="1866" y="3674"/>
                    <a:pt x="1498" y="3533"/>
                    <a:pt x="1216" y="3252"/>
                  </a:cubicBezTo>
                  <a:cubicBezTo>
                    <a:pt x="653" y="2689"/>
                    <a:pt x="653" y="1777"/>
                    <a:pt x="1216" y="1215"/>
                  </a:cubicBezTo>
                  <a:cubicBezTo>
                    <a:pt x="1498" y="933"/>
                    <a:pt x="1866" y="793"/>
                    <a:pt x="2235" y="793"/>
                  </a:cubicBezTo>
                  <a:close/>
                  <a:moveTo>
                    <a:pt x="1873" y="0"/>
                  </a:moveTo>
                  <a:lnTo>
                    <a:pt x="1424" y="121"/>
                  </a:lnTo>
                  <a:lnTo>
                    <a:pt x="1399" y="481"/>
                  </a:lnTo>
                  <a:cubicBezTo>
                    <a:pt x="1306" y="525"/>
                    <a:pt x="1215" y="577"/>
                    <a:pt x="1128" y="637"/>
                  </a:cubicBezTo>
                  <a:lnTo>
                    <a:pt x="808" y="478"/>
                  </a:lnTo>
                  <a:lnTo>
                    <a:pt x="479" y="807"/>
                  </a:lnTo>
                  <a:lnTo>
                    <a:pt x="638" y="1132"/>
                  </a:lnTo>
                  <a:cubicBezTo>
                    <a:pt x="578" y="1219"/>
                    <a:pt x="527" y="1309"/>
                    <a:pt x="482" y="1404"/>
                  </a:cubicBezTo>
                  <a:lnTo>
                    <a:pt x="121" y="1428"/>
                  </a:lnTo>
                  <a:lnTo>
                    <a:pt x="1" y="1877"/>
                  </a:lnTo>
                  <a:lnTo>
                    <a:pt x="300" y="2078"/>
                  </a:lnTo>
                  <a:lnTo>
                    <a:pt x="301" y="2076"/>
                  </a:lnTo>
                  <a:lnTo>
                    <a:pt x="301" y="2076"/>
                  </a:lnTo>
                  <a:cubicBezTo>
                    <a:pt x="296" y="2129"/>
                    <a:pt x="293" y="2183"/>
                    <a:pt x="294" y="2235"/>
                  </a:cubicBezTo>
                  <a:cubicBezTo>
                    <a:pt x="294" y="2288"/>
                    <a:pt x="297" y="2341"/>
                    <a:pt x="301" y="2393"/>
                  </a:cubicBezTo>
                  <a:lnTo>
                    <a:pt x="300" y="2392"/>
                  </a:lnTo>
                  <a:lnTo>
                    <a:pt x="1" y="2593"/>
                  </a:lnTo>
                  <a:lnTo>
                    <a:pt x="121" y="3043"/>
                  </a:lnTo>
                  <a:lnTo>
                    <a:pt x="482" y="3068"/>
                  </a:lnTo>
                  <a:cubicBezTo>
                    <a:pt x="526" y="3161"/>
                    <a:pt x="578" y="3252"/>
                    <a:pt x="638" y="3339"/>
                  </a:cubicBezTo>
                  <a:lnTo>
                    <a:pt x="479" y="3662"/>
                  </a:lnTo>
                  <a:lnTo>
                    <a:pt x="808" y="3990"/>
                  </a:lnTo>
                  <a:lnTo>
                    <a:pt x="1131" y="3832"/>
                  </a:lnTo>
                  <a:cubicBezTo>
                    <a:pt x="1218" y="3892"/>
                    <a:pt x="1309" y="3944"/>
                    <a:pt x="1403" y="3989"/>
                  </a:cubicBezTo>
                  <a:lnTo>
                    <a:pt x="1427" y="4349"/>
                  </a:lnTo>
                  <a:lnTo>
                    <a:pt x="1875" y="4469"/>
                  </a:lnTo>
                  <a:lnTo>
                    <a:pt x="2077" y="4170"/>
                  </a:lnTo>
                  <a:cubicBezTo>
                    <a:pt x="2119" y="4172"/>
                    <a:pt x="2162" y="4175"/>
                    <a:pt x="2204" y="4175"/>
                  </a:cubicBezTo>
                  <a:cubicBezTo>
                    <a:pt x="2214" y="4175"/>
                    <a:pt x="2223" y="4175"/>
                    <a:pt x="2233" y="4175"/>
                  </a:cubicBezTo>
                  <a:cubicBezTo>
                    <a:pt x="2286" y="4175"/>
                    <a:pt x="2340" y="4173"/>
                    <a:pt x="2393" y="4169"/>
                  </a:cubicBezTo>
                  <a:lnTo>
                    <a:pt x="2393" y="4169"/>
                  </a:lnTo>
                  <a:lnTo>
                    <a:pt x="2391" y="4170"/>
                  </a:lnTo>
                  <a:lnTo>
                    <a:pt x="2592" y="4469"/>
                  </a:lnTo>
                  <a:lnTo>
                    <a:pt x="3041" y="4349"/>
                  </a:lnTo>
                  <a:lnTo>
                    <a:pt x="3065" y="3989"/>
                  </a:lnTo>
                  <a:cubicBezTo>
                    <a:pt x="3158" y="3944"/>
                    <a:pt x="3249" y="3893"/>
                    <a:pt x="3336" y="3832"/>
                  </a:cubicBezTo>
                  <a:lnTo>
                    <a:pt x="3660" y="3990"/>
                  </a:lnTo>
                  <a:lnTo>
                    <a:pt x="3989" y="3662"/>
                  </a:lnTo>
                  <a:lnTo>
                    <a:pt x="3830" y="3339"/>
                  </a:lnTo>
                  <a:cubicBezTo>
                    <a:pt x="3890" y="3251"/>
                    <a:pt x="3943" y="3160"/>
                    <a:pt x="3987" y="3068"/>
                  </a:cubicBezTo>
                  <a:lnTo>
                    <a:pt x="4346" y="3043"/>
                  </a:lnTo>
                  <a:lnTo>
                    <a:pt x="4467" y="2593"/>
                  </a:lnTo>
                  <a:lnTo>
                    <a:pt x="4167" y="2392"/>
                  </a:lnTo>
                  <a:cubicBezTo>
                    <a:pt x="4171" y="2340"/>
                    <a:pt x="4174" y="2287"/>
                    <a:pt x="4173" y="2235"/>
                  </a:cubicBezTo>
                  <a:cubicBezTo>
                    <a:pt x="4173" y="2183"/>
                    <a:pt x="4170" y="2128"/>
                    <a:pt x="4166" y="2076"/>
                  </a:cubicBezTo>
                  <a:lnTo>
                    <a:pt x="4467" y="1877"/>
                  </a:lnTo>
                  <a:lnTo>
                    <a:pt x="4346" y="1426"/>
                  </a:lnTo>
                  <a:lnTo>
                    <a:pt x="3987" y="1402"/>
                  </a:lnTo>
                  <a:cubicBezTo>
                    <a:pt x="3943" y="1309"/>
                    <a:pt x="3890" y="1218"/>
                    <a:pt x="3830" y="1131"/>
                  </a:cubicBezTo>
                  <a:lnTo>
                    <a:pt x="3989" y="807"/>
                  </a:lnTo>
                  <a:lnTo>
                    <a:pt x="3660" y="478"/>
                  </a:lnTo>
                  <a:lnTo>
                    <a:pt x="3336" y="637"/>
                  </a:lnTo>
                  <a:cubicBezTo>
                    <a:pt x="3249" y="577"/>
                    <a:pt x="3158" y="525"/>
                    <a:pt x="3064" y="481"/>
                  </a:cubicBezTo>
                  <a:lnTo>
                    <a:pt x="3040" y="121"/>
                  </a:lnTo>
                  <a:lnTo>
                    <a:pt x="2589" y="0"/>
                  </a:lnTo>
                  <a:lnTo>
                    <a:pt x="2389" y="300"/>
                  </a:lnTo>
                  <a:lnTo>
                    <a:pt x="2390" y="301"/>
                  </a:lnTo>
                  <a:cubicBezTo>
                    <a:pt x="2344" y="297"/>
                    <a:pt x="2298" y="295"/>
                    <a:pt x="2252" y="295"/>
                  </a:cubicBezTo>
                  <a:cubicBezTo>
                    <a:pt x="2245" y="295"/>
                    <a:pt x="2238" y="295"/>
                    <a:pt x="2231" y="295"/>
                  </a:cubicBezTo>
                  <a:cubicBezTo>
                    <a:pt x="2224" y="295"/>
                    <a:pt x="2217" y="295"/>
                    <a:pt x="2210" y="295"/>
                  </a:cubicBezTo>
                  <a:cubicBezTo>
                    <a:pt x="2166" y="295"/>
                    <a:pt x="2119" y="297"/>
                    <a:pt x="2074" y="300"/>
                  </a:cubicBezTo>
                  <a:lnTo>
                    <a:pt x="1873" y="0"/>
                  </a:ln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8"/>
            <p:cNvGrpSpPr/>
            <p:nvPr/>
          </p:nvGrpSpPr>
          <p:grpSpPr>
            <a:xfrm>
              <a:off x="4902972" y="1499880"/>
              <a:ext cx="1750998" cy="1616084"/>
              <a:chOff x="4902972" y="1499880"/>
              <a:chExt cx="1750998" cy="1616084"/>
            </a:xfrm>
          </p:grpSpPr>
          <p:sp>
            <p:nvSpPr>
              <p:cNvPr id="232" name="Google Shape;232;p18"/>
              <p:cNvSpPr/>
              <p:nvPr/>
            </p:nvSpPr>
            <p:spPr>
              <a:xfrm rot="1320288">
                <a:off x="5070818" y="1722370"/>
                <a:ext cx="1415306" cy="1171103"/>
              </a:xfrm>
              <a:custGeom>
                <a:avLst/>
                <a:gdLst/>
                <a:ahLst/>
                <a:cxnLst/>
                <a:rect l="l" t="t" r="r" b="b"/>
                <a:pathLst>
                  <a:path w="7940" h="6570" extrusionOk="0">
                    <a:moveTo>
                      <a:pt x="1" y="0"/>
                    </a:moveTo>
                    <a:lnTo>
                      <a:pt x="1" y="4675"/>
                    </a:lnTo>
                    <a:cubicBezTo>
                      <a:pt x="737" y="4686"/>
                      <a:pt x="1448" y="4813"/>
                      <a:pt x="2114" y="5039"/>
                    </a:cubicBezTo>
                    <a:lnTo>
                      <a:pt x="2229" y="6464"/>
                    </a:lnTo>
                    <a:lnTo>
                      <a:pt x="3420" y="5642"/>
                    </a:lnTo>
                    <a:cubicBezTo>
                      <a:pt x="3865" y="5905"/>
                      <a:pt x="4275" y="6217"/>
                      <a:pt x="4645" y="6570"/>
                    </a:cubicBezTo>
                    <a:lnTo>
                      <a:pt x="7940" y="3265"/>
                    </a:lnTo>
                    <a:cubicBezTo>
                      <a:pt x="5887" y="1268"/>
                      <a:pt x="3105" y="3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8"/>
              <p:cNvGrpSpPr/>
              <p:nvPr/>
            </p:nvGrpSpPr>
            <p:grpSpPr>
              <a:xfrm>
                <a:off x="5493891" y="1957059"/>
                <a:ext cx="446314" cy="446712"/>
                <a:chOff x="4758147" y="1385240"/>
                <a:chExt cx="386352" cy="386663"/>
              </a:xfrm>
            </p:grpSpPr>
            <p:sp>
              <p:nvSpPr>
                <p:cNvPr id="234" name="Google Shape;234;p18"/>
                <p:cNvSpPr/>
                <p:nvPr/>
              </p:nvSpPr>
              <p:spPr>
                <a:xfrm>
                  <a:off x="4894697" y="1522098"/>
                  <a:ext cx="113407" cy="113561"/>
                </a:xfrm>
                <a:custGeom>
                  <a:avLst/>
                  <a:gdLst/>
                  <a:ahLst/>
                  <a:cxnLst/>
                  <a:rect l="l" t="t" r="r" b="b"/>
                  <a:pathLst>
                    <a:path w="735" h="736" extrusionOk="0">
                      <a:moveTo>
                        <a:pt x="368" y="148"/>
                      </a:moveTo>
                      <a:cubicBezTo>
                        <a:pt x="489" y="148"/>
                        <a:pt x="588" y="246"/>
                        <a:pt x="588" y="368"/>
                      </a:cubicBezTo>
                      <a:cubicBezTo>
                        <a:pt x="588" y="489"/>
                        <a:pt x="488" y="588"/>
                        <a:pt x="368" y="588"/>
                      </a:cubicBezTo>
                      <a:cubicBezTo>
                        <a:pt x="246" y="588"/>
                        <a:pt x="148" y="490"/>
                        <a:pt x="148" y="368"/>
                      </a:cubicBezTo>
                      <a:cubicBezTo>
                        <a:pt x="148" y="246"/>
                        <a:pt x="246" y="148"/>
                        <a:pt x="368" y="148"/>
                      </a:cubicBezTo>
                      <a:close/>
                      <a:moveTo>
                        <a:pt x="368" y="1"/>
                      </a:moveTo>
                      <a:cubicBezTo>
                        <a:pt x="165" y="1"/>
                        <a:pt x="1" y="167"/>
                        <a:pt x="1" y="368"/>
                      </a:cubicBezTo>
                      <a:cubicBezTo>
                        <a:pt x="1" y="571"/>
                        <a:pt x="165" y="735"/>
                        <a:pt x="368" y="735"/>
                      </a:cubicBezTo>
                      <a:cubicBezTo>
                        <a:pt x="569" y="735"/>
                        <a:pt x="734" y="570"/>
                        <a:pt x="734" y="368"/>
                      </a:cubicBezTo>
                      <a:cubicBezTo>
                        <a:pt x="733" y="165"/>
                        <a:pt x="569" y="1"/>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935276" y="1562831"/>
                  <a:ext cx="32248" cy="32093"/>
                </a:xfrm>
                <a:custGeom>
                  <a:avLst/>
                  <a:gdLst/>
                  <a:ahLst/>
                  <a:cxnLst/>
                  <a:rect l="l" t="t" r="r" b="b"/>
                  <a:pathLst>
                    <a:path w="209" h="208" extrusionOk="0">
                      <a:moveTo>
                        <a:pt x="105" y="1"/>
                      </a:moveTo>
                      <a:lnTo>
                        <a:pt x="1" y="104"/>
                      </a:lnTo>
                      <a:lnTo>
                        <a:pt x="105" y="207"/>
                      </a:lnTo>
                      <a:lnTo>
                        <a:pt x="208" y="104"/>
                      </a:lnTo>
                      <a:lnTo>
                        <a:pt x="1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4803973" y="1385240"/>
                  <a:ext cx="294549" cy="386663"/>
                </a:xfrm>
                <a:custGeom>
                  <a:avLst/>
                  <a:gdLst/>
                  <a:ahLst/>
                  <a:cxnLst/>
                  <a:rect l="l" t="t" r="r" b="b"/>
                  <a:pathLst>
                    <a:path w="1909" h="2506" extrusionOk="0">
                      <a:moveTo>
                        <a:pt x="317" y="1906"/>
                      </a:moveTo>
                      <a:cubicBezTo>
                        <a:pt x="329" y="1990"/>
                        <a:pt x="345" y="2073"/>
                        <a:pt x="366" y="2154"/>
                      </a:cubicBezTo>
                      <a:cubicBezTo>
                        <a:pt x="292" y="2167"/>
                        <a:pt x="221" y="2191"/>
                        <a:pt x="155" y="2226"/>
                      </a:cubicBezTo>
                      <a:cubicBezTo>
                        <a:pt x="173" y="2103"/>
                        <a:pt x="230" y="1992"/>
                        <a:pt x="317" y="1906"/>
                      </a:cubicBezTo>
                      <a:close/>
                      <a:moveTo>
                        <a:pt x="1592" y="1906"/>
                      </a:moveTo>
                      <a:cubicBezTo>
                        <a:pt x="1679" y="1992"/>
                        <a:pt x="1737" y="2104"/>
                        <a:pt x="1755" y="2226"/>
                      </a:cubicBezTo>
                      <a:cubicBezTo>
                        <a:pt x="1689" y="2191"/>
                        <a:pt x="1618" y="2167"/>
                        <a:pt x="1544" y="2154"/>
                      </a:cubicBezTo>
                      <a:cubicBezTo>
                        <a:pt x="1566" y="2072"/>
                        <a:pt x="1581" y="1988"/>
                        <a:pt x="1592" y="1906"/>
                      </a:cubicBezTo>
                      <a:close/>
                      <a:moveTo>
                        <a:pt x="954" y="246"/>
                      </a:moveTo>
                      <a:lnTo>
                        <a:pt x="1023" y="338"/>
                      </a:lnTo>
                      <a:cubicBezTo>
                        <a:pt x="1460" y="918"/>
                        <a:pt x="1577" y="1601"/>
                        <a:pt x="1358" y="2268"/>
                      </a:cubicBezTo>
                      <a:cubicBezTo>
                        <a:pt x="1258" y="2205"/>
                        <a:pt x="1143" y="2167"/>
                        <a:pt x="1029" y="2156"/>
                      </a:cubicBezTo>
                      <a:lnTo>
                        <a:pt x="1029" y="1773"/>
                      </a:lnTo>
                      <a:lnTo>
                        <a:pt x="881" y="1773"/>
                      </a:lnTo>
                      <a:lnTo>
                        <a:pt x="881" y="2156"/>
                      </a:lnTo>
                      <a:cubicBezTo>
                        <a:pt x="767" y="2167"/>
                        <a:pt x="652" y="2205"/>
                        <a:pt x="552" y="2268"/>
                      </a:cubicBezTo>
                      <a:cubicBezTo>
                        <a:pt x="333" y="1601"/>
                        <a:pt x="449" y="918"/>
                        <a:pt x="885" y="338"/>
                      </a:cubicBezTo>
                      <a:lnTo>
                        <a:pt x="954" y="246"/>
                      </a:lnTo>
                      <a:close/>
                      <a:moveTo>
                        <a:pt x="954" y="1"/>
                      </a:moveTo>
                      <a:lnTo>
                        <a:pt x="768" y="250"/>
                      </a:lnTo>
                      <a:cubicBezTo>
                        <a:pt x="526" y="573"/>
                        <a:pt x="375" y="922"/>
                        <a:pt x="318" y="1289"/>
                      </a:cubicBezTo>
                      <a:cubicBezTo>
                        <a:pt x="297" y="1434"/>
                        <a:pt x="289" y="1582"/>
                        <a:pt x="298" y="1729"/>
                      </a:cubicBezTo>
                      <a:cubicBezTo>
                        <a:pt x="212" y="1790"/>
                        <a:pt x="142" y="1870"/>
                        <a:pt x="91" y="1961"/>
                      </a:cubicBezTo>
                      <a:cubicBezTo>
                        <a:pt x="32" y="2068"/>
                        <a:pt x="0" y="2187"/>
                        <a:pt x="0" y="2309"/>
                      </a:cubicBezTo>
                      <a:lnTo>
                        <a:pt x="0" y="2505"/>
                      </a:lnTo>
                      <a:lnTo>
                        <a:pt x="153" y="2395"/>
                      </a:lnTo>
                      <a:cubicBezTo>
                        <a:pt x="229" y="2344"/>
                        <a:pt x="314" y="2310"/>
                        <a:pt x="404" y="2295"/>
                      </a:cubicBezTo>
                      <a:cubicBezTo>
                        <a:pt x="432" y="2382"/>
                        <a:pt x="453" y="2431"/>
                        <a:pt x="481" y="2505"/>
                      </a:cubicBezTo>
                      <a:cubicBezTo>
                        <a:pt x="529" y="2474"/>
                        <a:pt x="646" y="2329"/>
                        <a:pt x="880" y="2301"/>
                      </a:cubicBezTo>
                      <a:lnTo>
                        <a:pt x="880" y="2504"/>
                      </a:lnTo>
                      <a:lnTo>
                        <a:pt x="1028" y="2504"/>
                      </a:lnTo>
                      <a:lnTo>
                        <a:pt x="1028" y="2301"/>
                      </a:lnTo>
                      <a:cubicBezTo>
                        <a:pt x="1263" y="2329"/>
                        <a:pt x="1379" y="2474"/>
                        <a:pt x="1427" y="2505"/>
                      </a:cubicBezTo>
                      <a:cubicBezTo>
                        <a:pt x="1454" y="2431"/>
                        <a:pt x="1475" y="2381"/>
                        <a:pt x="1503" y="2295"/>
                      </a:cubicBezTo>
                      <a:cubicBezTo>
                        <a:pt x="1592" y="2310"/>
                        <a:pt x="1679" y="2344"/>
                        <a:pt x="1755" y="2395"/>
                      </a:cubicBezTo>
                      <a:lnTo>
                        <a:pt x="1907" y="2505"/>
                      </a:lnTo>
                      <a:lnTo>
                        <a:pt x="1907" y="2309"/>
                      </a:lnTo>
                      <a:cubicBezTo>
                        <a:pt x="1909" y="2080"/>
                        <a:pt x="1798" y="1864"/>
                        <a:pt x="1611" y="1729"/>
                      </a:cubicBezTo>
                      <a:cubicBezTo>
                        <a:pt x="1619" y="1582"/>
                        <a:pt x="1612" y="1434"/>
                        <a:pt x="1590" y="1289"/>
                      </a:cubicBezTo>
                      <a:cubicBezTo>
                        <a:pt x="1534" y="922"/>
                        <a:pt x="1383" y="573"/>
                        <a:pt x="1141" y="250"/>
                      </a:cubicBezTo>
                      <a:lnTo>
                        <a:pt x="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4758147" y="1476890"/>
                  <a:ext cx="68816" cy="22836"/>
                </a:xfrm>
                <a:custGeom>
                  <a:avLst/>
                  <a:gdLst/>
                  <a:ahLst/>
                  <a:cxnLst/>
                  <a:rect l="l" t="t" r="r" b="b"/>
                  <a:pathLst>
                    <a:path w="446" h="148" extrusionOk="0">
                      <a:moveTo>
                        <a:pt x="1" y="0"/>
                      </a:moveTo>
                      <a:lnTo>
                        <a:pt x="1" y="147"/>
                      </a:lnTo>
                      <a:lnTo>
                        <a:pt x="446" y="147"/>
                      </a:lnTo>
                      <a:lnTo>
                        <a:pt x="4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5075684" y="1476890"/>
                  <a:ext cx="68816" cy="22836"/>
                </a:xfrm>
                <a:custGeom>
                  <a:avLst/>
                  <a:gdLst/>
                  <a:ahLst/>
                  <a:cxnLst/>
                  <a:rect l="l" t="t" r="r" b="b"/>
                  <a:pathLst>
                    <a:path w="446" h="148" extrusionOk="0">
                      <a:moveTo>
                        <a:pt x="0" y="0"/>
                      </a:moveTo>
                      <a:lnTo>
                        <a:pt x="0" y="147"/>
                      </a:lnTo>
                      <a:lnTo>
                        <a:pt x="445" y="147"/>
                      </a:lnTo>
                      <a:lnTo>
                        <a:pt x="4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4772188" y="1396657"/>
                  <a:ext cx="71284" cy="49374"/>
                </a:xfrm>
                <a:custGeom>
                  <a:avLst/>
                  <a:gdLst/>
                  <a:ahLst/>
                  <a:cxnLst/>
                  <a:rect l="l" t="t" r="r" b="b"/>
                  <a:pathLst>
                    <a:path w="462" h="320" extrusionOk="0">
                      <a:moveTo>
                        <a:pt x="62" y="0"/>
                      </a:moveTo>
                      <a:lnTo>
                        <a:pt x="1" y="133"/>
                      </a:lnTo>
                      <a:lnTo>
                        <a:pt x="400" y="320"/>
                      </a:lnTo>
                      <a:lnTo>
                        <a:pt x="461" y="187"/>
                      </a:lnTo>
                      <a:lnTo>
                        <a:pt x="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5059174" y="1530738"/>
                  <a:ext cx="71284" cy="49220"/>
                </a:xfrm>
                <a:custGeom>
                  <a:avLst/>
                  <a:gdLst/>
                  <a:ahLst/>
                  <a:cxnLst/>
                  <a:rect l="l" t="t" r="r" b="b"/>
                  <a:pathLst>
                    <a:path w="462" h="319" extrusionOk="0">
                      <a:moveTo>
                        <a:pt x="62" y="0"/>
                      </a:moveTo>
                      <a:lnTo>
                        <a:pt x="1" y="133"/>
                      </a:lnTo>
                      <a:lnTo>
                        <a:pt x="400" y="318"/>
                      </a:lnTo>
                      <a:lnTo>
                        <a:pt x="461" y="185"/>
                      </a:lnTo>
                      <a:lnTo>
                        <a:pt x="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4772188" y="1530738"/>
                  <a:ext cx="71284" cy="49220"/>
                </a:xfrm>
                <a:custGeom>
                  <a:avLst/>
                  <a:gdLst/>
                  <a:ahLst/>
                  <a:cxnLst/>
                  <a:rect l="l" t="t" r="r" b="b"/>
                  <a:pathLst>
                    <a:path w="462" h="319" extrusionOk="0">
                      <a:moveTo>
                        <a:pt x="400" y="0"/>
                      </a:moveTo>
                      <a:lnTo>
                        <a:pt x="1" y="185"/>
                      </a:lnTo>
                      <a:lnTo>
                        <a:pt x="62" y="318"/>
                      </a:lnTo>
                      <a:lnTo>
                        <a:pt x="461" y="133"/>
                      </a:lnTo>
                      <a:lnTo>
                        <a:pt x="4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5059174" y="1396657"/>
                  <a:ext cx="71284" cy="49374"/>
                </a:xfrm>
                <a:custGeom>
                  <a:avLst/>
                  <a:gdLst/>
                  <a:ahLst/>
                  <a:cxnLst/>
                  <a:rect l="l" t="t" r="r" b="b"/>
                  <a:pathLst>
                    <a:path w="462" h="320" extrusionOk="0">
                      <a:moveTo>
                        <a:pt x="400" y="0"/>
                      </a:moveTo>
                      <a:lnTo>
                        <a:pt x="1" y="187"/>
                      </a:lnTo>
                      <a:lnTo>
                        <a:pt x="62" y="320"/>
                      </a:lnTo>
                      <a:lnTo>
                        <a:pt x="461" y="133"/>
                      </a:lnTo>
                      <a:lnTo>
                        <a:pt x="4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18"/>
            <p:cNvGrpSpPr/>
            <p:nvPr/>
          </p:nvGrpSpPr>
          <p:grpSpPr>
            <a:xfrm>
              <a:off x="3554348" y="955600"/>
              <a:ext cx="1740600" cy="1614647"/>
              <a:chOff x="3554348" y="955600"/>
              <a:chExt cx="1740600" cy="1614647"/>
            </a:xfrm>
          </p:grpSpPr>
          <p:sp>
            <p:nvSpPr>
              <p:cNvPr id="244" name="Google Shape;244;p18"/>
              <p:cNvSpPr/>
              <p:nvPr/>
            </p:nvSpPr>
            <p:spPr>
              <a:xfrm rot="1320288">
                <a:off x="3723323" y="1175590"/>
                <a:ext cx="1402650" cy="1174668"/>
              </a:xfrm>
              <a:custGeom>
                <a:avLst/>
                <a:gdLst/>
                <a:ahLst/>
                <a:cxnLst/>
                <a:rect l="l" t="t" r="r" b="b"/>
                <a:pathLst>
                  <a:path w="7869" h="6590" extrusionOk="0">
                    <a:moveTo>
                      <a:pt x="7868" y="0"/>
                    </a:moveTo>
                    <a:cubicBezTo>
                      <a:pt x="4805" y="48"/>
                      <a:pt x="2038" y="1291"/>
                      <a:pt x="1" y="3285"/>
                    </a:cubicBezTo>
                    <a:lnTo>
                      <a:pt x="3313" y="6589"/>
                    </a:lnTo>
                    <a:cubicBezTo>
                      <a:pt x="3732" y="6185"/>
                      <a:pt x="4200" y="5834"/>
                      <a:pt x="4707" y="5548"/>
                    </a:cubicBezTo>
                    <a:lnTo>
                      <a:pt x="6137" y="6583"/>
                    </a:lnTo>
                    <a:lnTo>
                      <a:pt x="6313" y="4894"/>
                    </a:lnTo>
                    <a:cubicBezTo>
                      <a:pt x="6807" y="4765"/>
                      <a:pt x="7327" y="4689"/>
                      <a:pt x="7868" y="4675"/>
                    </a:cubicBezTo>
                    <a:lnTo>
                      <a:pt x="7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4358476" y="1542154"/>
                <a:ext cx="441525" cy="441525"/>
              </a:xfrm>
              <a:custGeom>
                <a:avLst/>
                <a:gdLst/>
                <a:ahLst/>
                <a:cxnLst/>
                <a:rect l="l" t="t" r="r" b="b"/>
                <a:pathLst>
                  <a:path w="2477" h="2477" extrusionOk="0">
                    <a:moveTo>
                      <a:pt x="2330" y="732"/>
                    </a:moveTo>
                    <a:lnTo>
                      <a:pt x="2330" y="1064"/>
                    </a:lnTo>
                    <a:lnTo>
                      <a:pt x="2214" y="950"/>
                    </a:lnTo>
                    <a:lnTo>
                      <a:pt x="1684" y="1480"/>
                    </a:lnTo>
                    <a:lnTo>
                      <a:pt x="1092" y="1039"/>
                    </a:lnTo>
                    <a:lnTo>
                      <a:pt x="145" y="1712"/>
                    </a:lnTo>
                    <a:lnTo>
                      <a:pt x="145" y="1533"/>
                    </a:lnTo>
                    <a:lnTo>
                      <a:pt x="1094" y="859"/>
                    </a:lnTo>
                    <a:lnTo>
                      <a:pt x="1671" y="1289"/>
                    </a:lnTo>
                    <a:lnTo>
                      <a:pt x="2112" y="848"/>
                    </a:lnTo>
                    <a:lnTo>
                      <a:pt x="1997" y="732"/>
                    </a:lnTo>
                    <a:close/>
                    <a:moveTo>
                      <a:pt x="442" y="1679"/>
                    </a:moveTo>
                    <a:lnTo>
                      <a:pt x="442" y="2331"/>
                    </a:lnTo>
                    <a:lnTo>
                      <a:pt x="146" y="2331"/>
                    </a:lnTo>
                    <a:lnTo>
                      <a:pt x="146" y="1889"/>
                    </a:lnTo>
                    <a:lnTo>
                      <a:pt x="442" y="1679"/>
                    </a:lnTo>
                    <a:close/>
                    <a:moveTo>
                      <a:pt x="1021" y="1268"/>
                    </a:moveTo>
                    <a:lnTo>
                      <a:pt x="1021" y="2332"/>
                    </a:lnTo>
                    <a:lnTo>
                      <a:pt x="586" y="2332"/>
                    </a:lnTo>
                    <a:lnTo>
                      <a:pt x="586" y="1577"/>
                    </a:lnTo>
                    <a:lnTo>
                      <a:pt x="1021" y="1268"/>
                    </a:lnTo>
                    <a:close/>
                    <a:moveTo>
                      <a:pt x="1165" y="1274"/>
                    </a:moveTo>
                    <a:lnTo>
                      <a:pt x="1605" y="1602"/>
                    </a:lnTo>
                    <a:lnTo>
                      <a:pt x="1605" y="2332"/>
                    </a:lnTo>
                    <a:lnTo>
                      <a:pt x="1165" y="2332"/>
                    </a:lnTo>
                    <a:lnTo>
                      <a:pt x="1165" y="1274"/>
                    </a:lnTo>
                    <a:close/>
                    <a:moveTo>
                      <a:pt x="2186" y="1185"/>
                    </a:moveTo>
                    <a:lnTo>
                      <a:pt x="2186" y="2332"/>
                    </a:lnTo>
                    <a:lnTo>
                      <a:pt x="1751" y="2332"/>
                    </a:lnTo>
                    <a:lnTo>
                      <a:pt x="1751" y="1620"/>
                    </a:lnTo>
                    <a:lnTo>
                      <a:pt x="2186" y="1185"/>
                    </a:lnTo>
                    <a:close/>
                    <a:moveTo>
                      <a:pt x="1" y="0"/>
                    </a:moveTo>
                    <a:lnTo>
                      <a:pt x="1" y="2476"/>
                    </a:lnTo>
                    <a:lnTo>
                      <a:pt x="2475" y="2476"/>
                    </a:lnTo>
                    <a:lnTo>
                      <a:pt x="2475" y="2332"/>
                    </a:lnTo>
                    <a:lnTo>
                      <a:pt x="2332" y="2332"/>
                    </a:lnTo>
                    <a:lnTo>
                      <a:pt x="2332" y="1269"/>
                    </a:lnTo>
                    <a:lnTo>
                      <a:pt x="2477" y="1413"/>
                    </a:lnTo>
                    <a:lnTo>
                      <a:pt x="2477" y="587"/>
                    </a:lnTo>
                    <a:lnTo>
                      <a:pt x="1648" y="587"/>
                    </a:lnTo>
                    <a:lnTo>
                      <a:pt x="1907" y="846"/>
                    </a:lnTo>
                    <a:lnTo>
                      <a:pt x="1656" y="1096"/>
                    </a:lnTo>
                    <a:lnTo>
                      <a:pt x="1096" y="680"/>
                    </a:lnTo>
                    <a:lnTo>
                      <a:pt x="145" y="1355"/>
                    </a:lnTo>
                    <a:lnTo>
                      <a:pt x="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8"/>
            <p:cNvGrpSpPr/>
            <p:nvPr/>
          </p:nvGrpSpPr>
          <p:grpSpPr>
            <a:xfrm>
              <a:off x="5383277" y="2397757"/>
              <a:ext cx="1620103" cy="1749995"/>
              <a:chOff x="5383277" y="2397757"/>
              <a:chExt cx="1620103" cy="1749995"/>
            </a:xfrm>
          </p:grpSpPr>
          <p:sp>
            <p:nvSpPr>
              <p:cNvPr id="247" name="Google Shape;247;p18"/>
              <p:cNvSpPr/>
              <p:nvPr/>
            </p:nvSpPr>
            <p:spPr>
              <a:xfrm rot="1320288">
                <a:off x="5604925" y="2566795"/>
                <a:ext cx="1176807" cy="1411919"/>
              </a:xfrm>
              <a:custGeom>
                <a:avLst/>
                <a:gdLst/>
                <a:ahLst/>
                <a:cxnLst/>
                <a:rect l="l" t="t" r="r" b="b"/>
                <a:pathLst>
                  <a:path w="6602" h="7921" extrusionOk="0">
                    <a:moveTo>
                      <a:pt x="3321" y="1"/>
                    </a:moveTo>
                    <a:lnTo>
                      <a:pt x="16" y="3306"/>
                    </a:lnTo>
                    <a:cubicBezTo>
                      <a:pt x="423" y="3728"/>
                      <a:pt x="776" y="4208"/>
                      <a:pt x="1064" y="4729"/>
                    </a:cubicBezTo>
                    <a:lnTo>
                      <a:pt x="1" y="6116"/>
                    </a:lnTo>
                    <a:lnTo>
                      <a:pt x="1719" y="6378"/>
                    </a:lnTo>
                    <a:cubicBezTo>
                      <a:pt x="1846" y="6878"/>
                      <a:pt x="1918" y="7394"/>
                      <a:pt x="1928" y="7920"/>
                    </a:cubicBezTo>
                    <a:lnTo>
                      <a:pt x="6601" y="7920"/>
                    </a:lnTo>
                    <a:cubicBezTo>
                      <a:pt x="6566" y="4856"/>
                      <a:pt x="5321" y="2049"/>
                      <a:pt x="3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8"/>
              <p:cNvGrpSpPr/>
              <p:nvPr/>
            </p:nvGrpSpPr>
            <p:grpSpPr>
              <a:xfrm>
                <a:off x="5966515" y="3188600"/>
                <a:ext cx="455407" cy="455981"/>
                <a:chOff x="3110137" y="3201121"/>
                <a:chExt cx="394224" cy="394687"/>
              </a:xfrm>
            </p:grpSpPr>
            <p:sp>
              <p:nvSpPr>
                <p:cNvPr id="249" name="Google Shape;249;p18"/>
                <p:cNvSpPr/>
                <p:nvPr/>
              </p:nvSpPr>
              <p:spPr>
                <a:xfrm>
                  <a:off x="3110137" y="3201121"/>
                  <a:ext cx="394224" cy="394687"/>
                </a:xfrm>
                <a:custGeom>
                  <a:avLst/>
                  <a:gdLst/>
                  <a:ahLst/>
                  <a:cxnLst/>
                  <a:rect l="l" t="t" r="r" b="b"/>
                  <a:pathLst>
                    <a:path w="2555" h="2558" extrusionOk="0">
                      <a:moveTo>
                        <a:pt x="1002" y="151"/>
                      </a:moveTo>
                      <a:lnTo>
                        <a:pt x="925" y="310"/>
                      </a:lnTo>
                      <a:lnTo>
                        <a:pt x="720" y="310"/>
                      </a:lnTo>
                      <a:lnTo>
                        <a:pt x="643" y="151"/>
                      </a:lnTo>
                      <a:close/>
                      <a:moveTo>
                        <a:pt x="971" y="459"/>
                      </a:moveTo>
                      <a:cubicBezTo>
                        <a:pt x="1012" y="459"/>
                        <a:pt x="1046" y="492"/>
                        <a:pt x="1046" y="535"/>
                      </a:cubicBezTo>
                      <a:cubicBezTo>
                        <a:pt x="1046" y="576"/>
                        <a:pt x="1013" y="609"/>
                        <a:pt x="971" y="609"/>
                      </a:cubicBezTo>
                      <a:lnTo>
                        <a:pt x="672" y="609"/>
                      </a:lnTo>
                      <a:cubicBezTo>
                        <a:pt x="631" y="609"/>
                        <a:pt x="597" y="576"/>
                        <a:pt x="597" y="535"/>
                      </a:cubicBezTo>
                      <a:cubicBezTo>
                        <a:pt x="597" y="492"/>
                        <a:pt x="630" y="459"/>
                        <a:pt x="672" y="459"/>
                      </a:cubicBezTo>
                      <a:close/>
                      <a:moveTo>
                        <a:pt x="2405" y="1210"/>
                      </a:moveTo>
                      <a:lnTo>
                        <a:pt x="2405" y="1509"/>
                      </a:lnTo>
                      <a:lnTo>
                        <a:pt x="1497" y="1509"/>
                      </a:lnTo>
                      <a:lnTo>
                        <a:pt x="1497" y="1210"/>
                      </a:lnTo>
                      <a:close/>
                      <a:moveTo>
                        <a:pt x="2404" y="1658"/>
                      </a:moveTo>
                      <a:lnTo>
                        <a:pt x="2404" y="1958"/>
                      </a:lnTo>
                      <a:lnTo>
                        <a:pt x="1495" y="1958"/>
                      </a:lnTo>
                      <a:lnTo>
                        <a:pt x="1495" y="1658"/>
                      </a:lnTo>
                      <a:close/>
                      <a:moveTo>
                        <a:pt x="951" y="761"/>
                      </a:moveTo>
                      <a:cubicBezTo>
                        <a:pt x="1126" y="870"/>
                        <a:pt x="1257" y="1016"/>
                        <a:pt x="1346" y="1208"/>
                      </a:cubicBezTo>
                      <a:lnTo>
                        <a:pt x="1346" y="2259"/>
                      </a:lnTo>
                      <a:lnTo>
                        <a:pt x="149" y="2259"/>
                      </a:lnTo>
                      <a:lnTo>
                        <a:pt x="149" y="2257"/>
                      </a:lnTo>
                      <a:lnTo>
                        <a:pt x="149" y="2008"/>
                      </a:lnTo>
                      <a:cubicBezTo>
                        <a:pt x="149" y="1397"/>
                        <a:pt x="327" y="989"/>
                        <a:pt x="694" y="761"/>
                      </a:cubicBezTo>
                      <a:close/>
                      <a:moveTo>
                        <a:pt x="2405" y="2107"/>
                      </a:moveTo>
                      <a:lnTo>
                        <a:pt x="2405" y="2406"/>
                      </a:lnTo>
                      <a:lnTo>
                        <a:pt x="1497" y="2406"/>
                      </a:lnTo>
                      <a:lnTo>
                        <a:pt x="1497" y="2107"/>
                      </a:lnTo>
                      <a:close/>
                      <a:moveTo>
                        <a:pt x="405" y="0"/>
                      </a:moveTo>
                      <a:lnTo>
                        <a:pt x="567" y="337"/>
                      </a:lnTo>
                      <a:cubicBezTo>
                        <a:pt x="497" y="375"/>
                        <a:pt x="450" y="450"/>
                        <a:pt x="450" y="536"/>
                      </a:cubicBezTo>
                      <a:cubicBezTo>
                        <a:pt x="450" y="599"/>
                        <a:pt x="476" y="658"/>
                        <a:pt x="521" y="699"/>
                      </a:cubicBezTo>
                      <a:cubicBezTo>
                        <a:pt x="117" y="1008"/>
                        <a:pt x="0" y="1498"/>
                        <a:pt x="0" y="2008"/>
                      </a:cubicBezTo>
                      <a:lnTo>
                        <a:pt x="0" y="2408"/>
                      </a:lnTo>
                      <a:lnTo>
                        <a:pt x="1346" y="2408"/>
                      </a:lnTo>
                      <a:lnTo>
                        <a:pt x="1346" y="2557"/>
                      </a:lnTo>
                      <a:lnTo>
                        <a:pt x="2554" y="2557"/>
                      </a:lnTo>
                      <a:lnTo>
                        <a:pt x="2554" y="1059"/>
                      </a:lnTo>
                      <a:lnTo>
                        <a:pt x="1438" y="1059"/>
                      </a:lnTo>
                      <a:cubicBezTo>
                        <a:pt x="1357" y="916"/>
                        <a:pt x="1253" y="796"/>
                        <a:pt x="1126" y="699"/>
                      </a:cubicBezTo>
                      <a:cubicBezTo>
                        <a:pt x="1169" y="658"/>
                        <a:pt x="1198" y="599"/>
                        <a:pt x="1198" y="536"/>
                      </a:cubicBezTo>
                      <a:cubicBezTo>
                        <a:pt x="1198" y="450"/>
                        <a:pt x="1151" y="375"/>
                        <a:pt x="1080" y="337"/>
                      </a:cubicBezTo>
                      <a:lnTo>
                        <a:pt x="12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3202405" y="3387353"/>
                  <a:ext cx="69433" cy="139483"/>
                </a:xfrm>
                <a:custGeom>
                  <a:avLst/>
                  <a:gdLst/>
                  <a:ahLst/>
                  <a:cxnLst/>
                  <a:rect l="l" t="t" r="r" b="b"/>
                  <a:pathLst>
                    <a:path w="450" h="904" extrusionOk="0">
                      <a:moveTo>
                        <a:pt x="149" y="1"/>
                      </a:moveTo>
                      <a:lnTo>
                        <a:pt x="149" y="89"/>
                      </a:lnTo>
                      <a:cubicBezTo>
                        <a:pt x="62" y="119"/>
                        <a:pt x="0" y="203"/>
                        <a:pt x="0" y="302"/>
                      </a:cubicBezTo>
                      <a:cubicBezTo>
                        <a:pt x="0" y="425"/>
                        <a:pt x="100" y="527"/>
                        <a:pt x="225" y="527"/>
                      </a:cubicBezTo>
                      <a:cubicBezTo>
                        <a:pt x="266" y="527"/>
                        <a:pt x="300" y="560"/>
                        <a:pt x="300" y="602"/>
                      </a:cubicBezTo>
                      <a:cubicBezTo>
                        <a:pt x="300" y="643"/>
                        <a:pt x="267" y="677"/>
                        <a:pt x="225" y="677"/>
                      </a:cubicBezTo>
                      <a:cubicBezTo>
                        <a:pt x="184" y="677"/>
                        <a:pt x="149" y="644"/>
                        <a:pt x="149" y="602"/>
                      </a:cubicBezTo>
                      <a:lnTo>
                        <a:pt x="0" y="602"/>
                      </a:lnTo>
                      <a:cubicBezTo>
                        <a:pt x="0" y="700"/>
                        <a:pt x="62" y="782"/>
                        <a:pt x="149" y="814"/>
                      </a:cubicBezTo>
                      <a:lnTo>
                        <a:pt x="149" y="903"/>
                      </a:lnTo>
                      <a:lnTo>
                        <a:pt x="299" y="903"/>
                      </a:lnTo>
                      <a:lnTo>
                        <a:pt x="299" y="814"/>
                      </a:lnTo>
                      <a:cubicBezTo>
                        <a:pt x="386" y="784"/>
                        <a:pt x="449" y="701"/>
                        <a:pt x="449" y="602"/>
                      </a:cubicBezTo>
                      <a:cubicBezTo>
                        <a:pt x="449" y="479"/>
                        <a:pt x="348" y="377"/>
                        <a:pt x="224" y="377"/>
                      </a:cubicBezTo>
                      <a:cubicBezTo>
                        <a:pt x="182" y="377"/>
                        <a:pt x="148" y="344"/>
                        <a:pt x="148" y="302"/>
                      </a:cubicBezTo>
                      <a:cubicBezTo>
                        <a:pt x="149" y="261"/>
                        <a:pt x="182" y="226"/>
                        <a:pt x="224" y="226"/>
                      </a:cubicBezTo>
                      <a:cubicBezTo>
                        <a:pt x="265" y="226"/>
                        <a:pt x="299" y="260"/>
                        <a:pt x="299" y="302"/>
                      </a:cubicBezTo>
                      <a:lnTo>
                        <a:pt x="449" y="302"/>
                      </a:lnTo>
                      <a:cubicBezTo>
                        <a:pt x="449" y="204"/>
                        <a:pt x="386" y="121"/>
                        <a:pt x="299" y="89"/>
                      </a:cubicBezTo>
                      <a:lnTo>
                        <a:pt x="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 name="Google Shape;251;p18"/>
            <p:cNvGrpSpPr/>
            <p:nvPr/>
          </p:nvGrpSpPr>
          <p:grpSpPr>
            <a:xfrm>
              <a:off x="2664178" y="1301824"/>
              <a:ext cx="1644384" cy="1757042"/>
              <a:chOff x="2664178" y="1301824"/>
              <a:chExt cx="1644384" cy="1757042"/>
            </a:xfrm>
          </p:grpSpPr>
          <p:sp>
            <p:nvSpPr>
              <p:cNvPr id="252" name="Google Shape;252;p18"/>
              <p:cNvSpPr/>
              <p:nvPr/>
            </p:nvSpPr>
            <p:spPr>
              <a:xfrm rot="1320288">
                <a:off x="2884152" y="1476168"/>
                <a:ext cx="1204436" cy="1408354"/>
              </a:xfrm>
              <a:custGeom>
                <a:avLst/>
                <a:gdLst/>
                <a:ahLst/>
                <a:cxnLst/>
                <a:rect l="l" t="t" r="r" b="b"/>
                <a:pathLst>
                  <a:path w="6757" h="7901" extrusionOk="0">
                    <a:moveTo>
                      <a:pt x="3264" y="0"/>
                    </a:moveTo>
                    <a:cubicBezTo>
                      <a:pt x="1274" y="2047"/>
                      <a:pt x="37" y="4838"/>
                      <a:pt x="1" y="7900"/>
                    </a:cubicBezTo>
                    <a:lnTo>
                      <a:pt x="4675" y="7900"/>
                    </a:lnTo>
                    <a:cubicBezTo>
                      <a:pt x="4685" y="7421"/>
                      <a:pt x="4747" y="6946"/>
                      <a:pt x="4857" y="6481"/>
                    </a:cubicBezTo>
                    <a:lnTo>
                      <a:pt x="6757" y="6166"/>
                    </a:lnTo>
                    <a:lnTo>
                      <a:pt x="5550" y="4698"/>
                    </a:lnTo>
                    <a:cubicBezTo>
                      <a:pt x="5831" y="4189"/>
                      <a:pt x="6174" y="3718"/>
                      <a:pt x="6569" y="3305"/>
                    </a:cubicBezTo>
                    <a:lnTo>
                      <a:pt x="32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8"/>
              <p:cNvGrpSpPr/>
              <p:nvPr/>
            </p:nvGrpSpPr>
            <p:grpSpPr>
              <a:xfrm>
                <a:off x="3219721" y="2019164"/>
                <a:ext cx="435444" cy="495198"/>
                <a:chOff x="3118623" y="2194664"/>
                <a:chExt cx="376943" cy="428632"/>
              </a:xfrm>
            </p:grpSpPr>
            <p:sp>
              <p:nvSpPr>
                <p:cNvPr id="254" name="Google Shape;254;p18"/>
                <p:cNvSpPr/>
                <p:nvPr/>
              </p:nvSpPr>
              <p:spPr>
                <a:xfrm>
                  <a:off x="3118623" y="2194664"/>
                  <a:ext cx="376943" cy="428632"/>
                </a:xfrm>
                <a:custGeom>
                  <a:avLst/>
                  <a:gdLst/>
                  <a:ahLst/>
                  <a:cxnLst/>
                  <a:rect l="l" t="t" r="r" b="b"/>
                  <a:pathLst>
                    <a:path w="2443" h="2778" extrusionOk="0">
                      <a:moveTo>
                        <a:pt x="1302" y="163"/>
                      </a:moveTo>
                      <a:lnTo>
                        <a:pt x="1302" y="334"/>
                      </a:lnTo>
                      <a:cubicBezTo>
                        <a:pt x="1276" y="333"/>
                        <a:pt x="1249" y="332"/>
                        <a:pt x="1220" y="332"/>
                      </a:cubicBezTo>
                      <a:cubicBezTo>
                        <a:pt x="1194" y="332"/>
                        <a:pt x="1166" y="333"/>
                        <a:pt x="1139" y="334"/>
                      </a:cubicBezTo>
                      <a:lnTo>
                        <a:pt x="1139" y="163"/>
                      </a:lnTo>
                      <a:close/>
                      <a:moveTo>
                        <a:pt x="1222" y="495"/>
                      </a:moveTo>
                      <a:cubicBezTo>
                        <a:pt x="1806" y="495"/>
                        <a:pt x="2279" y="970"/>
                        <a:pt x="2279" y="1552"/>
                      </a:cubicBezTo>
                      <a:cubicBezTo>
                        <a:pt x="2278" y="2138"/>
                        <a:pt x="1806" y="2615"/>
                        <a:pt x="1222" y="2615"/>
                      </a:cubicBezTo>
                      <a:cubicBezTo>
                        <a:pt x="639" y="2615"/>
                        <a:pt x="164" y="2138"/>
                        <a:pt x="164" y="1552"/>
                      </a:cubicBezTo>
                      <a:cubicBezTo>
                        <a:pt x="164" y="969"/>
                        <a:pt x="639" y="495"/>
                        <a:pt x="1222" y="495"/>
                      </a:cubicBezTo>
                      <a:close/>
                      <a:moveTo>
                        <a:pt x="814" y="1"/>
                      </a:moveTo>
                      <a:lnTo>
                        <a:pt x="814" y="163"/>
                      </a:lnTo>
                      <a:lnTo>
                        <a:pt x="977" y="163"/>
                      </a:lnTo>
                      <a:lnTo>
                        <a:pt x="977" y="356"/>
                      </a:lnTo>
                      <a:cubicBezTo>
                        <a:pt x="808" y="389"/>
                        <a:pt x="647" y="459"/>
                        <a:pt x="507" y="561"/>
                      </a:cubicBezTo>
                      <a:lnTo>
                        <a:pt x="369" y="423"/>
                      </a:lnTo>
                      <a:lnTo>
                        <a:pt x="484" y="308"/>
                      </a:lnTo>
                      <a:lnTo>
                        <a:pt x="369" y="193"/>
                      </a:lnTo>
                      <a:lnTo>
                        <a:pt x="23" y="538"/>
                      </a:lnTo>
                      <a:lnTo>
                        <a:pt x="139" y="653"/>
                      </a:lnTo>
                      <a:lnTo>
                        <a:pt x="253" y="538"/>
                      </a:lnTo>
                      <a:lnTo>
                        <a:pt x="381" y="666"/>
                      </a:lnTo>
                      <a:cubicBezTo>
                        <a:pt x="141" y="894"/>
                        <a:pt x="1" y="1207"/>
                        <a:pt x="1" y="1553"/>
                      </a:cubicBezTo>
                      <a:cubicBezTo>
                        <a:pt x="1" y="2228"/>
                        <a:pt x="548" y="2778"/>
                        <a:pt x="1220" y="2778"/>
                      </a:cubicBezTo>
                      <a:cubicBezTo>
                        <a:pt x="1894" y="2778"/>
                        <a:pt x="2441" y="2228"/>
                        <a:pt x="2441" y="1553"/>
                      </a:cubicBezTo>
                      <a:cubicBezTo>
                        <a:pt x="2442" y="1223"/>
                        <a:pt x="2312" y="905"/>
                        <a:pt x="2059" y="666"/>
                      </a:cubicBezTo>
                      <a:lnTo>
                        <a:pt x="2187" y="538"/>
                      </a:lnTo>
                      <a:lnTo>
                        <a:pt x="2303" y="653"/>
                      </a:lnTo>
                      <a:lnTo>
                        <a:pt x="2418" y="538"/>
                      </a:lnTo>
                      <a:lnTo>
                        <a:pt x="2073" y="193"/>
                      </a:lnTo>
                      <a:lnTo>
                        <a:pt x="1957" y="308"/>
                      </a:lnTo>
                      <a:lnTo>
                        <a:pt x="2073" y="423"/>
                      </a:lnTo>
                      <a:lnTo>
                        <a:pt x="1935" y="561"/>
                      </a:lnTo>
                      <a:cubicBezTo>
                        <a:pt x="1793" y="460"/>
                        <a:pt x="1635" y="389"/>
                        <a:pt x="1465" y="356"/>
                      </a:cubicBezTo>
                      <a:lnTo>
                        <a:pt x="1465" y="163"/>
                      </a:lnTo>
                      <a:lnTo>
                        <a:pt x="1628" y="163"/>
                      </a:lnTo>
                      <a:lnTo>
                        <a:pt x="1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3269368" y="2296035"/>
                  <a:ext cx="75450" cy="175896"/>
                </a:xfrm>
                <a:custGeom>
                  <a:avLst/>
                  <a:gdLst/>
                  <a:ahLst/>
                  <a:cxnLst/>
                  <a:rect l="l" t="t" r="r" b="b"/>
                  <a:pathLst>
                    <a:path w="489" h="1140" extrusionOk="0">
                      <a:moveTo>
                        <a:pt x="245" y="812"/>
                      </a:moveTo>
                      <a:cubicBezTo>
                        <a:pt x="289" y="812"/>
                        <a:pt x="327" y="850"/>
                        <a:pt x="327" y="894"/>
                      </a:cubicBezTo>
                      <a:cubicBezTo>
                        <a:pt x="325" y="940"/>
                        <a:pt x="289" y="976"/>
                        <a:pt x="245" y="976"/>
                      </a:cubicBezTo>
                      <a:cubicBezTo>
                        <a:pt x="200" y="976"/>
                        <a:pt x="164" y="939"/>
                        <a:pt x="164" y="894"/>
                      </a:cubicBezTo>
                      <a:cubicBezTo>
                        <a:pt x="164" y="850"/>
                        <a:pt x="200" y="812"/>
                        <a:pt x="245" y="812"/>
                      </a:cubicBezTo>
                      <a:close/>
                      <a:moveTo>
                        <a:pt x="163" y="0"/>
                      </a:moveTo>
                      <a:lnTo>
                        <a:pt x="163" y="666"/>
                      </a:lnTo>
                      <a:cubicBezTo>
                        <a:pt x="68" y="698"/>
                        <a:pt x="1" y="789"/>
                        <a:pt x="1" y="896"/>
                      </a:cubicBezTo>
                      <a:cubicBezTo>
                        <a:pt x="1" y="1030"/>
                        <a:pt x="110" y="1139"/>
                        <a:pt x="244" y="1139"/>
                      </a:cubicBezTo>
                      <a:cubicBezTo>
                        <a:pt x="379" y="1139"/>
                        <a:pt x="489" y="1030"/>
                        <a:pt x="489" y="896"/>
                      </a:cubicBezTo>
                      <a:cubicBezTo>
                        <a:pt x="488" y="789"/>
                        <a:pt x="420" y="698"/>
                        <a:pt x="325" y="666"/>
                      </a:cubicBez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3294518" y="2547070"/>
                  <a:ext cx="25150" cy="24996"/>
                </a:xfrm>
                <a:custGeom>
                  <a:avLst/>
                  <a:gdLst/>
                  <a:ahLst/>
                  <a:cxnLst/>
                  <a:rect l="l" t="t" r="r" b="b"/>
                  <a:pathLst>
                    <a:path w="163" h="162" extrusionOk="0">
                      <a:moveTo>
                        <a:pt x="1" y="0"/>
                      </a:moveTo>
                      <a:lnTo>
                        <a:pt x="1" y="162"/>
                      </a:lnTo>
                      <a:lnTo>
                        <a:pt x="162" y="16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3169077" y="2421475"/>
                  <a:ext cx="24996" cy="25150"/>
                </a:xfrm>
                <a:custGeom>
                  <a:avLst/>
                  <a:gdLst/>
                  <a:ahLst/>
                  <a:cxnLst/>
                  <a:rect l="l" t="t" r="r" b="b"/>
                  <a:pathLst>
                    <a:path w="162" h="163" extrusionOk="0">
                      <a:moveTo>
                        <a:pt x="0" y="1"/>
                      </a:moveTo>
                      <a:lnTo>
                        <a:pt x="0" y="163"/>
                      </a:lnTo>
                      <a:lnTo>
                        <a:pt x="162" y="163"/>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3420113" y="2421475"/>
                  <a:ext cx="24996" cy="25150"/>
                </a:xfrm>
                <a:custGeom>
                  <a:avLst/>
                  <a:gdLst/>
                  <a:ahLst/>
                  <a:cxnLst/>
                  <a:rect l="l" t="t" r="r" b="b"/>
                  <a:pathLst>
                    <a:path w="162" h="163" extrusionOk="0">
                      <a:moveTo>
                        <a:pt x="0" y="1"/>
                      </a:moveTo>
                      <a:lnTo>
                        <a:pt x="0" y="163"/>
                      </a:lnTo>
                      <a:lnTo>
                        <a:pt x="162" y="163"/>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3200553" y="2505257"/>
                  <a:ext cx="35642" cy="35642"/>
                </a:xfrm>
                <a:custGeom>
                  <a:avLst/>
                  <a:gdLst/>
                  <a:ahLst/>
                  <a:cxnLst/>
                  <a:rect l="l" t="t" r="r" b="b"/>
                  <a:pathLst>
                    <a:path w="231" h="231" extrusionOk="0">
                      <a:moveTo>
                        <a:pt x="115" y="0"/>
                      </a:moveTo>
                      <a:lnTo>
                        <a:pt x="1" y="115"/>
                      </a:lnTo>
                      <a:lnTo>
                        <a:pt x="115" y="230"/>
                      </a:lnTo>
                      <a:lnTo>
                        <a:pt x="231" y="115"/>
                      </a:lnTo>
                      <a:lnTo>
                        <a:pt x="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377837" y="2327665"/>
                  <a:ext cx="35796" cy="35642"/>
                </a:xfrm>
                <a:custGeom>
                  <a:avLst/>
                  <a:gdLst/>
                  <a:ahLst/>
                  <a:cxnLst/>
                  <a:rect l="l" t="t" r="r" b="b"/>
                  <a:pathLst>
                    <a:path w="232" h="231" extrusionOk="0">
                      <a:moveTo>
                        <a:pt x="116" y="0"/>
                      </a:moveTo>
                      <a:lnTo>
                        <a:pt x="1" y="115"/>
                      </a:lnTo>
                      <a:lnTo>
                        <a:pt x="116" y="230"/>
                      </a:lnTo>
                      <a:lnTo>
                        <a:pt x="231" y="115"/>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3377837" y="2505257"/>
                  <a:ext cx="35796" cy="35642"/>
                </a:xfrm>
                <a:custGeom>
                  <a:avLst/>
                  <a:gdLst/>
                  <a:ahLst/>
                  <a:cxnLst/>
                  <a:rect l="l" t="t" r="r" b="b"/>
                  <a:pathLst>
                    <a:path w="232" h="231" extrusionOk="0">
                      <a:moveTo>
                        <a:pt x="116" y="0"/>
                      </a:moveTo>
                      <a:lnTo>
                        <a:pt x="1" y="115"/>
                      </a:lnTo>
                      <a:lnTo>
                        <a:pt x="116" y="230"/>
                      </a:lnTo>
                      <a:lnTo>
                        <a:pt x="231" y="115"/>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3200553" y="2327665"/>
                  <a:ext cx="35642" cy="35642"/>
                </a:xfrm>
                <a:custGeom>
                  <a:avLst/>
                  <a:gdLst/>
                  <a:ahLst/>
                  <a:cxnLst/>
                  <a:rect l="l" t="t" r="r" b="b"/>
                  <a:pathLst>
                    <a:path w="231" h="231" extrusionOk="0">
                      <a:moveTo>
                        <a:pt x="115" y="0"/>
                      </a:moveTo>
                      <a:lnTo>
                        <a:pt x="1" y="115"/>
                      </a:lnTo>
                      <a:lnTo>
                        <a:pt x="115" y="230"/>
                      </a:lnTo>
                      <a:lnTo>
                        <a:pt x="231" y="115"/>
                      </a:lnTo>
                      <a:lnTo>
                        <a:pt x="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63" name="Google Shape;263;p18"/>
          <p:cNvSpPr txBox="1">
            <a:spLocks noGrp="1"/>
          </p:cNvSpPr>
          <p:nvPr>
            <p:ph type="body" idx="1"/>
          </p:nvPr>
        </p:nvSpPr>
        <p:spPr>
          <a:xfrm>
            <a:off x="6756941" y="1645380"/>
            <a:ext cx="1928658"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600" b="1" dirty="0" smtClean="0">
                <a:solidFill>
                  <a:schemeClr val="accent4"/>
                </a:solidFill>
                <a:latin typeface="Fira Sans Extra Condensed"/>
                <a:ea typeface="Fira Sans Extra Condensed"/>
                <a:cs typeface="Fira Sans Extra Condensed"/>
                <a:sym typeface="Fira Sans Extra Condensed"/>
              </a:rPr>
              <a:t>TAMEKA FISHER</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264" name="Google Shape;264;p18"/>
          <p:cNvSpPr txBox="1">
            <a:spLocks noGrp="1"/>
          </p:cNvSpPr>
          <p:nvPr>
            <p:ph type="body" idx="1"/>
          </p:nvPr>
        </p:nvSpPr>
        <p:spPr>
          <a:xfrm>
            <a:off x="7091708" y="3208171"/>
            <a:ext cx="1593891"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s" sz="1600" b="1" dirty="0" smtClean="0">
                <a:solidFill>
                  <a:schemeClr val="accent5"/>
                </a:solidFill>
                <a:latin typeface="Calibri" panose="020F0502020204030204" pitchFamily="34" charset="0"/>
                <a:ea typeface="Calibri" panose="020F0502020204030204" pitchFamily="34" charset="0"/>
                <a:cs typeface="Calibri" panose="020F0502020204030204" pitchFamily="34" charset="0"/>
                <a:sym typeface="Fira Sans Extra Condensed"/>
              </a:rPr>
              <a:t>JEROMY BRUCH</a:t>
            </a:r>
            <a:endParaRPr sz="1600" b="1" dirty="0">
              <a:solidFill>
                <a:schemeClr val="accent5"/>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65" name="Google Shape;265;p18"/>
          <p:cNvSpPr txBox="1">
            <a:spLocks noGrp="1"/>
          </p:cNvSpPr>
          <p:nvPr>
            <p:ph type="body" idx="1"/>
          </p:nvPr>
        </p:nvSpPr>
        <p:spPr>
          <a:xfrm>
            <a:off x="6611175" y="1957599"/>
            <a:ext cx="2074500" cy="624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US"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TOP 1 customer who ordered highest Order_quantity of 211</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66" name="Google Shape;266;p18"/>
          <p:cNvSpPr txBox="1">
            <a:spLocks noGrp="1"/>
          </p:cNvSpPr>
          <p:nvPr>
            <p:ph type="body" idx="1"/>
          </p:nvPr>
        </p:nvSpPr>
        <p:spPr>
          <a:xfrm>
            <a:off x="6611175" y="3531540"/>
            <a:ext cx="2074500" cy="624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Top 1 Customer Got Highest amount of Discount of 22788</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67" name="Google Shape;267;p18"/>
          <p:cNvSpPr txBox="1">
            <a:spLocks noGrp="1"/>
          </p:cNvSpPr>
          <p:nvPr>
            <p:ph type="body" idx="1"/>
          </p:nvPr>
        </p:nvSpPr>
        <p:spPr>
          <a:xfrm>
            <a:off x="455442" y="956160"/>
            <a:ext cx="1308900" cy="38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dirty="0" smtClean="0">
                <a:solidFill>
                  <a:schemeClr val="accent3"/>
                </a:solidFill>
                <a:latin typeface="Calibri" panose="020F0502020204030204" pitchFamily="34" charset="0"/>
                <a:ea typeface="Calibri" panose="020F0502020204030204" pitchFamily="34" charset="0"/>
                <a:cs typeface="Calibri" panose="020F0502020204030204" pitchFamily="34" charset="0"/>
                <a:sym typeface="Fira Sans Extra Condensed"/>
              </a:rPr>
              <a:t>1444</a:t>
            </a:r>
            <a:endParaRPr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68" name="Google Shape;268;p18"/>
          <p:cNvSpPr txBox="1">
            <a:spLocks noGrp="1"/>
          </p:cNvSpPr>
          <p:nvPr>
            <p:ph type="body" idx="1"/>
          </p:nvPr>
        </p:nvSpPr>
        <p:spPr>
          <a:xfrm>
            <a:off x="450073" y="2453366"/>
            <a:ext cx="1308900" cy="38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600" b="1" dirty="0">
                <a:solidFill>
                  <a:schemeClr val="accent2"/>
                </a:solidFill>
                <a:latin typeface="Constantia" panose="02030602050306030303" pitchFamily="18" charset="0"/>
                <a:ea typeface="Fira Sans Extra Condensed"/>
                <a:cs typeface="Fira Sans Extra Condensed"/>
                <a:sym typeface="Fira Sans Extra Condensed"/>
              </a:rPr>
              <a:t>3</a:t>
            </a:r>
            <a:endParaRPr sz="1600" b="1" dirty="0">
              <a:solidFill>
                <a:schemeClr val="accent2"/>
              </a:solidFill>
              <a:latin typeface="Constantia" panose="02030602050306030303" pitchFamily="18" charset="0"/>
              <a:ea typeface="Fira Sans Extra Condensed"/>
              <a:cs typeface="Fira Sans Extra Condensed"/>
              <a:sym typeface="Fira Sans Extra Condensed"/>
            </a:endParaRPr>
          </a:p>
        </p:txBody>
      </p:sp>
      <p:sp>
        <p:nvSpPr>
          <p:cNvPr id="269" name="Google Shape;269;p18"/>
          <p:cNvSpPr txBox="1">
            <a:spLocks noGrp="1"/>
          </p:cNvSpPr>
          <p:nvPr>
            <p:ph type="body" idx="1"/>
          </p:nvPr>
        </p:nvSpPr>
        <p:spPr>
          <a:xfrm>
            <a:off x="452638" y="1241838"/>
            <a:ext cx="1987500" cy="62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Total number of Customers</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70" name="Google Shape;270;p18"/>
          <p:cNvSpPr txBox="1">
            <a:spLocks noGrp="1"/>
          </p:cNvSpPr>
          <p:nvPr>
            <p:ph type="body" idx="1"/>
          </p:nvPr>
        </p:nvSpPr>
        <p:spPr>
          <a:xfrm>
            <a:off x="428543" y="2545932"/>
            <a:ext cx="1987500" cy="6246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n-US"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Total Number of Stores</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71" name="Google Shape;271;p18"/>
          <p:cNvSpPr txBox="1">
            <a:spLocks noGrp="1"/>
          </p:cNvSpPr>
          <p:nvPr>
            <p:ph type="body" idx="1"/>
          </p:nvPr>
        </p:nvSpPr>
        <p:spPr>
          <a:xfrm>
            <a:off x="455441" y="3953469"/>
            <a:ext cx="2047989" cy="38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rPr>
              <a:t>STORE : BALDWIN BIKES</a:t>
            </a:r>
            <a:endParaRPr sz="1400" b="1" dirty="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72" name="Google Shape;272;p18"/>
          <p:cNvSpPr txBox="1">
            <a:spLocks noGrp="1"/>
          </p:cNvSpPr>
          <p:nvPr>
            <p:ph type="body" idx="1"/>
          </p:nvPr>
        </p:nvSpPr>
        <p:spPr>
          <a:xfrm>
            <a:off x="454645" y="4247855"/>
            <a:ext cx="1987500" cy="62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Revenue: 38m</a:t>
            </a:r>
            <a:br>
              <a:rPr lang="en-US"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br>
            <a:r>
              <a:rPr lang="en-US"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Profit: 15M</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60" name="Parallelogram 59"/>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29"/>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dirty="0">
                <a:solidFill>
                  <a:schemeClr val="dk1"/>
                </a:solidFill>
                <a:latin typeface="Candara" panose="020E0502030303020204" pitchFamily="34" charset="0"/>
                <a:ea typeface="Fira Sans Extra Condensed"/>
                <a:cs typeface="Fira Sans Extra Condensed"/>
                <a:sym typeface="Fira Sans Extra Condensed"/>
              </a:rPr>
              <a:t>SALES </a:t>
            </a:r>
            <a:r>
              <a:rPr lang="es" sz="2800" b="1" dirty="0" smtClean="0">
                <a:solidFill>
                  <a:schemeClr val="dk1"/>
                </a:solidFill>
                <a:latin typeface="Candara" panose="020E0502030303020204" pitchFamily="34" charset="0"/>
                <a:ea typeface="Fira Sans Extra Condensed"/>
                <a:cs typeface="Fira Sans Extra Condensed"/>
                <a:sym typeface="Fira Sans Extra Condensed"/>
              </a:rPr>
              <a:t>KPI</a:t>
            </a:r>
            <a:endParaRPr sz="2800" b="1" dirty="0">
              <a:solidFill>
                <a:schemeClr val="dk1"/>
              </a:solidFill>
              <a:latin typeface="Candara" panose="020E0502030303020204" pitchFamily="34" charset="0"/>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Candara" panose="020E0502030303020204" pitchFamily="34" charset="0"/>
              <a:ea typeface="Fira Sans Extra Condensed"/>
              <a:cs typeface="Fira Sans Extra Condensed"/>
              <a:sym typeface="Fira Sans Extra Condensed"/>
            </a:endParaRPr>
          </a:p>
        </p:txBody>
      </p:sp>
      <p:sp>
        <p:nvSpPr>
          <p:cNvPr id="1005" name="Google Shape;1005;p29"/>
          <p:cNvSpPr/>
          <p:nvPr/>
        </p:nvSpPr>
        <p:spPr>
          <a:xfrm>
            <a:off x="744852" y="1255438"/>
            <a:ext cx="1434754" cy="1434818"/>
          </a:xfrm>
          <a:custGeom>
            <a:avLst/>
            <a:gdLst/>
            <a:ahLst/>
            <a:cxnLst/>
            <a:rect l="l" t="t" r="r" b="b"/>
            <a:pathLst>
              <a:path w="22536" h="22537" extrusionOk="0">
                <a:moveTo>
                  <a:pt x="11269" y="0"/>
                </a:moveTo>
                <a:cubicBezTo>
                  <a:pt x="8280" y="0"/>
                  <a:pt x="5414" y="1187"/>
                  <a:pt x="3301" y="3300"/>
                </a:cubicBezTo>
                <a:cubicBezTo>
                  <a:pt x="1187" y="5413"/>
                  <a:pt x="0" y="8280"/>
                  <a:pt x="0" y="11268"/>
                </a:cubicBezTo>
                <a:cubicBezTo>
                  <a:pt x="0" y="14256"/>
                  <a:pt x="1187" y="17122"/>
                  <a:pt x="3301" y="19235"/>
                </a:cubicBezTo>
                <a:cubicBezTo>
                  <a:pt x="5414" y="21349"/>
                  <a:pt x="8280" y="22536"/>
                  <a:pt x="11269" y="22536"/>
                </a:cubicBezTo>
                <a:cubicBezTo>
                  <a:pt x="14256" y="22536"/>
                  <a:pt x="17123" y="21349"/>
                  <a:pt x="19236" y="19235"/>
                </a:cubicBezTo>
                <a:cubicBezTo>
                  <a:pt x="21349" y="17122"/>
                  <a:pt x="22536" y="14256"/>
                  <a:pt x="22536" y="11268"/>
                </a:cubicBezTo>
                <a:cubicBezTo>
                  <a:pt x="22536" y="8280"/>
                  <a:pt x="21349" y="5413"/>
                  <a:pt x="19236" y="3300"/>
                </a:cubicBezTo>
                <a:cubicBezTo>
                  <a:pt x="17123" y="1187"/>
                  <a:pt x="14256" y="0"/>
                  <a:pt x="11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29"/>
          <p:cNvGrpSpPr/>
          <p:nvPr/>
        </p:nvGrpSpPr>
        <p:grpSpPr>
          <a:xfrm>
            <a:off x="6857035" y="1166246"/>
            <a:ext cx="1661466" cy="1613080"/>
            <a:chOff x="6857035" y="1166246"/>
            <a:chExt cx="1661466" cy="1613080"/>
          </a:xfrm>
        </p:grpSpPr>
        <p:sp>
          <p:nvSpPr>
            <p:cNvPr id="1007" name="Google Shape;1007;p29"/>
            <p:cNvSpPr/>
            <p:nvPr/>
          </p:nvSpPr>
          <p:spPr>
            <a:xfrm>
              <a:off x="6857035" y="1166246"/>
              <a:ext cx="1661466" cy="1613080"/>
            </a:xfrm>
            <a:custGeom>
              <a:avLst/>
              <a:gdLst/>
              <a:ahLst/>
              <a:cxnLst/>
              <a:rect l="l" t="t" r="r" b="b"/>
              <a:pathLst>
                <a:path w="26097" h="25337" extrusionOk="0">
                  <a:moveTo>
                    <a:pt x="13049" y="1"/>
                  </a:moveTo>
                  <a:cubicBezTo>
                    <a:pt x="9588" y="1"/>
                    <a:pt x="6270" y="1335"/>
                    <a:pt x="3823" y="3711"/>
                  </a:cubicBezTo>
                  <a:cubicBezTo>
                    <a:pt x="1376" y="6087"/>
                    <a:pt x="1" y="9310"/>
                    <a:pt x="1" y="12669"/>
                  </a:cubicBezTo>
                  <a:cubicBezTo>
                    <a:pt x="1" y="16029"/>
                    <a:pt x="1376" y="19251"/>
                    <a:pt x="3823" y="21627"/>
                  </a:cubicBezTo>
                  <a:cubicBezTo>
                    <a:pt x="6270" y="24003"/>
                    <a:pt x="9588" y="25337"/>
                    <a:pt x="13049" y="25337"/>
                  </a:cubicBezTo>
                  <a:cubicBezTo>
                    <a:pt x="16509" y="25337"/>
                    <a:pt x="19828" y="24003"/>
                    <a:pt x="22275" y="21627"/>
                  </a:cubicBezTo>
                  <a:cubicBezTo>
                    <a:pt x="24722" y="19251"/>
                    <a:pt x="26096" y="16029"/>
                    <a:pt x="26096" y="12669"/>
                  </a:cubicBezTo>
                  <a:cubicBezTo>
                    <a:pt x="26096" y="9310"/>
                    <a:pt x="24722" y="6087"/>
                    <a:pt x="22275" y="3711"/>
                  </a:cubicBezTo>
                  <a:cubicBezTo>
                    <a:pt x="19828" y="1335"/>
                    <a:pt x="16509" y="1"/>
                    <a:pt x="13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6989964" y="1274983"/>
              <a:ext cx="1395728" cy="1395728"/>
            </a:xfrm>
            <a:custGeom>
              <a:avLst/>
              <a:gdLst/>
              <a:ahLst/>
              <a:cxnLst/>
              <a:rect l="l" t="t" r="r" b="b"/>
              <a:pathLst>
                <a:path w="21923" h="21923" extrusionOk="0">
                  <a:moveTo>
                    <a:pt x="21922" y="10961"/>
                  </a:moveTo>
                  <a:cubicBezTo>
                    <a:pt x="21922" y="13868"/>
                    <a:pt x="20767" y="16656"/>
                    <a:pt x="18711" y="18711"/>
                  </a:cubicBezTo>
                  <a:cubicBezTo>
                    <a:pt x="16656" y="20767"/>
                    <a:pt x="13868" y="21922"/>
                    <a:pt x="10961" y="21922"/>
                  </a:cubicBezTo>
                  <a:cubicBezTo>
                    <a:pt x="8054" y="21922"/>
                    <a:pt x="5266" y="20767"/>
                    <a:pt x="3210" y="18711"/>
                  </a:cubicBezTo>
                  <a:cubicBezTo>
                    <a:pt x="1154" y="16656"/>
                    <a:pt x="0" y="13868"/>
                    <a:pt x="0" y="10961"/>
                  </a:cubicBezTo>
                  <a:cubicBezTo>
                    <a:pt x="0" y="8054"/>
                    <a:pt x="1154" y="5266"/>
                    <a:pt x="3210" y="3210"/>
                  </a:cubicBezTo>
                  <a:cubicBezTo>
                    <a:pt x="5266" y="1155"/>
                    <a:pt x="8054" y="0"/>
                    <a:pt x="10961" y="0"/>
                  </a:cubicBezTo>
                  <a:cubicBezTo>
                    <a:pt x="13868" y="0"/>
                    <a:pt x="16656" y="1155"/>
                    <a:pt x="18711" y="3210"/>
                  </a:cubicBezTo>
                  <a:cubicBezTo>
                    <a:pt x="20767" y="5266"/>
                    <a:pt x="21922" y="8054"/>
                    <a:pt x="21922" y="109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9"/>
          <p:cNvGrpSpPr/>
          <p:nvPr/>
        </p:nvGrpSpPr>
        <p:grpSpPr>
          <a:xfrm>
            <a:off x="631531" y="1166246"/>
            <a:ext cx="1827298" cy="1950281"/>
            <a:chOff x="631531" y="1166246"/>
            <a:chExt cx="1827298" cy="1950281"/>
          </a:xfrm>
        </p:grpSpPr>
        <p:sp>
          <p:nvSpPr>
            <p:cNvPr id="1010" name="Google Shape;1010;p29"/>
            <p:cNvSpPr/>
            <p:nvPr/>
          </p:nvSpPr>
          <p:spPr>
            <a:xfrm>
              <a:off x="631531" y="1166246"/>
              <a:ext cx="1661466" cy="1613080"/>
            </a:xfrm>
            <a:custGeom>
              <a:avLst/>
              <a:gdLst/>
              <a:ahLst/>
              <a:cxnLst/>
              <a:rect l="l" t="t" r="r" b="b"/>
              <a:pathLst>
                <a:path w="26097" h="25337" extrusionOk="0">
                  <a:moveTo>
                    <a:pt x="13049" y="1"/>
                  </a:moveTo>
                  <a:cubicBezTo>
                    <a:pt x="9588" y="1"/>
                    <a:pt x="6269" y="1335"/>
                    <a:pt x="3823" y="3711"/>
                  </a:cubicBezTo>
                  <a:cubicBezTo>
                    <a:pt x="1375" y="6087"/>
                    <a:pt x="1" y="9310"/>
                    <a:pt x="1" y="12669"/>
                  </a:cubicBezTo>
                  <a:cubicBezTo>
                    <a:pt x="1" y="16029"/>
                    <a:pt x="1375" y="19251"/>
                    <a:pt x="3823" y="21627"/>
                  </a:cubicBezTo>
                  <a:cubicBezTo>
                    <a:pt x="6269" y="24003"/>
                    <a:pt x="9588" y="25337"/>
                    <a:pt x="13049" y="25337"/>
                  </a:cubicBezTo>
                  <a:cubicBezTo>
                    <a:pt x="16509" y="25337"/>
                    <a:pt x="19827" y="24003"/>
                    <a:pt x="22275" y="21627"/>
                  </a:cubicBezTo>
                  <a:cubicBezTo>
                    <a:pt x="24721" y="19251"/>
                    <a:pt x="26096" y="16029"/>
                    <a:pt x="26096" y="12669"/>
                  </a:cubicBezTo>
                  <a:cubicBezTo>
                    <a:pt x="26096" y="9310"/>
                    <a:pt x="24721" y="6087"/>
                    <a:pt x="22275" y="3711"/>
                  </a:cubicBezTo>
                  <a:cubicBezTo>
                    <a:pt x="19827" y="1335"/>
                    <a:pt x="16509" y="1"/>
                    <a:pt x="13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764397" y="1274983"/>
              <a:ext cx="1395664" cy="1395728"/>
            </a:xfrm>
            <a:custGeom>
              <a:avLst/>
              <a:gdLst/>
              <a:ahLst/>
              <a:cxnLst/>
              <a:rect l="l" t="t" r="r" b="b"/>
              <a:pathLst>
                <a:path w="21922" h="21923" extrusionOk="0">
                  <a:moveTo>
                    <a:pt x="21922" y="10961"/>
                  </a:moveTo>
                  <a:cubicBezTo>
                    <a:pt x="21922" y="13868"/>
                    <a:pt x="20768" y="16656"/>
                    <a:pt x="18712" y="18711"/>
                  </a:cubicBezTo>
                  <a:cubicBezTo>
                    <a:pt x="16657" y="20767"/>
                    <a:pt x="13868" y="21922"/>
                    <a:pt x="10962" y="21922"/>
                  </a:cubicBezTo>
                  <a:cubicBezTo>
                    <a:pt x="8055" y="21922"/>
                    <a:pt x="5267" y="20767"/>
                    <a:pt x="3211" y="18711"/>
                  </a:cubicBezTo>
                  <a:cubicBezTo>
                    <a:pt x="1155" y="16656"/>
                    <a:pt x="0" y="13868"/>
                    <a:pt x="0" y="10961"/>
                  </a:cubicBezTo>
                  <a:cubicBezTo>
                    <a:pt x="0" y="8054"/>
                    <a:pt x="1155" y="5266"/>
                    <a:pt x="3211" y="3210"/>
                  </a:cubicBezTo>
                  <a:cubicBezTo>
                    <a:pt x="5267" y="1155"/>
                    <a:pt x="8055" y="0"/>
                    <a:pt x="10962" y="0"/>
                  </a:cubicBezTo>
                  <a:cubicBezTo>
                    <a:pt x="13868" y="0"/>
                    <a:pt x="16657" y="1155"/>
                    <a:pt x="18712" y="3210"/>
                  </a:cubicBezTo>
                  <a:cubicBezTo>
                    <a:pt x="20768" y="5266"/>
                    <a:pt x="21922" y="8054"/>
                    <a:pt x="21922" y="109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2" name="Google Shape;1012;p29"/>
            <p:cNvCxnSpPr/>
            <p:nvPr/>
          </p:nvCxnSpPr>
          <p:spPr>
            <a:xfrm>
              <a:off x="2051429" y="2622128"/>
              <a:ext cx="407400" cy="494400"/>
            </a:xfrm>
            <a:prstGeom prst="straightConnector1">
              <a:avLst/>
            </a:prstGeom>
            <a:noFill/>
            <a:ln w="38100" cap="flat" cmpd="sng">
              <a:solidFill>
                <a:schemeClr val="accent1"/>
              </a:solidFill>
              <a:prstDash val="dot"/>
              <a:round/>
              <a:headEnd type="none" w="med" len="med"/>
              <a:tailEnd type="oval" w="med" len="med"/>
            </a:ln>
          </p:spPr>
        </p:cxnSp>
      </p:grpSp>
      <p:grpSp>
        <p:nvGrpSpPr>
          <p:cNvPr id="1013" name="Google Shape;1013;p29"/>
          <p:cNvGrpSpPr/>
          <p:nvPr/>
        </p:nvGrpSpPr>
        <p:grpSpPr>
          <a:xfrm>
            <a:off x="2188910" y="2774528"/>
            <a:ext cx="2006217" cy="1812420"/>
            <a:chOff x="2188910" y="2774528"/>
            <a:chExt cx="2006217" cy="1812420"/>
          </a:xfrm>
        </p:grpSpPr>
        <p:sp>
          <p:nvSpPr>
            <p:cNvPr id="1014" name="Google Shape;1014;p29"/>
            <p:cNvSpPr/>
            <p:nvPr/>
          </p:nvSpPr>
          <p:spPr>
            <a:xfrm>
              <a:off x="2188910" y="2973803"/>
              <a:ext cx="1661529" cy="1613144"/>
            </a:xfrm>
            <a:custGeom>
              <a:avLst/>
              <a:gdLst/>
              <a:ahLst/>
              <a:cxnLst/>
              <a:rect l="l" t="t" r="r" b="b"/>
              <a:pathLst>
                <a:path w="26098" h="25338" extrusionOk="0">
                  <a:moveTo>
                    <a:pt x="13049" y="1"/>
                  </a:moveTo>
                  <a:cubicBezTo>
                    <a:pt x="9588" y="1"/>
                    <a:pt x="6270" y="1335"/>
                    <a:pt x="3822" y="3711"/>
                  </a:cubicBezTo>
                  <a:cubicBezTo>
                    <a:pt x="1376" y="6087"/>
                    <a:pt x="1" y="9309"/>
                    <a:pt x="1" y="12669"/>
                  </a:cubicBezTo>
                  <a:cubicBezTo>
                    <a:pt x="1" y="16029"/>
                    <a:pt x="1376" y="19251"/>
                    <a:pt x="3822" y="21627"/>
                  </a:cubicBezTo>
                  <a:cubicBezTo>
                    <a:pt x="6270" y="24003"/>
                    <a:pt x="9588" y="25337"/>
                    <a:pt x="13049" y="25337"/>
                  </a:cubicBezTo>
                  <a:cubicBezTo>
                    <a:pt x="16510" y="25337"/>
                    <a:pt x="19828" y="24003"/>
                    <a:pt x="22276" y="21627"/>
                  </a:cubicBezTo>
                  <a:cubicBezTo>
                    <a:pt x="24722" y="19251"/>
                    <a:pt x="26097" y="16029"/>
                    <a:pt x="26097" y="12669"/>
                  </a:cubicBezTo>
                  <a:cubicBezTo>
                    <a:pt x="26097" y="9309"/>
                    <a:pt x="24722" y="6087"/>
                    <a:pt x="22276" y="3711"/>
                  </a:cubicBezTo>
                  <a:cubicBezTo>
                    <a:pt x="19828" y="1335"/>
                    <a:pt x="16510" y="1"/>
                    <a:pt x="13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2321839" y="3082477"/>
              <a:ext cx="1395664" cy="1395791"/>
            </a:xfrm>
            <a:custGeom>
              <a:avLst/>
              <a:gdLst/>
              <a:ahLst/>
              <a:cxnLst/>
              <a:rect l="l" t="t" r="r" b="b"/>
              <a:pathLst>
                <a:path w="21922" h="21924" extrusionOk="0">
                  <a:moveTo>
                    <a:pt x="21922" y="10962"/>
                  </a:moveTo>
                  <a:cubicBezTo>
                    <a:pt x="21922" y="13869"/>
                    <a:pt x="20767" y="16657"/>
                    <a:pt x="18711" y="18713"/>
                  </a:cubicBezTo>
                  <a:cubicBezTo>
                    <a:pt x="16656" y="20768"/>
                    <a:pt x="13868" y="21923"/>
                    <a:pt x="10961" y="21923"/>
                  </a:cubicBezTo>
                  <a:cubicBezTo>
                    <a:pt x="8054" y="21923"/>
                    <a:pt x="5266" y="20768"/>
                    <a:pt x="3211" y="18713"/>
                  </a:cubicBezTo>
                  <a:cubicBezTo>
                    <a:pt x="1155" y="16657"/>
                    <a:pt x="0" y="13869"/>
                    <a:pt x="0" y="10962"/>
                  </a:cubicBezTo>
                  <a:cubicBezTo>
                    <a:pt x="0" y="8055"/>
                    <a:pt x="1155" y="5267"/>
                    <a:pt x="3211" y="3211"/>
                  </a:cubicBezTo>
                  <a:cubicBezTo>
                    <a:pt x="5266" y="1156"/>
                    <a:pt x="8054" y="1"/>
                    <a:pt x="10961" y="1"/>
                  </a:cubicBezTo>
                  <a:cubicBezTo>
                    <a:pt x="13868" y="1"/>
                    <a:pt x="16656" y="1156"/>
                    <a:pt x="18711" y="3211"/>
                  </a:cubicBezTo>
                  <a:cubicBezTo>
                    <a:pt x="20767" y="5267"/>
                    <a:pt x="21922" y="8055"/>
                    <a:pt x="21922" y="109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9"/>
            <p:cNvCxnSpPr/>
            <p:nvPr/>
          </p:nvCxnSpPr>
          <p:spPr>
            <a:xfrm rot="10800000" flipH="1">
              <a:off x="3787726" y="2774528"/>
              <a:ext cx="407400" cy="494400"/>
            </a:xfrm>
            <a:prstGeom prst="straightConnector1">
              <a:avLst/>
            </a:prstGeom>
            <a:noFill/>
            <a:ln w="38100" cap="flat" cmpd="sng">
              <a:solidFill>
                <a:schemeClr val="accent2"/>
              </a:solidFill>
              <a:prstDash val="dot"/>
              <a:round/>
              <a:headEnd type="none" w="med" len="med"/>
              <a:tailEnd type="oval" w="med" len="med"/>
            </a:ln>
          </p:spPr>
        </p:cxnSp>
      </p:grpSp>
      <p:grpSp>
        <p:nvGrpSpPr>
          <p:cNvPr id="1017" name="Google Shape;1017;p29"/>
          <p:cNvGrpSpPr/>
          <p:nvPr/>
        </p:nvGrpSpPr>
        <p:grpSpPr>
          <a:xfrm>
            <a:off x="3746352" y="1166246"/>
            <a:ext cx="3572974" cy="3420701"/>
            <a:chOff x="3746352" y="1166246"/>
            <a:chExt cx="3572974" cy="3420701"/>
          </a:xfrm>
        </p:grpSpPr>
        <p:sp>
          <p:nvSpPr>
            <p:cNvPr id="1018" name="Google Shape;1018;p29"/>
            <p:cNvSpPr/>
            <p:nvPr/>
          </p:nvSpPr>
          <p:spPr>
            <a:xfrm>
              <a:off x="3746352" y="1166246"/>
              <a:ext cx="1661529" cy="1613080"/>
            </a:xfrm>
            <a:custGeom>
              <a:avLst/>
              <a:gdLst/>
              <a:ahLst/>
              <a:cxnLst/>
              <a:rect l="l" t="t" r="r" b="b"/>
              <a:pathLst>
                <a:path w="26098" h="25337" extrusionOk="0">
                  <a:moveTo>
                    <a:pt x="13048" y="1"/>
                  </a:moveTo>
                  <a:cubicBezTo>
                    <a:pt x="9588" y="1"/>
                    <a:pt x="6270" y="1335"/>
                    <a:pt x="3822" y="3711"/>
                  </a:cubicBezTo>
                  <a:cubicBezTo>
                    <a:pt x="1376" y="6087"/>
                    <a:pt x="1" y="9310"/>
                    <a:pt x="1" y="12669"/>
                  </a:cubicBezTo>
                  <a:cubicBezTo>
                    <a:pt x="1" y="16029"/>
                    <a:pt x="1376" y="19251"/>
                    <a:pt x="3822" y="21627"/>
                  </a:cubicBezTo>
                  <a:cubicBezTo>
                    <a:pt x="6270" y="24003"/>
                    <a:pt x="9588" y="25337"/>
                    <a:pt x="13048" y="25337"/>
                  </a:cubicBezTo>
                  <a:cubicBezTo>
                    <a:pt x="16509" y="25337"/>
                    <a:pt x="19828" y="24003"/>
                    <a:pt x="22275" y="21627"/>
                  </a:cubicBezTo>
                  <a:cubicBezTo>
                    <a:pt x="24722" y="19251"/>
                    <a:pt x="26097" y="16029"/>
                    <a:pt x="26097" y="12669"/>
                  </a:cubicBezTo>
                  <a:cubicBezTo>
                    <a:pt x="26097" y="9310"/>
                    <a:pt x="24722" y="6087"/>
                    <a:pt x="22275" y="3711"/>
                  </a:cubicBezTo>
                  <a:cubicBezTo>
                    <a:pt x="19828" y="1335"/>
                    <a:pt x="16509" y="1"/>
                    <a:pt x="13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9"/>
            <p:cNvSpPr/>
            <p:nvPr/>
          </p:nvSpPr>
          <p:spPr>
            <a:xfrm>
              <a:off x="3879090" y="1274983"/>
              <a:ext cx="1395728" cy="1395728"/>
            </a:xfrm>
            <a:custGeom>
              <a:avLst/>
              <a:gdLst/>
              <a:ahLst/>
              <a:cxnLst/>
              <a:rect l="l" t="t" r="r" b="b"/>
              <a:pathLst>
                <a:path w="21923" h="21923" extrusionOk="0">
                  <a:moveTo>
                    <a:pt x="10962" y="0"/>
                  </a:moveTo>
                  <a:cubicBezTo>
                    <a:pt x="8055" y="0"/>
                    <a:pt x="5267" y="1156"/>
                    <a:pt x="3212" y="3211"/>
                  </a:cubicBezTo>
                  <a:cubicBezTo>
                    <a:pt x="1156" y="5267"/>
                    <a:pt x="1" y="8054"/>
                    <a:pt x="1" y="10962"/>
                  </a:cubicBezTo>
                  <a:cubicBezTo>
                    <a:pt x="1" y="13869"/>
                    <a:pt x="1156" y="16656"/>
                    <a:pt x="3212" y="18711"/>
                  </a:cubicBezTo>
                  <a:cubicBezTo>
                    <a:pt x="5267" y="20767"/>
                    <a:pt x="8055" y="21922"/>
                    <a:pt x="10962" y="21922"/>
                  </a:cubicBezTo>
                  <a:cubicBezTo>
                    <a:pt x="13869" y="21922"/>
                    <a:pt x="16657" y="20767"/>
                    <a:pt x="18713" y="18711"/>
                  </a:cubicBezTo>
                  <a:cubicBezTo>
                    <a:pt x="20769" y="16656"/>
                    <a:pt x="21923" y="13869"/>
                    <a:pt x="21923" y="10962"/>
                  </a:cubicBezTo>
                  <a:cubicBezTo>
                    <a:pt x="21923" y="8054"/>
                    <a:pt x="20769" y="5267"/>
                    <a:pt x="18713" y="3211"/>
                  </a:cubicBezTo>
                  <a:cubicBezTo>
                    <a:pt x="16657" y="1156"/>
                    <a:pt x="13869" y="0"/>
                    <a:pt x="10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0" name="Google Shape;1020;p29"/>
            <p:cNvCxnSpPr/>
            <p:nvPr/>
          </p:nvCxnSpPr>
          <p:spPr>
            <a:xfrm>
              <a:off x="5175629" y="2622128"/>
              <a:ext cx="407400" cy="494400"/>
            </a:xfrm>
            <a:prstGeom prst="straightConnector1">
              <a:avLst/>
            </a:prstGeom>
            <a:noFill/>
            <a:ln w="38100" cap="flat" cmpd="sng">
              <a:solidFill>
                <a:schemeClr val="accent3"/>
              </a:solidFill>
              <a:prstDash val="dot"/>
              <a:round/>
              <a:headEnd type="none" w="med" len="med"/>
              <a:tailEnd type="oval" w="med" len="med"/>
            </a:ln>
          </p:spPr>
        </p:cxnSp>
        <p:grpSp>
          <p:nvGrpSpPr>
            <p:cNvPr id="1021" name="Google Shape;1021;p29"/>
            <p:cNvGrpSpPr/>
            <p:nvPr/>
          </p:nvGrpSpPr>
          <p:grpSpPr>
            <a:xfrm>
              <a:off x="5299656" y="2774528"/>
              <a:ext cx="2019670" cy="1812420"/>
              <a:chOff x="5299656" y="2774528"/>
              <a:chExt cx="2019670" cy="1812420"/>
            </a:xfrm>
          </p:grpSpPr>
          <p:sp>
            <p:nvSpPr>
              <p:cNvPr id="1022" name="Google Shape;1022;p29"/>
              <p:cNvSpPr/>
              <p:nvPr/>
            </p:nvSpPr>
            <p:spPr>
              <a:xfrm>
                <a:off x="5299656" y="2973803"/>
                <a:ext cx="1661466" cy="1613144"/>
              </a:xfrm>
              <a:custGeom>
                <a:avLst/>
                <a:gdLst/>
                <a:ahLst/>
                <a:cxnLst/>
                <a:rect l="l" t="t" r="r" b="b"/>
                <a:pathLst>
                  <a:path w="26097" h="25338" extrusionOk="0">
                    <a:moveTo>
                      <a:pt x="13048" y="1"/>
                    </a:moveTo>
                    <a:cubicBezTo>
                      <a:pt x="9587" y="1"/>
                      <a:pt x="6269" y="1335"/>
                      <a:pt x="3822" y="3711"/>
                    </a:cubicBezTo>
                    <a:cubicBezTo>
                      <a:pt x="1375" y="6087"/>
                      <a:pt x="0" y="9309"/>
                      <a:pt x="0" y="12669"/>
                    </a:cubicBezTo>
                    <a:cubicBezTo>
                      <a:pt x="0" y="16029"/>
                      <a:pt x="1375" y="19251"/>
                      <a:pt x="3822" y="21627"/>
                    </a:cubicBezTo>
                    <a:cubicBezTo>
                      <a:pt x="6269" y="24003"/>
                      <a:pt x="9587" y="25337"/>
                      <a:pt x="13048" y="25337"/>
                    </a:cubicBezTo>
                    <a:cubicBezTo>
                      <a:pt x="16509" y="25337"/>
                      <a:pt x="19827" y="24003"/>
                      <a:pt x="22275" y="21627"/>
                    </a:cubicBezTo>
                    <a:cubicBezTo>
                      <a:pt x="24721" y="19251"/>
                      <a:pt x="26096" y="16029"/>
                      <a:pt x="26096" y="12669"/>
                    </a:cubicBezTo>
                    <a:cubicBezTo>
                      <a:pt x="26096" y="9309"/>
                      <a:pt x="24721" y="6087"/>
                      <a:pt x="22275" y="3711"/>
                    </a:cubicBezTo>
                    <a:cubicBezTo>
                      <a:pt x="19827" y="1335"/>
                      <a:pt x="16509" y="1"/>
                      <a:pt x="13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9"/>
              <p:cNvSpPr/>
              <p:nvPr/>
            </p:nvSpPr>
            <p:spPr>
              <a:xfrm>
                <a:off x="5432522" y="3082477"/>
                <a:ext cx="1395728" cy="1395791"/>
              </a:xfrm>
              <a:custGeom>
                <a:avLst/>
                <a:gdLst/>
                <a:ahLst/>
                <a:cxnLst/>
                <a:rect l="l" t="t" r="r" b="b"/>
                <a:pathLst>
                  <a:path w="21923" h="21924" extrusionOk="0">
                    <a:moveTo>
                      <a:pt x="21922" y="10962"/>
                    </a:moveTo>
                    <a:cubicBezTo>
                      <a:pt x="21922" y="13869"/>
                      <a:pt x="20767" y="16657"/>
                      <a:pt x="18711" y="18713"/>
                    </a:cubicBezTo>
                    <a:cubicBezTo>
                      <a:pt x="16656" y="20768"/>
                      <a:pt x="13869" y="21923"/>
                      <a:pt x="10961" y="21923"/>
                    </a:cubicBezTo>
                    <a:cubicBezTo>
                      <a:pt x="8054" y="21923"/>
                      <a:pt x="5267" y="20768"/>
                      <a:pt x="3211" y="18713"/>
                    </a:cubicBezTo>
                    <a:cubicBezTo>
                      <a:pt x="1156" y="16657"/>
                      <a:pt x="0" y="13869"/>
                      <a:pt x="0" y="10962"/>
                    </a:cubicBezTo>
                    <a:cubicBezTo>
                      <a:pt x="0" y="8055"/>
                      <a:pt x="1156" y="5267"/>
                      <a:pt x="3211" y="3211"/>
                    </a:cubicBezTo>
                    <a:cubicBezTo>
                      <a:pt x="5267" y="1156"/>
                      <a:pt x="8054" y="1"/>
                      <a:pt x="10961" y="1"/>
                    </a:cubicBezTo>
                    <a:cubicBezTo>
                      <a:pt x="13869" y="1"/>
                      <a:pt x="16656" y="1156"/>
                      <a:pt x="18711" y="3211"/>
                    </a:cubicBezTo>
                    <a:cubicBezTo>
                      <a:pt x="20767" y="5267"/>
                      <a:pt x="21922" y="8055"/>
                      <a:pt x="21922" y="109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4" name="Google Shape;1024;p29"/>
              <p:cNvCxnSpPr/>
              <p:nvPr/>
            </p:nvCxnSpPr>
            <p:spPr>
              <a:xfrm rot="10800000" flipH="1">
                <a:off x="6911926" y="2774528"/>
                <a:ext cx="407400" cy="494400"/>
              </a:xfrm>
              <a:prstGeom prst="straightConnector1">
                <a:avLst/>
              </a:prstGeom>
              <a:noFill/>
              <a:ln w="38100" cap="flat" cmpd="sng">
                <a:solidFill>
                  <a:schemeClr val="accent4"/>
                </a:solidFill>
                <a:prstDash val="dot"/>
                <a:round/>
                <a:headEnd type="none" w="med" len="med"/>
                <a:tailEnd type="oval" w="med" len="med"/>
              </a:ln>
            </p:spPr>
          </p:cxnSp>
        </p:grpSp>
      </p:grpSp>
      <p:sp>
        <p:nvSpPr>
          <p:cNvPr id="1025" name="Google Shape;1025;p29"/>
          <p:cNvSpPr txBox="1">
            <a:spLocks noGrp="1"/>
          </p:cNvSpPr>
          <p:nvPr>
            <p:ph type="body" idx="1"/>
          </p:nvPr>
        </p:nvSpPr>
        <p:spPr>
          <a:xfrm>
            <a:off x="941429" y="1301278"/>
            <a:ext cx="11100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rPr>
              <a:t>Product Categories</a:t>
            </a:r>
            <a:endParaRPr sz="1200" b="1" dirty="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1026" name="Google Shape;1026;p29"/>
          <p:cNvSpPr txBox="1">
            <a:spLocks noGrp="1"/>
          </p:cNvSpPr>
          <p:nvPr>
            <p:ph type="body" idx="1"/>
          </p:nvPr>
        </p:nvSpPr>
        <p:spPr>
          <a:xfrm>
            <a:off x="2460235" y="3287755"/>
            <a:ext cx="11100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b="1" dirty="0" smtClean="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a:rPr>
              <a:t>ELECTRA</a:t>
            </a:r>
            <a:endParaRPr sz="1600"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1027" name="Google Shape;1027;p29"/>
          <p:cNvSpPr txBox="1">
            <a:spLocks noGrp="1"/>
          </p:cNvSpPr>
          <p:nvPr>
            <p:ph type="body" idx="1"/>
          </p:nvPr>
        </p:nvSpPr>
        <p:spPr>
          <a:xfrm>
            <a:off x="838018" y="1813250"/>
            <a:ext cx="1235400" cy="624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0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O</a:t>
            </a:r>
            <a:r>
              <a:rPr lang="es" sz="10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ut of 7 Product Categories Road Bikes generates more revenue of 21.31%</a:t>
            </a:r>
            <a:endParaRPr sz="1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028" name="Google Shape;1028;p29"/>
          <p:cNvSpPr txBox="1">
            <a:spLocks noGrp="1"/>
          </p:cNvSpPr>
          <p:nvPr>
            <p:ph type="body" idx="1"/>
          </p:nvPr>
        </p:nvSpPr>
        <p:spPr>
          <a:xfrm>
            <a:off x="2394100" y="3628500"/>
            <a:ext cx="1235400" cy="624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1100"/>
              <a:buFont typeface="Arial"/>
              <a:buNone/>
            </a:pPr>
            <a:r>
              <a:rPr lang="en-US" sz="1000" b="1" dirty="0" smtClean="0">
                <a:solidFill>
                  <a:schemeClr val="dk1"/>
                </a:solidFill>
                <a:latin typeface="Roboto"/>
                <a:ea typeface="Roboto"/>
                <a:cs typeface="Roboto"/>
                <a:sym typeface="Roboto"/>
              </a:rPr>
              <a:t>Top 1 </a:t>
            </a:r>
            <a:r>
              <a:rPr lang="en-US" sz="1000" b="1" dirty="0" smtClean="0">
                <a:solidFill>
                  <a:schemeClr val="dk1"/>
                </a:solidFill>
                <a:latin typeface="Roboto"/>
                <a:ea typeface="Roboto"/>
                <a:cs typeface="Roboto"/>
                <a:sym typeface="Roboto"/>
              </a:rPr>
              <a:t>Product </a:t>
            </a:r>
            <a:r>
              <a:rPr lang="en-US" sz="1000" b="1" dirty="0" smtClean="0">
                <a:solidFill>
                  <a:schemeClr val="dk1"/>
                </a:solidFill>
                <a:latin typeface="Roboto"/>
                <a:ea typeface="Roboto"/>
                <a:cs typeface="Roboto"/>
                <a:sym typeface="Roboto"/>
              </a:rPr>
              <a:t>Brand Name with Order_Quantity</a:t>
            </a:r>
            <a:endParaRPr sz="1000" b="1" dirty="0">
              <a:solidFill>
                <a:schemeClr val="dk1"/>
              </a:solidFill>
              <a:latin typeface="Roboto"/>
              <a:ea typeface="Roboto"/>
              <a:cs typeface="Roboto"/>
              <a:sym typeface="Roboto"/>
            </a:endParaRPr>
          </a:p>
        </p:txBody>
      </p:sp>
      <p:sp>
        <p:nvSpPr>
          <p:cNvPr id="1029" name="Google Shape;1029;p29"/>
          <p:cNvSpPr txBox="1">
            <a:spLocks noGrp="1"/>
          </p:cNvSpPr>
          <p:nvPr>
            <p:ph type="body" idx="1"/>
          </p:nvPr>
        </p:nvSpPr>
        <p:spPr>
          <a:xfrm>
            <a:off x="4021954" y="1209012"/>
            <a:ext cx="1177601"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4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sym typeface="Fira Sans Extra Condensed"/>
              </a:rPr>
              <a:t>Product Brand</a:t>
            </a:r>
            <a:endParaRPr sz="14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1030" name="Google Shape;1030;p29"/>
          <p:cNvSpPr txBox="1">
            <a:spLocks noGrp="1"/>
          </p:cNvSpPr>
          <p:nvPr>
            <p:ph type="body" idx="1"/>
          </p:nvPr>
        </p:nvSpPr>
        <p:spPr>
          <a:xfrm>
            <a:off x="3964155" y="1717085"/>
            <a:ext cx="1235400" cy="796428"/>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sz="10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Out of 9 Brands Trek Brand Generates Highest revenue of 1477k</a:t>
            </a:r>
            <a:endParaRPr sz="1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031" name="Google Shape;1031;p29"/>
          <p:cNvSpPr txBox="1">
            <a:spLocks noGrp="1"/>
          </p:cNvSpPr>
          <p:nvPr>
            <p:ph type="body" idx="1"/>
          </p:nvPr>
        </p:nvSpPr>
        <p:spPr>
          <a:xfrm>
            <a:off x="5568810" y="3077828"/>
            <a:ext cx="11100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100" b="1" dirty="0" smtClean="0">
                <a:solidFill>
                  <a:schemeClr val="accent4"/>
                </a:solidFill>
                <a:latin typeface="Calibri" panose="020F0502020204030204" pitchFamily="34" charset="0"/>
                <a:ea typeface="Calibri" panose="020F0502020204030204" pitchFamily="34" charset="0"/>
                <a:cs typeface="Calibri" panose="020F0502020204030204" pitchFamily="34" charset="0"/>
                <a:sym typeface="Fira Sans Extra Condensed"/>
              </a:rPr>
              <a:t>ELECTRA TOWNIE ORIGINAL 21D</a:t>
            </a:r>
            <a:endParaRPr sz="1100" b="1" dirty="0">
              <a:solidFill>
                <a:schemeClr val="accent4"/>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1032" name="Google Shape;1032;p29"/>
          <p:cNvSpPr txBox="1">
            <a:spLocks noGrp="1"/>
          </p:cNvSpPr>
          <p:nvPr>
            <p:ph type="body" idx="1"/>
          </p:nvPr>
        </p:nvSpPr>
        <p:spPr>
          <a:xfrm>
            <a:off x="5514250" y="3628500"/>
            <a:ext cx="1235400" cy="624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s" sz="10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Top 1 Products Name with Highest order_Quantity</a:t>
            </a:r>
            <a:endParaRPr sz="1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033" name="Google Shape;1033;p29"/>
          <p:cNvSpPr txBox="1"/>
          <p:nvPr/>
        </p:nvSpPr>
        <p:spPr>
          <a:xfrm>
            <a:off x="7115626" y="1490699"/>
            <a:ext cx="1235400" cy="624600"/>
          </a:xfrm>
          <a:prstGeom prst="rect">
            <a:avLst/>
          </a:prstGeom>
          <a:noFill/>
          <a:ln>
            <a:noFill/>
          </a:ln>
        </p:spPr>
        <p:txBody>
          <a:bodyPr spcFirstLastPara="1" wrap="square" lIns="91425" tIns="91425" rIns="91425" bIns="91425" anchor="t" anchorCtr="0">
            <a:noAutofit/>
          </a:bodyPr>
          <a:lstStyle/>
          <a:p>
            <a:pPr lvl="0" algn="ctr"/>
            <a:r>
              <a:rPr lang="en-US" sz="1000" b="1" dirty="0">
                <a:latin typeface="Calibri" panose="020F0502020204030204" pitchFamily="34" charset="0"/>
                <a:ea typeface="Calibri" panose="020F0502020204030204" pitchFamily="34" charset="0"/>
                <a:cs typeface="Calibri" panose="020F0502020204030204" pitchFamily="34" charset="0"/>
              </a:rPr>
              <a:t>The highest number of order quantities, 699, was observed in the month of April within the years 2021 to 2023.</a:t>
            </a:r>
            <a:endParaRPr sz="10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034" name="Google Shape;1034;p29"/>
          <p:cNvSpPr txBox="1"/>
          <p:nvPr/>
        </p:nvSpPr>
        <p:spPr>
          <a:xfrm>
            <a:off x="7076792" y="1236573"/>
            <a:ext cx="13089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600" b="1" dirty="0" smtClean="0">
                <a:solidFill>
                  <a:schemeClr val="accent5"/>
                </a:solidFill>
                <a:latin typeface="Fira Sans Extra Condensed"/>
                <a:ea typeface="Fira Sans Extra Condensed"/>
                <a:cs typeface="Fira Sans Extra Condensed"/>
                <a:sym typeface="Fira Sans Extra Condensed"/>
              </a:rPr>
              <a:t>APRIL</a:t>
            </a:r>
            <a:endParaRPr sz="1600" b="1" dirty="0">
              <a:solidFill>
                <a:schemeClr val="accent5"/>
              </a:solidFill>
              <a:latin typeface="Fira Sans Extra Condensed"/>
              <a:ea typeface="Fira Sans Extra Condensed"/>
              <a:cs typeface="Fira Sans Extra Condensed"/>
              <a:sym typeface="Fira Sans Extra Condensed"/>
            </a:endParaRPr>
          </a:p>
        </p:txBody>
      </p:sp>
      <p:sp>
        <p:nvSpPr>
          <p:cNvPr id="33" name="Parallelogram 32"/>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145300" y="-228307"/>
            <a:ext cx="1793336" cy="3205655"/>
          </a:xfrm>
          <a:prstGeom prst="parallelogram">
            <a:avLst/>
          </a:prstGeom>
          <a:solidFill>
            <a:srgbClr val="F6A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567559" y="336502"/>
            <a:ext cx="8219842" cy="4588251"/>
          </a:xfrm>
          <a:prstGeom prst="rect">
            <a:avLst/>
          </a:prstGeom>
        </p:spPr>
      </p:pic>
    </p:spTree>
    <p:extLst>
      <p:ext uri="{BB962C8B-B14F-4D97-AF65-F5344CB8AC3E}">
        <p14:creationId xmlns:p14="http://schemas.microsoft.com/office/powerpoint/2010/main" val="1421378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3A6A9B"/>
      </a:accent1>
      <a:accent2>
        <a:srgbClr val="318EC2"/>
      </a:accent2>
      <a:accent3>
        <a:srgbClr val="65C3FF"/>
      </a:accent3>
      <a:accent4>
        <a:srgbClr val="C04F22"/>
      </a:accent4>
      <a:accent5>
        <a:srgbClr val="FF7B40"/>
      </a:accent5>
      <a:accent6>
        <a:srgbClr val="D6591F"/>
      </a:accent6>
      <a:hlink>
        <a:srgbClr val="D65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469</Words>
  <Application>Microsoft Office PowerPoint</Application>
  <PresentationFormat>On-screen Show (16:9)</PresentationFormat>
  <Paragraphs>76</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Candara</vt:lpstr>
      <vt:lpstr>Constantia</vt:lpstr>
      <vt:lpstr>Fira Sans Extra Condensed</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102500</dc:creator>
  <cp:lastModifiedBy>102500</cp:lastModifiedBy>
  <cp:revision>12</cp:revision>
  <dcterms:modified xsi:type="dcterms:W3CDTF">2024-02-27T12:16:11Z</dcterms:modified>
</cp:coreProperties>
</file>