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88" r:id="rId3"/>
    <p:sldId id="259" r:id="rId4"/>
    <p:sldId id="260" r:id="rId5"/>
    <p:sldId id="261" r:id="rId6"/>
    <p:sldId id="262" r:id="rId7"/>
    <p:sldId id="289" r:id="rId8"/>
    <p:sldId id="264" r:id="rId9"/>
    <p:sldId id="263" r:id="rId10"/>
    <p:sldId id="269" r:id="rId11"/>
    <p:sldId id="268" r:id="rId12"/>
    <p:sldId id="270" r:id="rId13"/>
    <p:sldId id="272" r:id="rId14"/>
    <p:sldId id="291" r:id="rId15"/>
    <p:sldId id="29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C306BE-F9D1-4F1C-97B2-14A1A9916B45}">
  <a:tblStyle styleId="{19C306BE-F9D1-4F1C-97B2-14A1A9916B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20" y="4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6064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013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1266b9b2f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1266b9b2f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537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01266b9b2f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01266b9b2f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216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01266b9b2f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01266b9b2f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000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08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88550721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88550721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61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88550721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88550721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893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1266b9b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1266b9b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63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1266b9b2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1266b9b2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54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1266b9b2f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1266b9b2f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84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1266b9b2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1266b9b2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63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01266b9b2f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01266b9b2f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77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01266b9b2f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01266b9b2f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02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15825" y="1205350"/>
            <a:ext cx="52182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15806" y="3586563"/>
            <a:ext cx="36711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596326"/>
            <a:ext cx="9431594" cy="5202493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236220" y="497266"/>
            <a:ext cx="8183880" cy="1575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Hospitality Analysis</a:t>
            </a:r>
            <a:endParaRPr b="1" dirty="0">
              <a:solidFill>
                <a:schemeClr val="tx1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29"/>
          <p:cNvGrpSpPr/>
          <p:nvPr/>
        </p:nvGrpSpPr>
        <p:grpSpPr>
          <a:xfrm>
            <a:off x="-4057650" y="1123400"/>
            <a:ext cx="9029700" cy="3605433"/>
            <a:chOff x="-4057650" y="1123400"/>
            <a:chExt cx="9029700" cy="3605433"/>
          </a:xfrm>
        </p:grpSpPr>
        <p:sp>
          <p:nvSpPr>
            <p:cNvPr id="734" name="Google Shape;734;p29"/>
            <p:cNvSpPr/>
            <p:nvPr/>
          </p:nvSpPr>
          <p:spPr>
            <a:xfrm>
              <a:off x="-4057650" y="1123400"/>
              <a:ext cx="9029700" cy="3605400"/>
            </a:xfrm>
            <a:prstGeom prst="ellipse">
              <a:avLst/>
            </a:prstGeom>
            <a:solidFill>
              <a:srgbClr val="E8B5BB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-3015574" y="2286233"/>
              <a:ext cx="7190700" cy="2442600"/>
            </a:xfrm>
            <a:prstGeom prst="ellipse">
              <a:avLst/>
            </a:prstGeom>
            <a:solidFill>
              <a:srgbClr val="C79DA9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" name="Google Shape;737;p29"/>
          <p:cNvSpPr txBox="1">
            <a:spLocks noGrp="1"/>
          </p:cNvSpPr>
          <p:nvPr>
            <p:ph type="title"/>
          </p:nvPr>
        </p:nvSpPr>
        <p:spPr>
          <a:xfrm>
            <a:off x="-1810440" y="343214"/>
            <a:ext cx="8653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Category wise Bookings</a:t>
            </a:r>
            <a:endParaRPr dirty="0"/>
          </a:p>
        </p:txBody>
      </p:sp>
      <p:grpSp>
        <p:nvGrpSpPr>
          <p:cNvPr id="738" name="Google Shape;738;p29"/>
          <p:cNvGrpSpPr/>
          <p:nvPr/>
        </p:nvGrpSpPr>
        <p:grpSpPr>
          <a:xfrm>
            <a:off x="457200" y="1568447"/>
            <a:ext cx="5639313" cy="618000"/>
            <a:chOff x="457200" y="1569825"/>
            <a:chExt cx="5639313" cy="618000"/>
          </a:xfrm>
        </p:grpSpPr>
        <p:sp>
          <p:nvSpPr>
            <p:cNvPr id="739" name="Google Shape;739;p29"/>
            <p:cNvSpPr txBox="1"/>
            <p:nvPr/>
          </p:nvSpPr>
          <p:spPr>
            <a:xfrm>
              <a:off x="457200" y="1569825"/>
              <a:ext cx="2229000" cy="6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Luxury 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3619500" y="1581214"/>
              <a:ext cx="2477013" cy="59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62.16 %</a:t>
              </a:r>
              <a:endParaRPr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42" name="Google Shape;742;p29"/>
          <p:cNvGrpSpPr/>
          <p:nvPr/>
        </p:nvGrpSpPr>
        <p:grpSpPr>
          <a:xfrm>
            <a:off x="457200" y="2585222"/>
            <a:ext cx="5639313" cy="618000"/>
            <a:chOff x="457200" y="2586600"/>
            <a:chExt cx="5639313" cy="618000"/>
          </a:xfrm>
        </p:grpSpPr>
        <p:sp>
          <p:nvSpPr>
            <p:cNvPr id="743" name="Google Shape;743;p29"/>
            <p:cNvSpPr txBox="1"/>
            <p:nvPr/>
          </p:nvSpPr>
          <p:spPr>
            <a:xfrm>
              <a:off x="457200" y="2586600"/>
              <a:ext cx="2229000" cy="6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Business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3619500" y="2598000"/>
              <a:ext cx="2477013" cy="59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37.84 %</a:t>
              </a:r>
              <a:endParaRPr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50" name="Google Shape;750;p29"/>
          <p:cNvCxnSpPr>
            <a:stCxn id="739" idx="3"/>
            <a:endCxn id="741" idx="2"/>
          </p:cNvCxnSpPr>
          <p:nvPr/>
        </p:nvCxnSpPr>
        <p:spPr>
          <a:xfrm flipV="1">
            <a:off x="2686200" y="1877436"/>
            <a:ext cx="933300" cy="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51" name="Google Shape;751;p29"/>
          <p:cNvCxnSpPr>
            <a:stCxn id="741" idx="6"/>
          </p:cNvCxnSpPr>
          <p:nvPr/>
        </p:nvCxnSpPr>
        <p:spPr>
          <a:xfrm>
            <a:off x="6096513" y="1877436"/>
            <a:ext cx="52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52" name="Google Shape;752;p29"/>
          <p:cNvCxnSpPr>
            <a:stCxn id="743" idx="3"/>
            <a:endCxn id="745" idx="2"/>
          </p:cNvCxnSpPr>
          <p:nvPr/>
        </p:nvCxnSpPr>
        <p:spPr>
          <a:xfrm>
            <a:off x="2686200" y="2894222"/>
            <a:ext cx="93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54" name="Google Shape;754;p29"/>
          <p:cNvCxnSpPr>
            <a:stCxn id="745" idx="6"/>
          </p:cNvCxnSpPr>
          <p:nvPr/>
        </p:nvCxnSpPr>
        <p:spPr>
          <a:xfrm>
            <a:off x="6096513" y="2894222"/>
            <a:ext cx="52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8"/>
          <p:cNvSpPr txBox="1"/>
          <p:nvPr/>
        </p:nvSpPr>
        <p:spPr>
          <a:xfrm>
            <a:off x="5681831" y="804357"/>
            <a:ext cx="2590800" cy="3681582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4" name="Google Shape;684;p28"/>
          <p:cNvSpPr txBox="1"/>
          <p:nvPr/>
        </p:nvSpPr>
        <p:spPr>
          <a:xfrm>
            <a:off x="183595" y="804357"/>
            <a:ext cx="2590800" cy="3681582"/>
          </a:xfrm>
          <a:prstGeom prst="rect">
            <a:avLst/>
          </a:prstGeom>
          <a:solidFill>
            <a:srgbClr val="C79DA9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5" name="Google Shape;685;p28"/>
          <p:cNvSpPr txBox="1">
            <a:spLocks noGrp="1"/>
          </p:cNvSpPr>
          <p:nvPr>
            <p:ph type="title"/>
          </p:nvPr>
        </p:nvSpPr>
        <p:spPr>
          <a:xfrm>
            <a:off x="-58805" y="212019"/>
            <a:ext cx="5836511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City wise Breakdown </a:t>
            </a:r>
            <a:endParaRPr sz="1800" dirty="0"/>
          </a:p>
        </p:txBody>
      </p:sp>
      <p:sp>
        <p:nvSpPr>
          <p:cNvPr id="686" name="Google Shape;686;p28"/>
          <p:cNvSpPr txBox="1"/>
          <p:nvPr/>
        </p:nvSpPr>
        <p:spPr>
          <a:xfrm>
            <a:off x="159774" y="1617633"/>
            <a:ext cx="2590800" cy="3168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Bookings</a:t>
            </a:r>
            <a:endParaRPr dirty="0">
              <a:sym typeface="Fira Sans Extra Condensed"/>
            </a:endParaRPr>
          </a:p>
        </p:txBody>
      </p:sp>
      <p:grpSp>
        <p:nvGrpSpPr>
          <p:cNvPr id="687" name="Google Shape;687;p28"/>
          <p:cNvGrpSpPr/>
          <p:nvPr/>
        </p:nvGrpSpPr>
        <p:grpSpPr>
          <a:xfrm>
            <a:off x="366253" y="1234131"/>
            <a:ext cx="2127355" cy="880050"/>
            <a:chOff x="213853" y="1141142"/>
            <a:chExt cx="2127355" cy="880050"/>
          </a:xfrm>
        </p:grpSpPr>
        <p:sp>
          <p:nvSpPr>
            <p:cNvPr id="688" name="Google Shape;688;p28"/>
            <p:cNvSpPr txBox="1"/>
            <p:nvPr/>
          </p:nvSpPr>
          <p:spPr>
            <a:xfrm>
              <a:off x="213853" y="1141142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Mumbai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9" name="Google Shape;689;p28"/>
            <p:cNvSpPr txBox="1"/>
            <p:nvPr/>
          </p:nvSpPr>
          <p:spPr>
            <a:xfrm>
              <a:off x="280208" y="1622492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3" name="Google Shape;693;p28"/>
          <p:cNvGrpSpPr/>
          <p:nvPr/>
        </p:nvGrpSpPr>
        <p:grpSpPr>
          <a:xfrm>
            <a:off x="5777706" y="1129062"/>
            <a:ext cx="2230025" cy="1358406"/>
            <a:chOff x="6625801" y="1170850"/>
            <a:chExt cx="2230025" cy="1358406"/>
          </a:xfrm>
        </p:grpSpPr>
        <p:sp>
          <p:nvSpPr>
            <p:cNvPr id="694" name="Google Shape;694;p28"/>
            <p:cNvSpPr txBox="1"/>
            <p:nvPr/>
          </p:nvSpPr>
          <p:spPr>
            <a:xfrm>
              <a:off x="6625801" y="117085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Delhi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5" name="Google Shape;695;p28"/>
            <p:cNvSpPr txBox="1"/>
            <p:nvPr/>
          </p:nvSpPr>
          <p:spPr>
            <a:xfrm>
              <a:off x="6794826" y="2130556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24 K</a:t>
              </a:r>
              <a:endParaRPr sz="2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8" name="Google Shape;698;p28"/>
          <p:cNvSpPr txBox="1"/>
          <p:nvPr/>
        </p:nvSpPr>
        <p:spPr>
          <a:xfrm>
            <a:off x="366253" y="3526960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10.7 K</a:t>
            </a:r>
            <a:endParaRPr sz="20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23" name="Google Shape;723;p28"/>
          <p:cNvGrpSpPr/>
          <p:nvPr/>
        </p:nvGrpSpPr>
        <p:grpSpPr>
          <a:xfrm>
            <a:off x="4438350" y="4038758"/>
            <a:ext cx="270895" cy="298910"/>
            <a:chOff x="2434882" y="2871209"/>
            <a:chExt cx="332550" cy="366941"/>
          </a:xfrm>
        </p:grpSpPr>
        <p:sp>
          <p:nvSpPr>
            <p:cNvPr id="724" name="Google Shape;724;p28"/>
            <p:cNvSpPr/>
            <p:nvPr/>
          </p:nvSpPr>
          <p:spPr>
            <a:xfrm>
              <a:off x="2456098" y="2871209"/>
              <a:ext cx="290938" cy="316432"/>
            </a:xfrm>
            <a:custGeom>
              <a:avLst/>
              <a:gdLst/>
              <a:ahLst/>
              <a:cxnLst/>
              <a:rect l="l" t="t" r="r" b="b"/>
              <a:pathLst>
                <a:path w="8502" h="9247" extrusionOk="0">
                  <a:moveTo>
                    <a:pt x="4239" y="2030"/>
                  </a:moveTo>
                  <a:cubicBezTo>
                    <a:pt x="4388" y="2030"/>
                    <a:pt x="4537" y="2126"/>
                    <a:pt x="4549" y="2316"/>
                  </a:cubicBezTo>
                  <a:lnTo>
                    <a:pt x="4549" y="2673"/>
                  </a:lnTo>
                  <a:lnTo>
                    <a:pt x="4906" y="2673"/>
                  </a:lnTo>
                  <a:cubicBezTo>
                    <a:pt x="5287" y="2721"/>
                    <a:pt x="5287" y="3269"/>
                    <a:pt x="4906" y="3293"/>
                  </a:cubicBezTo>
                  <a:lnTo>
                    <a:pt x="3810" y="3293"/>
                  </a:lnTo>
                  <a:cubicBezTo>
                    <a:pt x="3453" y="3293"/>
                    <a:pt x="3453" y="3840"/>
                    <a:pt x="3810" y="3840"/>
                  </a:cubicBezTo>
                  <a:lnTo>
                    <a:pt x="4644" y="3840"/>
                  </a:lnTo>
                  <a:cubicBezTo>
                    <a:pt x="5858" y="3840"/>
                    <a:pt x="5858" y="5650"/>
                    <a:pt x="4644" y="5650"/>
                  </a:cubicBezTo>
                  <a:lnTo>
                    <a:pt x="4668" y="5674"/>
                  </a:lnTo>
                  <a:lnTo>
                    <a:pt x="4549" y="5674"/>
                  </a:lnTo>
                  <a:lnTo>
                    <a:pt x="4549" y="6031"/>
                  </a:lnTo>
                  <a:cubicBezTo>
                    <a:pt x="4537" y="6222"/>
                    <a:pt x="4388" y="6317"/>
                    <a:pt x="4239" y="6317"/>
                  </a:cubicBezTo>
                  <a:cubicBezTo>
                    <a:pt x="4090" y="6317"/>
                    <a:pt x="3941" y="6222"/>
                    <a:pt x="3929" y="6031"/>
                  </a:cubicBezTo>
                  <a:lnTo>
                    <a:pt x="3929" y="5674"/>
                  </a:lnTo>
                  <a:lnTo>
                    <a:pt x="3572" y="5674"/>
                  </a:lnTo>
                  <a:cubicBezTo>
                    <a:pt x="3144" y="5674"/>
                    <a:pt x="3144" y="5031"/>
                    <a:pt x="3572" y="5031"/>
                  </a:cubicBezTo>
                  <a:lnTo>
                    <a:pt x="4668" y="5031"/>
                  </a:lnTo>
                  <a:cubicBezTo>
                    <a:pt x="5001" y="5007"/>
                    <a:pt x="5001" y="4531"/>
                    <a:pt x="4668" y="4483"/>
                  </a:cubicBezTo>
                  <a:lnTo>
                    <a:pt x="3810" y="4483"/>
                  </a:lnTo>
                  <a:cubicBezTo>
                    <a:pt x="2620" y="4483"/>
                    <a:pt x="2620" y="2673"/>
                    <a:pt x="3810" y="2673"/>
                  </a:cubicBezTo>
                  <a:lnTo>
                    <a:pt x="3929" y="2673"/>
                  </a:lnTo>
                  <a:lnTo>
                    <a:pt x="3929" y="2316"/>
                  </a:lnTo>
                  <a:cubicBezTo>
                    <a:pt x="3941" y="2126"/>
                    <a:pt x="4090" y="2030"/>
                    <a:pt x="4239" y="2030"/>
                  </a:cubicBezTo>
                  <a:close/>
                  <a:moveTo>
                    <a:pt x="4251" y="0"/>
                  </a:moveTo>
                  <a:cubicBezTo>
                    <a:pt x="3257" y="0"/>
                    <a:pt x="2262" y="375"/>
                    <a:pt x="1500" y="1126"/>
                  </a:cubicBezTo>
                  <a:cubicBezTo>
                    <a:pt x="0" y="2650"/>
                    <a:pt x="0" y="5103"/>
                    <a:pt x="1500" y="6627"/>
                  </a:cubicBezTo>
                  <a:lnTo>
                    <a:pt x="4025" y="9151"/>
                  </a:lnTo>
                  <a:cubicBezTo>
                    <a:pt x="4096" y="9199"/>
                    <a:pt x="4168" y="9222"/>
                    <a:pt x="4263" y="9246"/>
                  </a:cubicBezTo>
                  <a:cubicBezTo>
                    <a:pt x="4334" y="9222"/>
                    <a:pt x="4406" y="9199"/>
                    <a:pt x="4477" y="9151"/>
                  </a:cubicBezTo>
                  <a:lnTo>
                    <a:pt x="7001" y="6627"/>
                  </a:lnTo>
                  <a:cubicBezTo>
                    <a:pt x="8502" y="5103"/>
                    <a:pt x="8502" y="2650"/>
                    <a:pt x="7001" y="1126"/>
                  </a:cubicBezTo>
                  <a:cubicBezTo>
                    <a:pt x="6239" y="375"/>
                    <a:pt x="5245" y="0"/>
                    <a:pt x="4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2434882" y="3124848"/>
              <a:ext cx="332550" cy="113302"/>
            </a:xfrm>
            <a:custGeom>
              <a:avLst/>
              <a:gdLst/>
              <a:ahLst/>
              <a:cxnLst/>
              <a:rect l="l" t="t" r="r" b="b"/>
              <a:pathLst>
                <a:path w="9718" h="3311" extrusionOk="0">
                  <a:moveTo>
                    <a:pt x="2025" y="1"/>
                  </a:moveTo>
                  <a:lnTo>
                    <a:pt x="549" y="1668"/>
                  </a:lnTo>
                  <a:cubicBezTo>
                    <a:pt x="1" y="2311"/>
                    <a:pt x="453" y="3311"/>
                    <a:pt x="1311" y="3311"/>
                  </a:cubicBezTo>
                  <a:lnTo>
                    <a:pt x="8407" y="3311"/>
                  </a:lnTo>
                  <a:cubicBezTo>
                    <a:pt x="9265" y="3287"/>
                    <a:pt x="9717" y="2311"/>
                    <a:pt x="9169" y="1668"/>
                  </a:cubicBezTo>
                  <a:lnTo>
                    <a:pt x="7693" y="1"/>
                  </a:lnTo>
                  <a:lnTo>
                    <a:pt x="5526" y="2168"/>
                  </a:lnTo>
                  <a:cubicBezTo>
                    <a:pt x="5347" y="2358"/>
                    <a:pt x="5109" y="2453"/>
                    <a:pt x="4868" y="2453"/>
                  </a:cubicBezTo>
                  <a:cubicBezTo>
                    <a:pt x="4627" y="2453"/>
                    <a:pt x="4383" y="2358"/>
                    <a:pt x="4192" y="2168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686;p28"/>
          <p:cNvSpPr txBox="1"/>
          <p:nvPr/>
        </p:nvSpPr>
        <p:spPr>
          <a:xfrm>
            <a:off x="159774" y="3000580"/>
            <a:ext cx="2590800" cy="337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Cancellation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88;p28"/>
          <p:cNvSpPr txBox="1"/>
          <p:nvPr/>
        </p:nvSpPr>
        <p:spPr>
          <a:xfrm>
            <a:off x="366253" y="2086032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43 K</a:t>
            </a:r>
            <a:endParaRPr sz="20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86;p28"/>
          <p:cNvSpPr txBox="1"/>
          <p:nvPr/>
        </p:nvSpPr>
        <p:spPr>
          <a:xfrm>
            <a:off x="5681831" y="1652708"/>
            <a:ext cx="2590800" cy="3168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defRPr>
            </a:lvl1pPr>
          </a:lstStyle>
          <a:p>
            <a:r>
              <a:rPr lang="en" dirty="0">
                <a:sym typeface="Fira Sans Extra Condensed"/>
              </a:rPr>
              <a:t>Bookings</a:t>
            </a:r>
            <a:endParaRPr dirty="0">
              <a:sym typeface="Fira Sans Extra Condensed"/>
            </a:endParaRPr>
          </a:p>
        </p:txBody>
      </p:sp>
      <p:sp>
        <p:nvSpPr>
          <p:cNvPr id="64" name="Google Shape;686;p28"/>
          <p:cNvSpPr txBox="1"/>
          <p:nvPr/>
        </p:nvSpPr>
        <p:spPr>
          <a:xfrm>
            <a:off x="5681831" y="3035655"/>
            <a:ext cx="2590800" cy="337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Cancellation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" name="Google Shape;698;p28"/>
          <p:cNvSpPr txBox="1"/>
          <p:nvPr/>
        </p:nvSpPr>
        <p:spPr>
          <a:xfrm>
            <a:off x="5946731" y="3526960"/>
            <a:ext cx="206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6.02 K</a:t>
            </a:r>
            <a:endParaRPr sz="20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>
            <a:spLocks noGrp="1"/>
          </p:cNvSpPr>
          <p:nvPr>
            <p:ph type="title"/>
          </p:nvPr>
        </p:nvSpPr>
        <p:spPr>
          <a:xfrm>
            <a:off x="-811162" y="426223"/>
            <a:ext cx="557489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70C0"/>
                </a:solidFill>
              </a:rPr>
              <a:t>Day Wise Break Down</a:t>
            </a:r>
            <a:endParaRPr dirty="0">
              <a:solidFill>
                <a:srgbClr val="0070C0"/>
              </a:solidFill>
            </a:endParaRPr>
          </a:p>
        </p:txBody>
      </p:sp>
      <p:graphicFrame>
        <p:nvGraphicFramePr>
          <p:cNvPr id="761" name="Google Shape;761;p30"/>
          <p:cNvGraphicFramePr/>
          <p:nvPr>
            <p:extLst>
              <p:ext uri="{D42A27DB-BD31-4B8C-83A1-F6EECF244321}">
                <p14:modId xmlns:p14="http://schemas.microsoft.com/office/powerpoint/2010/main" val="305119778"/>
              </p:ext>
            </p:extLst>
          </p:nvPr>
        </p:nvGraphicFramePr>
        <p:xfrm>
          <a:off x="73742" y="1224116"/>
          <a:ext cx="3170375" cy="3362632"/>
        </p:xfrm>
        <a:graphic>
          <a:graphicData uri="http://schemas.openxmlformats.org/drawingml/2006/table">
            <a:tbl>
              <a:tblPr>
                <a:noFill/>
                <a:tableStyleId>{19C306BE-F9D1-4F1C-97B2-14A1A9916B45}</a:tableStyleId>
              </a:tblPr>
              <a:tblGrid>
                <a:gridCol w="1732250"/>
                <a:gridCol w="1438125"/>
              </a:tblGrid>
              <a:tr h="736732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dirty="0" smtClean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Sunday</a:t>
                      </a:r>
                      <a:endParaRPr sz="21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Bookings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r>
                        <a:rPr lang="en" sz="2000" b="1" baseline="0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K</a:t>
                      </a:r>
                      <a:endParaRPr sz="20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B5BB">
                        <a:alpha val="12549"/>
                      </a:srgbClr>
                    </a:solidFill>
                  </a:tcPr>
                </a:tc>
              </a:tr>
              <a:tr h="131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Cancellations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B5BB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6.4 K</a:t>
                      </a:r>
                      <a:endParaRPr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B5BB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2" name="Google Shape;762;p30"/>
          <p:cNvGraphicFramePr/>
          <p:nvPr>
            <p:extLst>
              <p:ext uri="{D42A27DB-BD31-4B8C-83A1-F6EECF244321}">
                <p14:modId xmlns:p14="http://schemas.microsoft.com/office/powerpoint/2010/main" val="3211578639"/>
              </p:ext>
            </p:extLst>
          </p:nvPr>
        </p:nvGraphicFramePr>
        <p:xfrm>
          <a:off x="3295650" y="1231490"/>
          <a:ext cx="1932653" cy="3318387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932653"/>
              </a:tblGrid>
              <a:tr h="7233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 smtClean="0">
                          <a:sym typeface="Fira Sans Extra Condensed"/>
                        </a:rPr>
                        <a:t>Saturday</a:t>
                      </a:r>
                      <a:endParaRPr sz="21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/>
                </a:tc>
              </a:tr>
              <a:tr h="12975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r>
                        <a:rPr lang="en-US" sz="2000" b="1" baseline="0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K</a:t>
                      </a:r>
                      <a:endParaRPr sz="20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</a:tr>
              <a:tr h="12975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5.9</a:t>
                      </a:r>
                      <a:r>
                        <a:rPr lang="en-US" sz="2000" b="1" baseline="0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K</a:t>
                      </a:r>
                      <a:endParaRPr sz="20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6" name="Google Shape;762;p30"/>
          <p:cNvGraphicFramePr/>
          <p:nvPr>
            <p:extLst>
              <p:ext uri="{D42A27DB-BD31-4B8C-83A1-F6EECF244321}">
                <p14:modId xmlns:p14="http://schemas.microsoft.com/office/powerpoint/2010/main" val="3244488721"/>
              </p:ext>
            </p:extLst>
          </p:nvPr>
        </p:nvGraphicFramePr>
        <p:xfrm>
          <a:off x="5276850" y="1214283"/>
          <a:ext cx="1932653" cy="332744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932653"/>
              </a:tblGrid>
              <a:tr h="7942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 smtClean="0">
                          <a:sym typeface="Fira Sans Extra Condensed"/>
                        </a:rPr>
                        <a:t>Remaining Days</a:t>
                      </a:r>
                      <a:endParaRPr sz="21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/>
                </a:tc>
              </a:tr>
              <a:tr h="12522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r>
                        <a:rPr lang="en-US" sz="2000" b="1" baseline="0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K</a:t>
                      </a:r>
                      <a:endParaRPr sz="20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</a:tr>
              <a:tr h="12522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4.2</a:t>
                      </a:r>
                      <a:r>
                        <a:rPr lang="en-US" sz="2000" b="1" baseline="0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K</a:t>
                      </a:r>
                      <a:endParaRPr sz="20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2"/>
          <p:cNvSpPr txBox="1">
            <a:spLocks noGrp="1"/>
          </p:cNvSpPr>
          <p:nvPr>
            <p:ph type="title"/>
          </p:nvPr>
        </p:nvSpPr>
        <p:spPr>
          <a:xfrm>
            <a:off x="254128" y="216392"/>
            <a:ext cx="8229600" cy="308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Booking Platform wise Bookings &amp; Cancellation</a:t>
            </a:r>
            <a:endParaRPr sz="16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42" name="Google Shape;842;p32"/>
          <p:cNvGrpSpPr/>
          <p:nvPr/>
        </p:nvGrpSpPr>
        <p:grpSpPr>
          <a:xfrm>
            <a:off x="254128" y="1191325"/>
            <a:ext cx="7875640" cy="1889500"/>
            <a:chOff x="457200" y="1305025"/>
            <a:chExt cx="4793700" cy="1889500"/>
          </a:xfrm>
        </p:grpSpPr>
        <p:sp>
          <p:nvSpPr>
            <p:cNvPr id="843" name="Google Shape;843;p32"/>
            <p:cNvSpPr/>
            <p:nvPr/>
          </p:nvSpPr>
          <p:spPr>
            <a:xfrm rot="10800000">
              <a:off x="457200" y="1305025"/>
              <a:ext cx="4793700" cy="845400"/>
            </a:xfrm>
            <a:prstGeom prst="trapezoid">
              <a:avLst>
                <a:gd name="adj" fmla="val 5553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 rot="10800000">
              <a:off x="1099812" y="2349125"/>
              <a:ext cx="3508500" cy="845400"/>
            </a:xfrm>
            <a:prstGeom prst="trapezoid">
              <a:avLst>
                <a:gd name="adj" fmla="val 5663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645358" y="1323271"/>
            <a:ext cx="73925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Bookings through the Others platform total 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55K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, but it also experiences the highest number of cancellations at 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13.69K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.</a:t>
            </a:r>
          </a:p>
          <a:p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9530" y="2374281"/>
            <a:ext cx="5324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Conversely, bookings via the Direct offline platform are lower at 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7K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, but cancellations are also fewer, with only 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1.7K.</a:t>
            </a:r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2"/>
          <p:cNvSpPr txBox="1">
            <a:spLocks noGrp="1"/>
          </p:cNvSpPr>
          <p:nvPr>
            <p:ph type="title"/>
          </p:nvPr>
        </p:nvSpPr>
        <p:spPr>
          <a:xfrm>
            <a:off x="254128" y="282760"/>
            <a:ext cx="7875640" cy="308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wise </a:t>
            </a:r>
            <a:r>
              <a:rPr lang="en-US" sz="1600" b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wise</a:t>
            </a:r>
            <a:r>
              <a:rPr lang="en-US" sz="16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Bookings &amp; Cancellation</a:t>
            </a:r>
            <a:endParaRPr sz="16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3" name="Google Shape;843;p32"/>
          <p:cNvSpPr/>
          <p:nvPr/>
        </p:nvSpPr>
        <p:spPr>
          <a:xfrm>
            <a:off x="347396" y="1596905"/>
            <a:ext cx="7875640" cy="2252424"/>
          </a:xfrm>
          <a:prstGeom prst="snip1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02422" y="1940829"/>
            <a:ext cx="7579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Week 19 demonstrates higher bookings and cancellations, with </a:t>
            </a:r>
            <a:r>
              <a:rPr lang="en-US" b="1" dirty="0"/>
              <a:t>11K</a:t>
            </a:r>
            <a:r>
              <a:rPr lang="en-US" dirty="0"/>
              <a:t> bookings and </a:t>
            </a:r>
            <a:r>
              <a:rPr lang="en-US" b="1" dirty="0"/>
              <a:t>2.8K</a:t>
            </a:r>
            <a:r>
              <a:rPr lang="en-US" dirty="0"/>
              <a:t> </a:t>
            </a:r>
            <a:r>
              <a:rPr lang="en-US" dirty="0" smtClean="0"/>
              <a:t>cancellations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Conversely</a:t>
            </a:r>
            <a:r>
              <a:rPr lang="en-US" dirty="0"/>
              <a:t>, in Week 32, bookings are lower at </a:t>
            </a:r>
            <a:r>
              <a:rPr lang="en-US" b="1" dirty="0"/>
              <a:t>1.7K</a:t>
            </a:r>
            <a:r>
              <a:rPr lang="en-US" dirty="0"/>
              <a:t>, with cancellations also reduced to </a:t>
            </a:r>
            <a:r>
              <a:rPr lang="en-US" b="1" dirty="0"/>
              <a:t>396</a:t>
            </a:r>
            <a:r>
              <a:rPr lang="en-US" dirty="0"/>
              <a:t>.</a:t>
            </a:r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5734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596326"/>
            <a:ext cx="9431594" cy="5202493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236220" y="497266"/>
            <a:ext cx="8183880" cy="1575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Thank You</a:t>
            </a:r>
            <a:endParaRPr b="1" dirty="0">
              <a:solidFill>
                <a:schemeClr val="tx1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7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7339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44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/>
          <p:nvPr/>
        </p:nvSpPr>
        <p:spPr>
          <a:xfrm rot="2700000">
            <a:off x="2870375" y="807195"/>
            <a:ext cx="1148059" cy="114805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"/>
          <p:cNvSpPr/>
          <p:nvPr/>
        </p:nvSpPr>
        <p:spPr>
          <a:xfrm rot="2700000">
            <a:off x="5465731" y="3820924"/>
            <a:ext cx="1148059" cy="114805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 rot="2700000">
            <a:off x="2870375" y="2290438"/>
            <a:ext cx="1148059" cy="11480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"/>
          <p:cNvSpPr/>
          <p:nvPr/>
        </p:nvSpPr>
        <p:spPr>
          <a:xfrm rot="2700000">
            <a:off x="5465731" y="2335805"/>
            <a:ext cx="1148059" cy="114805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19"/>
          <p:cNvGrpSpPr/>
          <p:nvPr/>
        </p:nvGrpSpPr>
        <p:grpSpPr>
          <a:xfrm>
            <a:off x="457197" y="2461260"/>
            <a:ext cx="3655152" cy="782100"/>
            <a:chOff x="457990" y="2473418"/>
            <a:chExt cx="3655152" cy="782100"/>
          </a:xfrm>
        </p:grpSpPr>
        <p:sp>
          <p:nvSpPr>
            <p:cNvPr id="241" name="Google Shape;241;p19"/>
            <p:cNvSpPr txBox="1"/>
            <p:nvPr/>
          </p:nvSpPr>
          <p:spPr>
            <a:xfrm>
              <a:off x="2871078" y="2473418"/>
              <a:ext cx="1242064" cy="78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7.25 K</a:t>
              </a:r>
              <a:endParaRPr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" name="Google Shape;243;p19"/>
            <p:cNvSpPr txBox="1"/>
            <p:nvPr/>
          </p:nvSpPr>
          <p:spPr>
            <a:xfrm>
              <a:off x="457990" y="2702940"/>
              <a:ext cx="1518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RevPAR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5" name="Google Shape;255;p19"/>
          <p:cNvGrpSpPr/>
          <p:nvPr/>
        </p:nvGrpSpPr>
        <p:grpSpPr>
          <a:xfrm>
            <a:off x="457197" y="1012276"/>
            <a:ext cx="3776081" cy="782100"/>
            <a:chOff x="457197" y="1012276"/>
            <a:chExt cx="3776081" cy="782100"/>
          </a:xfrm>
        </p:grpSpPr>
        <p:sp>
          <p:nvSpPr>
            <p:cNvPr id="256" name="Google Shape;256;p19"/>
            <p:cNvSpPr txBox="1"/>
            <p:nvPr/>
          </p:nvSpPr>
          <p:spPr>
            <a:xfrm>
              <a:off x="2750942" y="1012276"/>
              <a:ext cx="1482336" cy="78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1.709B</a:t>
              </a:r>
              <a:endParaRPr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457197" y="1170850"/>
              <a:ext cx="1518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Revenue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60" name="Google Shape;260;p19"/>
          <p:cNvCxnSpPr/>
          <p:nvPr/>
        </p:nvCxnSpPr>
        <p:spPr>
          <a:xfrm flipV="1">
            <a:off x="1645468" y="1296099"/>
            <a:ext cx="950828" cy="64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61" name="Google Shape;261;p19"/>
          <p:cNvCxnSpPr>
            <a:endCxn id="241" idx="1"/>
          </p:cNvCxnSpPr>
          <p:nvPr/>
        </p:nvCxnSpPr>
        <p:spPr>
          <a:xfrm>
            <a:off x="1642960" y="2839739"/>
            <a:ext cx="1227325" cy="1257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62" name="Google Shape;262;p19"/>
          <p:cNvCxnSpPr/>
          <p:nvPr/>
        </p:nvCxnSpPr>
        <p:spPr>
          <a:xfrm rot="10800000">
            <a:off x="6773769" y="2980140"/>
            <a:ext cx="1143413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7" y="69226"/>
            <a:ext cx="8229600" cy="498321"/>
          </a:xfrm>
          <a:gradFill>
            <a:gsLst>
              <a:gs pos="74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dirty="0" smtClean="0"/>
              <a:t>Key Metrics</a:t>
            </a:r>
            <a:endParaRPr lang="en-IN" dirty="0"/>
          </a:p>
        </p:txBody>
      </p:sp>
      <p:sp>
        <p:nvSpPr>
          <p:cNvPr id="40" name="Google Shape;236;p19"/>
          <p:cNvSpPr/>
          <p:nvPr/>
        </p:nvSpPr>
        <p:spPr>
          <a:xfrm rot="2700000">
            <a:off x="2870375" y="3794738"/>
            <a:ext cx="1148059" cy="114805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36;p19"/>
          <p:cNvSpPr/>
          <p:nvPr/>
        </p:nvSpPr>
        <p:spPr>
          <a:xfrm rot="2700000">
            <a:off x="5465731" y="849270"/>
            <a:ext cx="1148059" cy="114805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41;p19"/>
          <p:cNvSpPr txBox="1"/>
          <p:nvPr/>
        </p:nvSpPr>
        <p:spPr>
          <a:xfrm>
            <a:off x="2791662" y="4022741"/>
            <a:ext cx="1242064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2528</a:t>
            </a:r>
            <a:endParaRPr sz="2800" b="1" dirty="0">
              <a:solidFill>
                <a:schemeClr val="tx1">
                  <a:lumMod val="95000"/>
                  <a:lumOff val="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" name="Google Shape;241;p19"/>
          <p:cNvSpPr txBox="1"/>
          <p:nvPr/>
        </p:nvSpPr>
        <p:spPr>
          <a:xfrm>
            <a:off x="5326611" y="4022741"/>
            <a:ext cx="1447155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80.61%</a:t>
            </a:r>
            <a:endParaRPr sz="2800" b="1" dirty="0">
              <a:solidFill>
                <a:schemeClr val="tx1">
                  <a:lumMod val="95000"/>
                  <a:lumOff val="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241;p19"/>
          <p:cNvSpPr txBox="1"/>
          <p:nvPr/>
        </p:nvSpPr>
        <p:spPr>
          <a:xfrm>
            <a:off x="5250180" y="2491740"/>
            <a:ext cx="1582116" cy="81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57.87 %</a:t>
            </a:r>
            <a:endParaRPr sz="2800" b="1" dirty="0">
              <a:solidFill>
                <a:schemeClr val="tx1">
                  <a:lumMod val="95000"/>
                  <a:lumOff val="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241;p19"/>
          <p:cNvSpPr txBox="1"/>
          <p:nvPr/>
        </p:nvSpPr>
        <p:spPr>
          <a:xfrm>
            <a:off x="5285466" y="1040033"/>
            <a:ext cx="14883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12.70 K</a:t>
            </a:r>
            <a:endParaRPr sz="2800" b="1" dirty="0">
              <a:solidFill>
                <a:schemeClr val="tx1">
                  <a:lumMod val="95000"/>
                  <a:lumOff val="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7" name="Google Shape;263;p19"/>
          <p:cNvCxnSpPr>
            <a:endCxn id="46" idx="3"/>
          </p:cNvCxnSpPr>
          <p:nvPr/>
        </p:nvCxnSpPr>
        <p:spPr>
          <a:xfrm rot="10800000" flipV="1">
            <a:off x="6773766" y="1423301"/>
            <a:ext cx="1143416" cy="778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49" name="Google Shape;258;p19"/>
          <p:cNvSpPr txBox="1"/>
          <p:nvPr/>
        </p:nvSpPr>
        <p:spPr>
          <a:xfrm>
            <a:off x="380260" y="4287897"/>
            <a:ext cx="151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DSRN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1" name="Google Shape;261;p19"/>
          <p:cNvCxnSpPr/>
          <p:nvPr/>
        </p:nvCxnSpPr>
        <p:spPr>
          <a:xfrm flipV="1">
            <a:off x="1554761" y="4413791"/>
            <a:ext cx="1116894" cy="2392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59" name="Google Shape;258;p19"/>
          <p:cNvSpPr txBox="1"/>
          <p:nvPr/>
        </p:nvSpPr>
        <p:spPr>
          <a:xfrm>
            <a:off x="7917181" y="1266376"/>
            <a:ext cx="151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ADR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258;p19"/>
          <p:cNvSpPr txBox="1"/>
          <p:nvPr/>
        </p:nvSpPr>
        <p:spPr>
          <a:xfrm>
            <a:off x="7345474" y="2680883"/>
            <a:ext cx="1712966" cy="27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Occupancy %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5" name="Google Shape;262;p19"/>
          <p:cNvCxnSpPr/>
          <p:nvPr/>
        </p:nvCxnSpPr>
        <p:spPr>
          <a:xfrm rot="10800000">
            <a:off x="6773768" y="4394953"/>
            <a:ext cx="1143413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76" name="Google Shape;258;p19"/>
          <p:cNvSpPr txBox="1"/>
          <p:nvPr/>
        </p:nvSpPr>
        <p:spPr>
          <a:xfrm>
            <a:off x="7431034" y="4095696"/>
            <a:ext cx="1712966" cy="27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Realisation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/>
          <p:nvPr/>
        </p:nvSpPr>
        <p:spPr>
          <a:xfrm>
            <a:off x="410426" y="801430"/>
            <a:ext cx="1676400" cy="2568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7222410" y="85862"/>
            <a:ext cx="1785484" cy="2909649"/>
            <a:chOff x="1993073" y="1358949"/>
            <a:chExt cx="1525794" cy="2486454"/>
          </a:xfrm>
        </p:grpSpPr>
        <p:sp>
          <p:nvSpPr>
            <p:cNvPr id="272" name="Google Shape;272;p20"/>
            <p:cNvSpPr/>
            <p:nvPr/>
          </p:nvSpPr>
          <p:spPr>
            <a:xfrm>
              <a:off x="2714868" y="3729003"/>
              <a:ext cx="804000" cy="1164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2644091" y="2362207"/>
              <a:ext cx="433712" cy="294328"/>
            </a:xfrm>
            <a:custGeom>
              <a:avLst/>
              <a:gdLst/>
              <a:ahLst/>
              <a:cxnLst/>
              <a:rect l="l" t="t" r="r" b="b"/>
              <a:pathLst>
                <a:path w="35678" h="24212" extrusionOk="0">
                  <a:moveTo>
                    <a:pt x="30595" y="1"/>
                  </a:moveTo>
                  <a:lnTo>
                    <a:pt x="30355" y="26"/>
                  </a:lnTo>
                  <a:lnTo>
                    <a:pt x="30127" y="51"/>
                  </a:lnTo>
                  <a:lnTo>
                    <a:pt x="29887" y="89"/>
                  </a:lnTo>
                  <a:lnTo>
                    <a:pt x="29660" y="140"/>
                  </a:lnTo>
                  <a:lnTo>
                    <a:pt x="29432" y="203"/>
                  </a:lnTo>
                  <a:lnTo>
                    <a:pt x="29217" y="279"/>
                  </a:lnTo>
                  <a:lnTo>
                    <a:pt x="28990" y="355"/>
                  </a:lnTo>
                  <a:lnTo>
                    <a:pt x="28775" y="443"/>
                  </a:lnTo>
                  <a:lnTo>
                    <a:pt x="28560" y="544"/>
                  </a:lnTo>
                  <a:lnTo>
                    <a:pt x="28358" y="658"/>
                  </a:lnTo>
                  <a:lnTo>
                    <a:pt x="28155" y="785"/>
                  </a:lnTo>
                  <a:lnTo>
                    <a:pt x="27953" y="911"/>
                  </a:lnTo>
                  <a:lnTo>
                    <a:pt x="27763" y="1050"/>
                  </a:lnTo>
                  <a:lnTo>
                    <a:pt x="27574" y="1202"/>
                  </a:lnTo>
                  <a:lnTo>
                    <a:pt x="27397" y="1366"/>
                  </a:lnTo>
                  <a:lnTo>
                    <a:pt x="27232" y="1531"/>
                  </a:lnTo>
                  <a:lnTo>
                    <a:pt x="27068" y="1720"/>
                  </a:lnTo>
                  <a:lnTo>
                    <a:pt x="26904" y="1897"/>
                  </a:lnTo>
                  <a:lnTo>
                    <a:pt x="26765" y="2099"/>
                  </a:lnTo>
                  <a:lnTo>
                    <a:pt x="26626" y="2302"/>
                  </a:lnTo>
                  <a:lnTo>
                    <a:pt x="26486" y="2517"/>
                  </a:lnTo>
                  <a:lnTo>
                    <a:pt x="19445" y="13971"/>
                  </a:lnTo>
                  <a:lnTo>
                    <a:pt x="1201" y="7725"/>
                  </a:lnTo>
                  <a:lnTo>
                    <a:pt x="0" y="12884"/>
                  </a:lnTo>
                  <a:lnTo>
                    <a:pt x="645" y="13427"/>
                  </a:lnTo>
                  <a:lnTo>
                    <a:pt x="1404" y="14059"/>
                  </a:lnTo>
                  <a:lnTo>
                    <a:pt x="2403" y="14856"/>
                  </a:lnTo>
                  <a:lnTo>
                    <a:pt x="3629" y="15804"/>
                  </a:lnTo>
                  <a:lnTo>
                    <a:pt x="4312" y="16310"/>
                  </a:lnTo>
                  <a:lnTo>
                    <a:pt x="5045" y="16841"/>
                  </a:lnTo>
                  <a:lnTo>
                    <a:pt x="5803" y="17397"/>
                  </a:lnTo>
                  <a:lnTo>
                    <a:pt x="6612" y="17953"/>
                  </a:lnTo>
                  <a:lnTo>
                    <a:pt x="7434" y="18510"/>
                  </a:lnTo>
                  <a:lnTo>
                    <a:pt x="8294" y="19078"/>
                  </a:lnTo>
                  <a:lnTo>
                    <a:pt x="9179" y="19635"/>
                  </a:lnTo>
                  <a:lnTo>
                    <a:pt x="10089" y="20178"/>
                  </a:lnTo>
                  <a:lnTo>
                    <a:pt x="10999" y="20722"/>
                  </a:lnTo>
                  <a:lnTo>
                    <a:pt x="11935" y="21228"/>
                  </a:lnTo>
                  <a:lnTo>
                    <a:pt x="12870" y="21721"/>
                  </a:lnTo>
                  <a:lnTo>
                    <a:pt x="13806" y="22188"/>
                  </a:lnTo>
                  <a:lnTo>
                    <a:pt x="14286" y="22403"/>
                  </a:lnTo>
                  <a:lnTo>
                    <a:pt x="14754" y="22606"/>
                  </a:lnTo>
                  <a:lnTo>
                    <a:pt x="15222" y="22808"/>
                  </a:lnTo>
                  <a:lnTo>
                    <a:pt x="15690" y="22998"/>
                  </a:lnTo>
                  <a:lnTo>
                    <a:pt x="16158" y="23175"/>
                  </a:lnTo>
                  <a:lnTo>
                    <a:pt x="16625" y="23339"/>
                  </a:lnTo>
                  <a:lnTo>
                    <a:pt x="17080" y="23491"/>
                  </a:lnTo>
                  <a:lnTo>
                    <a:pt x="17536" y="23630"/>
                  </a:lnTo>
                  <a:lnTo>
                    <a:pt x="17991" y="23756"/>
                  </a:lnTo>
                  <a:lnTo>
                    <a:pt x="18446" y="23870"/>
                  </a:lnTo>
                  <a:lnTo>
                    <a:pt x="18888" y="23971"/>
                  </a:lnTo>
                  <a:lnTo>
                    <a:pt x="19318" y="24047"/>
                  </a:lnTo>
                  <a:lnTo>
                    <a:pt x="19761" y="24110"/>
                  </a:lnTo>
                  <a:lnTo>
                    <a:pt x="20178" y="24161"/>
                  </a:lnTo>
                  <a:lnTo>
                    <a:pt x="20608" y="24199"/>
                  </a:lnTo>
                  <a:lnTo>
                    <a:pt x="21012" y="24211"/>
                  </a:lnTo>
                  <a:lnTo>
                    <a:pt x="21417" y="24199"/>
                  </a:lnTo>
                  <a:lnTo>
                    <a:pt x="21821" y="24186"/>
                  </a:lnTo>
                  <a:lnTo>
                    <a:pt x="22201" y="24135"/>
                  </a:lnTo>
                  <a:lnTo>
                    <a:pt x="22580" y="24072"/>
                  </a:lnTo>
                  <a:lnTo>
                    <a:pt x="22845" y="24009"/>
                  </a:lnTo>
                  <a:lnTo>
                    <a:pt x="23098" y="23946"/>
                  </a:lnTo>
                  <a:lnTo>
                    <a:pt x="23351" y="23857"/>
                  </a:lnTo>
                  <a:lnTo>
                    <a:pt x="23617" y="23756"/>
                  </a:lnTo>
                  <a:lnTo>
                    <a:pt x="23869" y="23642"/>
                  </a:lnTo>
                  <a:lnTo>
                    <a:pt x="24110" y="23529"/>
                  </a:lnTo>
                  <a:lnTo>
                    <a:pt x="24363" y="23390"/>
                  </a:lnTo>
                  <a:lnTo>
                    <a:pt x="24615" y="23238"/>
                  </a:lnTo>
                  <a:lnTo>
                    <a:pt x="24856" y="23086"/>
                  </a:lnTo>
                  <a:lnTo>
                    <a:pt x="25108" y="22922"/>
                  </a:lnTo>
                  <a:lnTo>
                    <a:pt x="25349" y="22732"/>
                  </a:lnTo>
                  <a:lnTo>
                    <a:pt x="25589" y="22542"/>
                  </a:lnTo>
                  <a:lnTo>
                    <a:pt x="25829" y="22353"/>
                  </a:lnTo>
                  <a:lnTo>
                    <a:pt x="26069" y="22138"/>
                  </a:lnTo>
                  <a:lnTo>
                    <a:pt x="26309" y="21923"/>
                  </a:lnTo>
                  <a:lnTo>
                    <a:pt x="26537" y="21695"/>
                  </a:lnTo>
                  <a:lnTo>
                    <a:pt x="27005" y="21215"/>
                  </a:lnTo>
                  <a:lnTo>
                    <a:pt x="27460" y="20709"/>
                  </a:lnTo>
                  <a:lnTo>
                    <a:pt x="27902" y="20166"/>
                  </a:lnTo>
                  <a:lnTo>
                    <a:pt x="28345" y="19597"/>
                  </a:lnTo>
                  <a:lnTo>
                    <a:pt x="28787" y="19003"/>
                  </a:lnTo>
                  <a:lnTo>
                    <a:pt x="29205" y="18396"/>
                  </a:lnTo>
                  <a:lnTo>
                    <a:pt x="29622" y="17751"/>
                  </a:lnTo>
                  <a:lnTo>
                    <a:pt x="30039" y="17106"/>
                  </a:lnTo>
                  <a:lnTo>
                    <a:pt x="30431" y="16449"/>
                  </a:lnTo>
                  <a:lnTo>
                    <a:pt x="30823" y="15766"/>
                  </a:lnTo>
                  <a:lnTo>
                    <a:pt x="31202" y="15083"/>
                  </a:lnTo>
                  <a:lnTo>
                    <a:pt x="31581" y="14401"/>
                  </a:lnTo>
                  <a:lnTo>
                    <a:pt x="31935" y="13705"/>
                  </a:lnTo>
                  <a:lnTo>
                    <a:pt x="32289" y="13010"/>
                  </a:lnTo>
                  <a:lnTo>
                    <a:pt x="32972" y="11645"/>
                  </a:lnTo>
                  <a:lnTo>
                    <a:pt x="33604" y="10292"/>
                  </a:lnTo>
                  <a:lnTo>
                    <a:pt x="34198" y="8990"/>
                  </a:lnTo>
                  <a:lnTo>
                    <a:pt x="35248" y="6613"/>
                  </a:lnTo>
                  <a:lnTo>
                    <a:pt x="35336" y="6385"/>
                  </a:lnTo>
                  <a:lnTo>
                    <a:pt x="35425" y="6158"/>
                  </a:lnTo>
                  <a:lnTo>
                    <a:pt x="35501" y="5918"/>
                  </a:lnTo>
                  <a:lnTo>
                    <a:pt x="35551" y="5690"/>
                  </a:lnTo>
                  <a:lnTo>
                    <a:pt x="35602" y="5450"/>
                  </a:lnTo>
                  <a:lnTo>
                    <a:pt x="35640" y="5222"/>
                  </a:lnTo>
                  <a:lnTo>
                    <a:pt x="35665" y="4982"/>
                  </a:lnTo>
                  <a:lnTo>
                    <a:pt x="35678" y="4742"/>
                  </a:lnTo>
                  <a:lnTo>
                    <a:pt x="35678" y="4514"/>
                  </a:lnTo>
                  <a:lnTo>
                    <a:pt x="35665" y="4274"/>
                  </a:lnTo>
                  <a:lnTo>
                    <a:pt x="35652" y="4046"/>
                  </a:lnTo>
                  <a:lnTo>
                    <a:pt x="35614" y="3819"/>
                  </a:lnTo>
                  <a:lnTo>
                    <a:pt x="35576" y="3591"/>
                  </a:lnTo>
                  <a:lnTo>
                    <a:pt x="35526" y="3364"/>
                  </a:lnTo>
                  <a:lnTo>
                    <a:pt x="35463" y="3136"/>
                  </a:lnTo>
                  <a:lnTo>
                    <a:pt x="35387" y="2921"/>
                  </a:lnTo>
                  <a:lnTo>
                    <a:pt x="35311" y="2694"/>
                  </a:lnTo>
                  <a:lnTo>
                    <a:pt x="35222" y="2491"/>
                  </a:lnTo>
                  <a:lnTo>
                    <a:pt x="35121" y="2276"/>
                  </a:lnTo>
                  <a:lnTo>
                    <a:pt x="35007" y="2074"/>
                  </a:lnTo>
                  <a:lnTo>
                    <a:pt x="34881" y="1872"/>
                  </a:lnTo>
                  <a:lnTo>
                    <a:pt x="34755" y="1682"/>
                  </a:lnTo>
                  <a:lnTo>
                    <a:pt x="34616" y="1493"/>
                  </a:lnTo>
                  <a:lnTo>
                    <a:pt x="34464" y="1316"/>
                  </a:lnTo>
                  <a:lnTo>
                    <a:pt x="34312" y="1139"/>
                  </a:lnTo>
                  <a:lnTo>
                    <a:pt x="34148" y="962"/>
                  </a:lnTo>
                  <a:lnTo>
                    <a:pt x="33971" y="810"/>
                  </a:lnTo>
                  <a:lnTo>
                    <a:pt x="33781" y="658"/>
                  </a:lnTo>
                  <a:lnTo>
                    <a:pt x="33592" y="507"/>
                  </a:lnTo>
                  <a:lnTo>
                    <a:pt x="33389" y="367"/>
                  </a:lnTo>
                  <a:lnTo>
                    <a:pt x="33187" y="241"/>
                  </a:lnTo>
                  <a:lnTo>
                    <a:pt x="32972" y="127"/>
                  </a:lnTo>
                  <a:lnTo>
                    <a:pt x="32972" y="127"/>
                  </a:lnTo>
                  <a:lnTo>
                    <a:pt x="33162" y="570"/>
                  </a:lnTo>
                  <a:lnTo>
                    <a:pt x="33162" y="570"/>
                  </a:lnTo>
                  <a:lnTo>
                    <a:pt x="32947" y="456"/>
                  </a:lnTo>
                  <a:lnTo>
                    <a:pt x="32707" y="355"/>
                  </a:lnTo>
                  <a:lnTo>
                    <a:pt x="32479" y="266"/>
                  </a:lnTo>
                  <a:lnTo>
                    <a:pt x="32251" y="203"/>
                  </a:lnTo>
                  <a:lnTo>
                    <a:pt x="32011" y="140"/>
                  </a:lnTo>
                  <a:lnTo>
                    <a:pt x="31784" y="89"/>
                  </a:lnTo>
                  <a:lnTo>
                    <a:pt x="31543" y="51"/>
                  </a:lnTo>
                  <a:lnTo>
                    <a:pt x="31303" y="13"/>
                  </a:lnTo>
                  <a:lnTo>
                    <a:pt x="310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2541577" y="2151198"/>
              <a:ext cx="175829" cy="346880"/>
            </a:xfrm>
            <a:custGeom>
              <a:avLst/>
              <a:gdLst/>
              <a:ahLst/>
              <a:cxnLst/>
              <a:rect l="l" t="t" r="r" b="b"/>
              <a:pathLst>
                <a:path w="14464" h="28535" extrusionOk="0">
                  <a:moveTo>
                    <a:pt x="3819" y="1"/>
                  </a:moveTo>
                  <a:lnTo>
                    <a:pt x="1" y="1505"/>
                  </a:lnTo>
                  <a:lnTo>
                    <a:pt x="10646" y="28535"/>
                  </a:lnTo>
                  <a:lnTo>
                    <a:pt x="14464" y="27030"/>
                  </a:lnTo>
                  <a:lnTo>
                    <a:pt x="38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2564784" y="2228816"/>
              <a:ext cx="257908" cy="510552"/>
            </a:xfrm>
            <a:custGeom>
              <a:avLst/>
              <a:gdLst/>
              <a:ahLst/>
              <a:cxnLst/>
              <a:rect l="l" t="t" r="r" b="b"/>
              <a:pathLst>
                <a:path w="21216" h="41999" extrusionOk="0">
                  <a:moveTo>
                    <a:pt x="4476" y="0"/>
                  </a:moveTo>
                  <a:lnTo>
                    <a:pt x="4211" y="38"/>
                  </a:lnTo>
                  <a:lnTo>
                    <a:pt x="3958" y="101"/>
                  </a:lnTo>
                  <a:lnTo>
                    <a:pt x="3693" y="177"/>
                  </a:lnTo>
                  <a:lnTo>
                    <a:pt x="1682" y="974"/>
                  </a:lnTo>
                  <a:lnTo>
                    <a:pt x="1430" y="1087"/>
                  </a:lnTo>
                  <a:lnTo>
                    <a:pt x="1202" y="1226"/>
                  </a:lnTo>
                  <a:lnTo>
                    <a:pt x="987" y="1378"/>
                  </a:lnTo>
                  <a:lnTo>
                    <a:pt x="797" y="1543"/>
                  </a:lnTo>
                  <a:lnTo>
                    <a:pt x="620" y="1732"/>
                  </a:lnTo>
                  <a:lnTo>
                    <a:pt x="469" y="1934"/>
                  </a:lnTo>
                  <a:lnTo>
                    <a:pt x="330" y="2149"/>
                  </a:lnTo>
                  <a:lnTo>
                    <a:pt x="228" y="2377"/>
                  </a:lnTo>
                  <a:lnTo>
                    <a:pt x="127" y="2617"/>
                  </a:lnTo>
                  <a:lnTo>
                    <a:pt x="64" y="2870"/>
                  </a:lnTo>
                  <a:lnTo>
                    <a:pt x="26" y="3110"/>
                  </a:lnTo>
                  <a:lnTo>
                    <a:pt x="1" y="3376"/>
                  </a:lnTo>
                  <a:lnTo>
                    <a:pt x="14" y="3629"/>
                  </a:lnTo>
                  <a:lnTo>
                    <a:pt x="39" y="3894"/>
                  </a:lnTo>
                  <a:lnTo>
                    <a:pt x="102" y="4147"/>
                  </a:lnTo>
                  <a:lnTo>
                    <a:pt x="191" y="4400"/>
                  </a:lnTo>
                  <a:lnTo>
                    <a:pt x="14097" y="40317"/>
                  </a:lnTo>
                  <a:lnTo>
                    <a:pt x="14211" y="40570"/>
                  </a:lnTo>
                  <a:lnTo>
                    <a:pt x="14338" y="40798"/>
                  </a:lnTo>
                  <a:lnTo>
                    <a:pt x="14489" y="41012"/>
                  </a:lnTo>
                  <a:lnTo>
                    <a:pt x="14666" y="41202"/>
                  </a:lnTo>
                  <a:lnTo>
                    <a:pt x="14856" y="41379"/>
                  </a:lnTo>
                  <a:lnTo>
                    <a:pt x="15058" y="41531"/>
                  </a:lnTo>
                  <a:lnTo>
                    <a:pt x="15273" y="41657"/>
                  </a:lnTo>
                  <a:lnTo>
                    <a:pt x="15501" y="41771"/>
                  </a:lnTo>
                  <a:lnTo>
                    <a:pt x="15741" y="41860"/>
                  </a:lnTo>
                  <a:lnTo>
                    <a:pt x="15981" y="41935"/>
                  </a:lnTo>
                  <a:lnTo>
                    <a:pt x="16234" y="41973"/>
                  </a:lnTo>
                  <a:lnTo>
                    <a:pt x="16487" y="41999"/>
                  </a:lnTo>
                  <a:lnTo>
                    <a:pt x="16752" y="41986"/>
                  </a:lnTo>
                  <a:lnTo>
                    <a:pt x="17005" y="41961"/>
                  </a:lnTo>
                  <a:lnTo>
                    <a:pt x="17271" y="41897"/>
                  </a:lnTo>
                  <a:lnTo>
                    <a:pt x="17523" y="41809"/>
                  </a:lnTo>
                  <a:lnTo>
                    <a:pt x="19534" y="41012"/>
                  </a:lnTo>
                  <a:lnTo>
                    <a:pt x="19786" y="40899"/>
                  </a:lnTo>
                  <a:lnTo>
                    <a:pt x="20014" y="40772"/>
                  </a:lnTo>
                  <a:lnTo>
                    <a:pt x="20229" y="40621"/>
                  </a:lnTo>
                  <a:lnTo>
                    <a:pt x="20419" y="40444"/>
                  </a:lnTo>
                  <a:lnTo>
                    <a:pt x="20596" y="40254"/>
                  </a:lnTo>
                  <a:lnTo>
                    <a:pt x="20747" y="40052"/>
                  </a:lnTo>
                  <a:lnTo>
                    <a:pt x="20886" y="39837"/>
                  </a:lnTo>
                  <a:lnTo>
                    <a:pt x="20987" y="39609"/>
                  </a:lnTo>
                  <a:lnTo>
                    <a:pt x="21089" y="39369"/>
                  </a:lnTo>
                  <a:lnTo>
                    <a:pt x="21152" y="39129"/>
                  </a:lnTo>
                  <a:lnTo>
                    <a:pt x="21190" y="38876"/>
                  </a:lnTo>
                  <a:lnTo>
                    <a:pt x="21215" y="38623"/>
                  </a:lnTo>
                  <a:lnTo>
                    <a:pt x="21202" y="38358"/>
                  </a:lnTo>
                  <a:lnTo>
                    <a:pt x="21177" y="38105"/>
                  </a:lnTo>
                  <a:lnTo>
                    <a:pt x="21114" y="37839"/>
                  </a:lnTo>
                  <a:lnTo>
                    <a:pt x="21025" y="37586"/>
                  </a:lnTo>
                  <a:lnTo>
                    <a:pt x="7119" y="1669"/>
                  </a:lnTo>
                  <a:lnTo>
                    <a:pt x="7018" y="1429"/>
                  </a:lnTo>
                  <a:lnTo>
                    <a:pt x="6878" y="1201"/>
                  </a:lnTo>
                  <a:lnTo>
                    <a:pt x="6727" y="986"/>
                  </a:lnTo>
                  <a:lnTo>
                    <a:pt x="6550" y="797"/>
                  </a:lnTo>
                  <a:lnTo>
                    <a:pt x="6360" y="620"/>
                  </a:lnTo>
                  <a:lnTo>
                    <a:pt x="6158" y="468"/>
                  </a:lnTo>
                  <a:lnTo>
                    <a:pt x="5943" y="329"/>
                  </a:lnTo>
                  <a:lnTo>
                    <a:pt x="5715" y="215"/>
                  </a:lnTo>
                  <a:lnTo>
                    <a:pt x="5475" y="127"/>
                  </a:lnTo>
                  <a:lnTo>
                    <a:pt x="5235" y="63"/>
                  </a:lnTo>
                  <a:lnTo>
                    <a:pt x="4982" y="1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2503163" y="2094489"/>
              <a:ext cx="107133" cy="90844"/>
            </a:xfrm>
            <a:custGeom>
              <a:avLst/>
              <a:gdLst/>
              <a:ahLst/>
              <a:cxnLst/>
              <a:rect l="l" t="t" r="r" b="b"/>
              <a:pathLst>
                <a:path w="8813" h="7473" extrusionOk="0">
                  <a:moveTo>
                    <a:pt x="6941" y="1"/>
                  </a:moveTo>
                  <a:lnTo>
                    <a:pt x="0" y="2731"/>
                  </a:lnTo>
                  <a:lnTo>
                    <a:pt x="1871" y="7472"/>
                  </a:lnTo>
                  <a:lnTo>
                    <a:pt x="8812" y="4741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1993073" y="1358949"/>
              <a:ext cx="803944" cy="803944"/>
            </a:xfrm>
            <a:custGeom>
              <a:avLst/>
              <a:gdLst/>
              <a:ahLst/>
              <a:cxnLst/>
              <a:rect l="l" t="t" r="r" b="b"/>
              <a:pathLst>
                <a:path w="66134" h="66134" extrusionOk="0">
                  <a:moveTo>
                    <a:pt x="33074" y="7611"/>
                  </a:moveTo>
                  <a:lnTo>
                    <a:pt x="33693" y="7624"/>
                  </a:lnTo>
                  <a:lnTo>
                    <a:pt x="34313" y="7649"/>
                  </a:lnTo>
                  <a:lnTo>
                    <a:pt x="34932" y="7687"/>
                  </a:lnTo>
                  <a:lnTo>
                    <a:pt x="35539" y="7738"/>
                  </a:lnTo>
                  <a:lnTo>
                    <a:pt x="36158" y="7801"/>
                  </a:lnTo>
                  <a:lnTo>
                    <a:pt x="36765" y="7889"/>
                  </a:lnTo>
                  <a:lnTo>
                    <a:pt x="37372" y="7990"/>
                  </a:lnTo>
                  <a:lnTo>
                    <a:pt x="37966" y="8092"/>
                  </a:lnTo>
                  <a:lnTo>
                    <a:pt x="38573" y="8218"/>
                  </a:lnTo>
                  <a:lnTo>
                    <a:pt x="39167" y="8370"/>
                  </a:lnTo>
                  <a:lnTo>
                    <a:pt x="39761" y="8521"/>
                  </a:lnTo>
                  <a:lnTo>
                    <a:pt x="40343" y="8686"/>
                  </a:lnTo>
                  <a:lnTo>
                    <a:pt x="40925" y="8863"/>
                  </a:lnTo>
                  <a:lnTo>
                    <a:pt x="41506" y="9065"/>
                  </a:lnTo>
                  <a:lnTo>
                    <a:pt x="42088" y="9280"/>
                  </a:lnTo>
                  <a:lnTo>
                    <a:pt x="42644" y="9495"/>
                  </a:lnTo>
                  <a:lnTo>
                    <a:pt x="43213" y="9735"/>
                  </a:lnTo>
                  <a:lnTo>
                    <a:pt x="43769" y="9988"/>
                  </a:lnTo>
                  <a:lnTo>
                    <a:pt x="44325" y="10241"/>
                  </a:lnTo>
                  <a:lnTo>
                    <a:pt x="44869" y="10519"/>
                  </a:lnTo>
                  <a:lnTo>
                    <a:pt x="45400" y="10810"/>
                  </a:lnTo>
                  <a:lnTo>
                    <a:pt x="45931" y="11113"/>
                  </a:lnTo>
                  <a:lnTo>
                    <a:pt x="46462" y="11429"/>
                  </a:lnTo>
                  <a:lnTo>
                    <a:pt x="46968" y="11758"/>
                  </a:lnTo>
                  <a:lnTo>
                    <a:pt x="47486" y="12099"/>
                  </a:lnTo>
                  <a:lnTo>
                    <a:pt x="47979" y="12453"/>
                  </a:lnTo>
                  <a:lnTo>
                    <a:pt x="48472" y="12820"/>
                  </a:lnTo>
                  <a:lnTo>
                    <a:pt x="48965" y="13199"/>
                  </a:lnTo>
                  <a:lnTo>
                    <a:pt x="49433" y="13578"/>
                  </a:lnTo>
                  <a:lnTo>
                    <a:pt x="49901" y="13983"/>
                  </a:lnTo>
                  <a:lnTo>
                    <a:pt x="50356" y="14400"/>
                  </a:lnTo>
                  <a:lnTo>
                    <a:pt x="50811" y="14817"/>
                  </a:lnTo>
                  <a:lnTo>
                    <a:pt x="51254" y="15260"/>
                  </a:lnTo>
                  <a:lnTo>
                    <a:pt x="51671" y="15702"/>
                  </a:lnTo>
                  <a:lnTo>
                    <a:pt x="52101" y="16170"/>
                  </a:lnTo>
                  <a:lnTo>
                    <a:pt x="52505" y="16638"/>
                  </a:lnTo>
                  <a:lnTo>
                    <a:pt x="52897" y="17118"/>
                  </a:lnTo>
                  <a:lnTo>
                    <a:pt x="53289" y="17611"/>
                  </a:lnTo>
                  <a:lnTo>
                    <a:pt x="53668" y="18117"/>
                  </a:lnTo>
                  <a:lnTo>
                    <a:pt x="54022" y="18635"/>
                  </a:lnTo>
                  <a:lnTo>
                    <a:pt x="54376" y="19154"/>
                  </a:lnTo>
                  <a:lnTo>
                    <a:pt x="54718" y="19697"/>
                  </a:lnTo>
                  <a:lnTo>
                    <a:pt x="55046" y="20241"/>
                  </a:lnTo>
                  <a:lnTo>
                    <a:pt x="55362" y="20797"/>
                  </a:lnTo>
                  <a:lnTo>
                    <a:pt x="55666" y="21366"/>
                  </a:lnTo>
                  <a:lnTo>
                    <a:pt x="55957" y="21948"/>
                  </a:lnTo>
                  <a:lnTo>
                    <a:pt x="56222" y="22529"/>
                  </a:lnTo>
                  <a:lnTo>
                    <a:pt x="56488" y="23136"/>
                  </a:lnTo>
                  <a:lnTo>
                    <a:pt x="56740" y="23743"/>
                  </a:lnTo>
                  <a:lnTo>
                    <a:pt x="56968" y="24350"/>
                  </a:lnTo>
                  <a:lnTo>
                    <a:pt x="57183" y="24969"/>
                  </a:lnTo>
                  <a:lnTo>
                    <a:pt x="57385" y="25589"/>
                  </a:lnTo>
                  <a:lnTo>
                    <a:pt x="57575" y="26208"/>
                  </a:lnTo>
                  <a:lnTo>
                    <a:pt x="57739" y="26828"/>
                  </a:lnTo>
                  <a:lnTo>
                    <a:pt x="57891" y="27447"/>
                  </a:lnTo>
                  <a:lnTo>
                    <a:pt x="58017" y="28079"/>
                  </a:lnTo>
                  <a:lnTo>
                    <a:pt x="58131" y="28699"/>
                  </a:lnTo>
                  <a:lnTo>
                    <a:pt x="58232" y="29318"/>
                  </a:lnTo>
                  <a:lnTo>
                    <a:pt x="58321" y="29951"/>
                  </a:lnTo>
                  <a:lnTo>
                    <a:pt x="58397" y="30570"/>
                  </a:lnTo>
                  <a:lnTo>
                    <a:pt x="58447" y="31202"/>
                  </a:lnTo>
                  <a:lnTo>
                    <a:pt x="58485" y="31822"/>
                  </a:lnTo>
                  <a:lnTo>
                    <a:pt x="58510" y="32441"/>
                  </a:lnTo>
                  <a:lnTo>
                    <a:pt x="58510" y="33061"/>
                  </a:lnTo>
                  <a:lnTo>
                    <a:pt x="58510" y="33680"/>
                  </a:lnTo>
                  <a:lnTo>
                    <a:pt x="58485" y="34300"/>
                  </a:lnTo>
                  <a:lnTo>
                    <a:pt x="58447" y="34919"/>
                  </a:lnTo>
                  <a:lnTo>
                    <a:pt x="58397" y="35539"/>
                  </a:lnTo>
                  <a:lnTo>
                    <a:pt x="58321" y="36145"/>
                  </a:lnTo>
                  <a:lnTo>
                    <a:pt x="58245" y="36752"/>
                  </a:lnTo>
                  <a:lnTo>
                    <a:pt x="58144" y="37359"/>
                  </a:lnTo>
                  <a:lnTo>
                    <a:pt x="58030" y="37966"/>
                  </a:lnTo>
                  <a:lnTo>
                    <a:pt x="57903" y="38560"/>
                  </a:lnTo>
                  <a:lnTo>
                    <a:pt x="57764" y="39154"/>
                  </a:lnTo>
                  <a:lnTo>
                    <a:pt x="57613" y="39748"/>
                  </a:lnTo>
                  <a:lnTo>
                    <a:pt x="57448" y="40343"/>
                  </a:lnTo>
                  <a:lnTo>
                    <a:pt x="57259" y="40924"/>
                  </a:lnTo>
                  <a:lnTo>
                    <a:pt x="57069" y="41506"/>
                  </a:lnTo>
                  <a:lnTo>
                    <a:pt x="56854" y="42075"/>
                  </a:lnTo>
                  <a:lnTo>
                    <a:pt x="56639" y="42644"/>
                  </a:lnTo>
                  <a:lnTo>
                    <a:pt x="56399" y="43200"/>
                  </a:lnTo>
                  <a:lnTo>
                    <a:pt x="56146" y="43756"/>
                  </a:lnTo>
                  <a:lnTo>
                    <a:pt x="55881" y="44312"/>
                  </a:lnTo>
                  <a:lnTo>
                    <a:pt x="55603" y="44856"/>
                  </a:lnTo>
                  <a:lnTo>
                    <a:pt x="55324" y="45400"/>
                  </a:lnTo>
                  <a:lnTo>
                    <a:pt x="55021" y="45931"/>
                  </a:lnTo>
                  <a:lnTo>
                    <a:pt x="54705" y="46449"/>
                  </a:lnTo>
                  <a:lnTo>
                    <a:pt x="54376" y="46967"/>
                  </a:lnTo>
                  <a:lnTo>
                    <a:pt x="54035" y="47473"/>
                  </a:lnTo>
                  <a:lnTo>
                    <a:pt x="53681" y="47979"/>
                  </a:lnTo>
                  <a:lnTo>
                    <a:pt x="53314" y="48472"/>
                  </a:lnTo>
                  <a:lnTo>
                    <a:pt x="52935" y="48952"/>
                  </a:lnTo>
                  <a:lnTo>
                    <a:pt x="52543" y="49433"/>
                  </a:lnTo>
                  <a:lnTo>
                    <a:pt x="52151" y="49900"/>
                  </a:lnTo>
                  <a:lnTo>
                    <a:pt x="51734" y="50356"/>
                  </a:lnTo>
                  <a:lnTo>
                    <a:pt x="51304" y="50798"/>
                  </a:lnTo>
                  <a:lnTo>
                    <a:pt x="50874" y="51241"/>
                  </a:lnTo>
                  <a:lnTo>
                    <a:pt x="50419" y="51670"/>
                  </a:lnTo>
                  <a:lnTo>
                    <a:pt x="49964" y="52088"/>
                  </a:lnTo>
                  <a:lnTo>
                    <a:pt x="49496" y="52492"/>
                  </a:lnTo>
                  <a:lnTo>
                    <a:pt x="49016" y="52897"/>
                  </a:lnTo>
                  <a:lnTo>
                    <a:pt x="48523" y="53276"/>
                  </a:lnTo>
                  <a:lnTo>
                    <a:pt x="48017" y="53655"/>
                  </a:lnTo>
                  <a:lnTo>
                    <a:pt x="47499" y="54022"/>
                  </a:lnTo>
                  <a:lnTo>
                    <a:pt x="46968" y="54376"/>
                  </a:lnTo>
                  <a:lnTo>
                    <a:pt x="46437" y="54705"/>
                  </a:lnTo>
                  <a:lnTo>
                    <a:pt x="45893" y="55033"/>
                  </a:lnTo>
                  <a:lnTo>
                    <a:pt x="45337" y="55349"/>
                  </a:lnTo>
                  <a:lnTo>
                    <a:pt x="44768" y="55653"/>
                  </a:lnTo>
                  <a:lnTo>
                    <a:pt x="44186" y="55944"/>
                  </a:lnTo>
                  <a:lnTo>
                    <a:pt x="43605" y="56222"/>
                  </a:lnTo>
                  <a:lnTo>
                    <a:pt x="42998" y="56487"/>
                  </a:lnTo>
                  <a:lnTo>
                    <a:pt x="42391" y="56727"/>
                  </a:lnTo>
                  <a:lnTo>
                    <a:pt x="41784" y="56968"/>
                  </a:lnTo>
                  <a:lnTo>
                    <a:pt x="41165" y="57183"/>
                  </a:lnTo>
                  <a:lnTo>
                    <a:pt x="40545" y="57385"/>
                  </a:lnTo>
                  <a:lnTo>
                    <a:pt x="39926" y="57562"/>
                  </a:lnTo>
                  <a:lnTo>
                    <a:pt x="39306" y="57726"/>
                  </a:lnTo>
                  <a:lnTo>
                    <a:pt x="38687" y="57878"/>
                  </a:lnTo>
                  <a:lnTo>
                    <a:pt x="38055" y="58017"/>
                  </a:lnTo>
                  <a:lnTo>
                    <a:pt x="37435" y="58131"/>
                  </a:lnTo>
                  <a:lnTo>
                    <a:pt x="36803" y="58232"/>
                  </a:lnTo>
                  <a:lnTo>
                    <a:pt x="36184" y="58320"/>
                  </a:lnTo>
                  <a:lnTo>
                    <a:pt x="35564" y="58384"/>
                  </a:lnTo>
                  <a:lnTo>
                    <a:pt x="34932" y="58434"/>
                  </a:lnTo>
                  <a:lnTo>
                    <a:pt x="34313" y="58472"/>
                  </a:lnTo>
                  <a:lnTo>
                    <a:pt x="33693" y="58497"/>
                  </a:lnTo>
                  <a:lnTo>
                    <a:pt x="33074" y="58510"/>
                  </a:lnTo>
                  <a:lnTo>
                    <a:pt x="32441" y="58497"/>
                  </a:lnTo>
                  <a:lnTo>
                    <a:pt x="31835" y="58472"/>
                  </a:lnTo>
                  <a:lnTo>
                    <a:pt x="31215" y="58434"/>
                  </a:lnTo>
                  <a:lnTo>
                    <a:pt x="30596" y="58384"/>
                  </a:lnTo>
                  <a:lnTo>
                    <a:pt x="29989" y="58320"/>
                  </a:lnTo>
                  <a:lnTo>
                    <a:pt x="29382" y="58232"/>
                  </a:lnTo>
                  <a:lnTo>
                    <a:pt x="28775" y="58143"/>
                  </a:lnTo>
                  <a:lnTo>
                    <a:pt x="28168" y="58030"/>
                  </a:lnTo>
                  <a:lnTo>
                    <a:pt x="27561" y="57903"/>
                  </a:lnTo>
                  <a:lnTo>
                    <a:pt x="26967" y="57764"/>
                  </a:lnTo>
                  <a:lnTo>
                    <a:pt x="26386" y="57612"/>
                  </a:lnTo>
                  <a:lnTo>
                    <a:pt x="25792" y="57435"/>
                  </a:lnTo>
                  <a:lnTo>
                    <a:pt x="25210" y="57258"/>
                  </a:lnTo>
                  <a:lnTo>
                    <a:pt x="24628" y="57056"/>
                  </a:lnTo>
                  <a:lnTo>
                    <a:pt x="24060" y="56854"/>
                  </a:lnTo>
                  <a:lnTo>
                    <a:pt x="23491" y="56626"/>
                  </a:lnTo>
                  <a:lnTo>
                    <a:pt x="22922" y="56386"/>
                  </a:lnTo>
                  <a:lnTo>
                    <a:pt x="22365" y="56146"/>
                  </a:lnTo>
                  <a:lnTo>
                    <a:pt x="21822" y="55880"/>
                  </a:lnTo>
                  <a:lnTo>
                    <a:pt x="21278" y="55602"/>
                  </a:lnTo>
                  <a:lnTo>
                    <a:pt x="20735" y="55311"/>
                  </a:lnTo>
                  <a:lnTo>
                    <a:pt x="20204" y="55008"/>
                  </a:lnTo>
                  <a:lnTo>
                    <a:pt x="19685" y="54692"/>
                  </a:lnTo>
                  <a:lnTo>
                    <a:pt x="19167" y="54363"/>
                  </a:lnTo>
                  <a:lnTo>
                    <a:pt x="18661" y="54022"/>
                  </a:lnTo>
                  <a:lnTo>
                    <a:pt x="18155" y="53681"/>
                  </a:lnTo>
                  <a:lnTo>
                    <a:pt x="17662" y="53314"/>
                  </a:lnTo>
                  <a:lnTo>
                    <a:pt x="17182" y="52935"/>
                  </a:lnTo>
                  <a:lnTo>
                    <a:pt x="16702" y="52543"/>
                  </a:lnTo>
                  <a:lnTo>
                    <a:pt x="16234" y="52138"/>
                  </a:lnTo>
                  <a:lnTo>
                    <a:pt x="15779" y="51734"/>
                  </a:lnTo>
                  <a:lnTo>
                    <a:pt x="15324" y="51304"/>
                  </a:lnTo>
                  <a:lnTo>
                    <a:pt x="14894" y="50861"/>
                  </a:lnTo>
                  <a:lnTo>
                    <a:pt x="14464" y="50419"/>
                  </a:lnTo>
                  <a:lnTo>
                    <a:pt x="14047" y="49964"/>
                  </a:lnTo>
                  <a:lnTo>
                    <a:pt x="13629" y="49483"/>
                  </a:lnTo>
                  <a:lnTo>
                    <a:pt x="13238" y="49003"/>
                  </a:lnTo>
                  <a:lnTo>
                    <a:pt x="12846" y="48510"/>
                  </a:lnTo>
                  <a:lnTo>
                    <a:pt x="12479" y="48004"/>
                  </a:lnTo>
                  <a:lnTo>
                    <a:pt x="12112" y="47498"/>
                  </a:lnTo>
                  <a:lnTo>
                    <a:pt x="11758" y="46967"/>
                  </a:lnTo>
                  <a:lnTo>
                    <a:pt x="11417" y="46436"/>
                  </a:lnTo>
                  <a:lnTo>
                    <a:pt x="11088" y="45880"/>
                  </a:lnTo>
                  <a:lnTo>
                    <a:pt x="10785" y="45324"/>
                  </a:lnTo>
                  <a:lnTo>
                    <a:pt x="10481" y="44755"/>
                  </a:lnTo>
                  <a:lnTo>
                    <a:pt x="10191" y="44186"/>
                  </a:lnTo>
                  <a:lnTo>
                    <a:pt x="9913" y="43592"/>
                  </a:lnTo>
                  <a:lnTo>
                    <a:pt x="9647" y="42998"/>
                  </a:lnTo>
                  <a:lnTo>
                    <a:pt x="9407" y="42391"/>
                  </a:lnTo>
                  <a:lnTo>
                    <a:pt x="9167" y="41771"/>
                  </a:lnTo>
                  <a:lnTo>
                    <a:pt x="8952" y="41152"/>
                  </a:lnTo>
                  <a:lnTo>
                    <a:pt x="8749" y="40532"/>
                  </a:lnTo>
                  <a:lnTo>
                    <a:pt x="8572" y="39913"/>
                  </a:lnTo>
                  <a:lnTo>
                    <a:pt x="8408" y="39293"/>
                  </a:lnTo>
                  <a:lnTo>
                    <a:pt x="8256" y="38674"/>
                  </a:lnTo>
                  <a:lnTo>
                    <a:pt x="8117" y="38054"/>
                  </a:lnTo>
                  <a:lnTo>
                    <a:pt x="8004" y="37422"/>
                  </a:lnTo>
                  <a:lnTo>
                    <a:pt x="7902" y="36803"/>
                  </a:lnTo>
                  <a:lnTo>
                    <a:pt x="7814" y="36183"/>
                  </a:lnTo>
                  <a:lnTo>
                    <a:pt x="7751" y="35551"/>
                  </a:lnTo>
                  <a:lnTo>
                    <a:pt x="7688" y="34932"/>
                  </a:lnTo>
                  <a:lnTo>
                    <a:pt x="7650" y="34300"/>
                  </a:lnTo>
                  <a:lnTo>
                    <a:pt x="7637" y="33680"/>
                  </a:lnTo>
                  <a:lnTo>
                    <a:pt x="7624" y="33061"/>
                  </a:lnTo>
                  <a:lnTo>
                    <a:pt x="7637" y="32441"/>
                  </a:lnTo>
                  <a:lnTo>
                    <a:pt x="7650" y="31822"/>
                  </a:lnTo>
                  <a:lnTo>
                    <a:pt x="7688" y="31202"/>
                  </a:lnTo>
                  <a:lnTo>
                    <a:pt x="7751" y="30595"/>
                  </a:lnTo>
                  <a:lnTo>
                    <a:pt x="7814" y="29976"/>
                  </a:lnTo>
                  <a:lnTo>
                    <a:pt x="7890" y="29369"/>
                  </a:lnTo>
                  <a:lnTo>
                    <a:pt x="7991" y="28762"/>
                  </a:lnTo>
                  <a:lnTo>
                    <a:pt x="8105" y="28155"/>
                  </a:lnTo>
                  <a:lnTo>
                    <a:pt x="8231" y="27561"/>
                  </a:lnTo>
                  <a:lnTo>
                    <a:pt x="8370" y="26967"/>
                  </a:lnTo>
                  <a:lnTo>
                    <a:pt x="8522" y="26373"/>
                  </a:lnTo>
                  <a:lnTo>
                    <a:pt x="8699" y="25791"/>
                  </a:lnTo>
                  <a:lnTo>
                    <a:pt x="8876" y="25197"/>
                  </a:lnTo>
                  <a:lnTo>
                    <a:pt x="9066" y="24628"/>
                  </a:lnTo>
                  <a:lnTo>
                    <a:pt x="9280" y="24046"/>
                  </a:lnTo>
                  <a:lnTo>
                    <a:pt x="9508" y="23478"/>
                  </a:lnTo>
                  <a:lnTo>
                    <a:pt x="9736" y="22921"/>
                  </a:lnTo>
                  <a:lnTo>
                    <a:pt x="9988" y="22365"/>
                  </a:lnTo>
                  <a:lnTo>
                    <a:pt x="10254" y="21809"/>
                  </a:lnTo>
                  <a:lnTo>
                    <a:pt x="10532" y="21265"/>
                  </a:lnTo>
                  <a:lnTo>
                    <a:pt x="10823" y="20734"/>
                  </a:lnTo>
                  <a:lnTo>
                    <a:pt x="11126" y="20203"/>
                  </a:lnTo>
                  <a:lnTo>
                    <a:pt x="11442" y="19672"/>
                  </a:lnTo>
                  <a:lnTo>
                    <a:pt x="11758" y="19154"/>
                  </a:lnTo>
                  <a:lnTo>
                    <a:pt x="12100" y="18648"/>
                  </a:lnTo>
                  <a:lnTo>
                    <a:pt x="12454" y="18142"/>
                  </a:lnTo>
                  <a:lnTo>
                    <a:pt x="12820" y="17649"/>
                  </a:lnTo>
                  <a:lnTo>
                    <a:pt x="13200" y="17169"/>
                  </a:lnTo>
                  <a:lnTo>
                    <a:pt x="13592" y="16701"/>
                  </a:lnTo>
                  <a:lnTo>
                    <a:pt x="13996" y="16233"/>
                  </a:lnTo>
                  <a:lnTo>
                    <a:pt x="14401" y="15766"/>
                  </a:lnTo>
                  <a:lnTo>
                    <a:pt x="14831" y="15323"/>
                  </a:lnTo>
                  <a:lnTo>
                    <a:pt x="15260" y="14881"/>
                  </a:lnTo>
                  <a:lnTo>
                    <a:pt x="15715" y="14451"/>
                  </a:lnTo>
                  <a:lnTo>
                    <a:pt x="16171" y="14034"/>
                  </a:lnTo>
                  <a:lnTo>
                    <a:pt x="16638" y="13629"/>
                  </a:lnTo>
                  <a:lnTo>
                    <a:pt x="17131" y="13237"/>
                  </a:lnTo>
                  <a:lnTo>
                    <a:pt x="17625" y="12845"/>
                  </a:lnTo>
                  <a:lnTo>
                    <a:pt x="18130" y="12466"/>
                  </a:lnTo>
                  <a:lnTo>
                    <a:pt x="18636" y="12112"/>
                  </a:lnTo>
                  <a:lnTo>
                    <a:pt x="19167" y="11758"/>
                  </a:lnTo>
                  <a:lnTo>
                    <a:pt x="19698" y="11417"/>
                  </a:lnTo>
                  <a:lnTo>
                    <a:pt x="20254" y="11088"/>
                  </a:lnTo>
                  <a:lnTo>
                    <a:pt x="20810" y="10772"/>
                  </a:lnTo>
                  <a:lnTo>
                    <a:pt x="21379" y="10468"/>
                  </a:lnTo>
                  <a:lnTo>
                    <a:pt x="21948" y="10178"/>
                  </a:lnTo>
                  <a:lnTo>
                    <a:pt x="22542" y="9899"/>
                  </a:lnTo>
                  <a:lnTo>
                    <a:pt x="23137" y="9647"/>
                  </a:lnTo>
                  <a:lnTo>
                    <a:pt x="23743" y="9394"/>
                  </a:lnTo>
                  <a:lnTo>
                    <a:pt x="24363" y="9166"/>
                  </a:lnTo>
                  <a:lnTo>
                    <a:pt x="24970" y="8951"/>
                  </a:lnTo>
                  <a:lnTo>
                    <a:pt x="25589" y="8749"/>
                  </a:lnTo>
                  <a:lnTo>
                    <a:pt x="26209" y="8559"/>
                  </a:lnTo>
                  <a:lnTo>
                    <a:pt x="26841" y="8395"/>
                  </a:lnTo>
                  <a:lnTo>
                    <a:pt x="27460" y="8243"/>
                  </a:lnTo>
                  <a:lnTo>
                    <a:pt x="28080" y="8117"/>
                  </a:lnTo>
                  <a:lnTo>
                    <a:pt x="28699" y="7990"/>
                  </a:lnTo>
                  <a:lnTo>
                    <a:pt x="29331" y="7889"/>
                  </a:lnTo>
                  <a:lnTo>
                    <a:pt x="29951" y="7813"/>
                  </a:lnTo>
                  <a:lnTo>
                    <a:pt x="30583" y="7738"/>
                  </a:lnTo>
                  <a:lnTo>
                    <a:pt x="31203" y="7687"/>
                  </a:lnTo>
                  <a:lnTo>
                    <a:pt x="31822" y="7649"/>
                  </a:lnTo>
                  <a:lnTo>
                    <a:pt x="32454" y="7624"/>
                  </a:lnTo>
                  <a:lnTo>
                    <a:pt x="33074" y="7611"/>
                  </a:lnTo>
                  <a:close/>
                  <a:moveTo>
                    <a:pt x="32265" y="0"/>
                  </a:moveTo>
                  <a:lnTo>
                    <a:pt x="31455" y="38"/>
                  </a:lnTo>
                  <a:lnTo>
                    <a:pt x="30646" y="89"/>
                  </a:lnTo>
                  <a:lnTo>
                    <a:pt x="29837" y="152"/>
                  </a:lnTo>
                  <a:lnTo>
                    <a:pt x="29015" y="241"/>
                  </a:lnTo>
                  <a:lnTo>
                    <a:pt x="28206" y="354"/>
                  </a:lnTo>
                  <a:lnTo>
                    <a:pt x="27397" y="493"/>
                  </a:lnTo>
                  <a:lnTo>
                    <a:pt x="26588" y="645"/>
                  </a:lnTo>
                  <a:lnTo>
                    <a:pt x="25779" y="809"/>
                  </a:lnTo>
                  <a:lnTo>
                    <a:pt x="24970" y="1012"/>
                  </a:lnTo>
                  <a:lnTo>
                    <a:pt x="24161" y="1227"/>
                  </a:lnTo>
                  <a:lnTo>
                    <a:pt x="23352" y="1467"/>
                  </a:lnTo>
                  <a:lnTo>
                    <a:pt x="22555" y="1720"/>
                  </a:lnTo>
                  <a:lnTo>
                    <a:pt x="21746" y="1998"/>
                  </a:lnTo>
                  <a:lnTo>
                    <a:pt x="20949" y="2301"/>
                  </a:lnTo>
                  <a:lnTo>
                    <a:pt x="20166" y="2630"/>
                  </a:lnTo>
                  <a:lnTo>
                    <a:pt x="19382" y="2971"/>
                  </a:lnTo>
                  <a:lnTo>
                    <a:pt x="18623" y="3325"/>
                  </a:lnTo>
                  <a:lnTo>
                    <a:pt x="17865" y="3705"/>
                  </a:lnTo>
                  <a:lnTo>
                    <a:pt x="17131" y="4097"/>
                  </a:lnTo>
                  <a:lnTo>
                    <a:pt x="16411" y="4501"/>
                  </a:lnTo>
                  <a:lnTo>
                    <a:pt x="15703" y="4931"/>
                  </a:lnTo>
                  <a:lnTo>
                    <a:pt x="14995" y="5373"/>
                  </a:lnTo>
                  <a:lnTo>
                    <a:pt x="14312" y="5829"/>
                  </a:lnTo>
                  <a:lnTo>
                    <a:pt x="13642" y="6296"/>
                  </a:lnTo>
                  <a:lnTo>
                    <a:pt x="12997" y="6789"/>
                  </a:lnTo>
                  <a:lnTo>
                    <a:pt x="12353" y="7295"/>
                  </a:lnTo>
                  <a:lnTo>
                    <a:pt x="11720" y="7801"/>
                  </a:lnTo>
                  <a:lnTo>
                    <a:pt x="11114" y="8332"/>
                  </a:lnTo>
                  <a:lnTo>
                    <a:pt x="10519" y="8875"/>
                  </a:lnTo>
                  <a:lnTo>
                    <a:pt x="9938" y="9432"/>
                  </a:lnTo>
                  <a:lnTo>
                    <a:pt x="9369" y="10013"/>
                  </a:lnTo>
                  <a:lnTo>
                    <a:pt x="8813" y="10595"/>
                  </a:lnTo>
                  <a:lnTo>
                    <a:pt x="8282" y="11189"/>
                  </a:lnTo>
                  <a:lnTo>
                    <a:pt x="7751" y="11796"/>
                  </a:lnTo>
                  <a:lnTo>
                    <a:pt x="7245" y="12415"/>
                  </a:lnTo>
                  <a:lnTo>
                    <a:pt x="6752" y="13035"/>
                  </a:lnTo>
                  <a:lnTo>
                    <a:pt x="6284" y="13680"/>
                  </a:lnTo>
                  <a:lnTo>
                    <a:pt x="5829" y="14337"/>
                  </a:lnTo>
                  <a:lnTo>
                    <a:pt x="5387" y="14994"/>
                  </a:lnTo>
                  <a:lnTo>
                    <a:pt x="4957" y="15664"/>
                  </a:lnTo>
                  <a:lnTo>
                    <a:pt x="4552" y="16347"/>
                  </a:lnTo>
                  <a:lnTo>
                    <a:pt x="4160" y="17030"/>
                  </a:lnTo>
                  <a:lnTo>
                    <a:pt x="3781" y="17738"/>
                  </a:lnTo>
                  <a:lnTo>
                    <a:pt x="3414" y="18446"/>
                  </a:lnTo>
                  <a:lnTo>
                    <a:pt x="3073" y="19154"/>
                  </a:lnTo>
                  <a:lnTo>
                    <a:pt x="2757" y="19887"/>
                  </a:lnTo>
                  <a:lnTo>
                    <a:pt x="2441" y="20608"/>
                  </a:lnTo>
                  <a:lnTo>
                    <a:pt x="2150" y="21354"/>
                  </a:lnTo>
                  <a:lnTo>
                    <a:pt x="1885" y="22100"/>
                  </a:lnTo>
                  <a:lnTo>
                    <a:pt x="1632" y="22845"/>
                  </a:lnTo>
                  <a:lnTo>
                    <a:pt x="1392" y="23604"/>
                  </a:lnTo>
                  <a:lnTo>
                    <a:pt x="1177" y="24375"/>
                  </a:lnTo>
                  <a:lnTo>
                    <a:pt x="974" y="25134"/>
                  </a:lnTo>
                  <a:lnTo>
                    <a:pt x="785" y="25918"/>
                  </a:lnTo>
                  <a:lnTo>
                    <a:pt x="620" y="26689"/>
                  </a:lnTo>
                  <a:lnTo>
                    <a:pt x="481" y="27473"/>
                  </a:lnTo>
                  <a:lnTo>
                    <a:pt x="355" y="28269"/>
                  </a:lnTo>
                  <a:lnTo>
                    <a:pt x="254" y="29053"/>
                  </a:lnTo>
                  <a:lnTo>
                    <a:pt x="165" y="29849"/>
                  </a:lnTo>
                  <a:lnTo>
                    <a:pt x="89" y="30646"/>
                  </a:lnTo>
                  <a:lnTo>
                    <a:pt x="39" y="31455"/>
                  </a:lnTo>
                  <a:lnTo>
                    <a:pt x="14" y="32251"/>
                  </a:lnTo>
                  <a:lnTo>
                    <a:pt x="1" y="33061"/>
                  </a:lnTo>
                  <a:lnTo>
                    <a:pt x="14" y="33870"/>
                  </a:lnTo>
                  <a:lnTo>
                    <a:pt x="39" y="34679"/>
                  </a:lnTo>
                  <a:lnTo>
                    <a:pt x="89" y="35488"/>
                  </a:lnTo>
                  <a:lnTo>
                    <a:pt x="165" y="36297"/>
                  </a:lnTo>
                  <a:lnTo>
                    <a:pt x="254" y="37106"/>
                  </a:lnTo>
                  <a:lnTo>
                    <a:pt x="368" y="37928"/>
                  </a:lnTo>
                  <a:lnTo>
                    <a:pt x="494" y="38737"/>
                  </a:lnTo>
                  <a:lnTo>
                    <a:pt x="646" y="39546"/>
                  </a:lnTo>
                  <a:lnTo>
                    <a:pt x="823" y="40355"/>
                  </a:lnTo>
                  <a:lnTo>
                    <a:pt x="1012" y="41164"/>
                  </a:lnTo>
                  <a:lnTo>
                    <a:pt x="1227" y="41974"/>
                  </a:lnTo>
                  <a:lnTo>
                    <a:pt x="1467" y="42783"/>
                  </a:lnTo>
                  <a:lnTo>
                    <a:pt x="1733" y="43579"/>
                  </a:lnTo>
                  <a:lnTo>
                    <a:pt x="2011" y="44376"/>
                  </a:lnTo>
                  <a:lnTo>
                    <a:pt x="2314" y="45185"/>
                  </a:lnTo>
                  <a:lnTo>
                    <a:pt x="2631" y="45969"/>
                  </a:lnTo>
                  <a:lnTo>
                    <a:pt x="2972" y="46752"/>
                  </a:lnTo>
                  <a:lnTo>
                    <a:pt x="3338" y="47511"/>
                  </a:lnTo>
                  <a:lnTo>
                    <a:pt x="3705" y="48257"/>
                  </a:lnTo>
                  <a:lnTo>
                    <a:pt x="4097" y="49003"/>
                  </a:lnTo>
                  <a:lnTo>
                    <a:pt x="4514" y="49723"/>
                  </a:lnTo>
                  <a:lnTo>
                    <a:pt x="4931" y="50431"/>
                  </a:lnTo>
                  <a:lnTo>
                    <a:pt x="5374" y="51127"/>
                  </a:lnTo>
                  <a:lnTo>
                    <a:pt x="5842" y="51809"/>
                  </a:lnTo>
                  <a:lnTo>
                    <a:pt x="6309" y="52480"/>
                  </a:lnTo>
                  <a:lnTo>
                    <a:pt x="6790" y="53137"/>
                  </a:lnTo>
                  <a:lnTo>
                    <a:pt x="7296" y="53782"/>
                  </a:lnTo>
                  <a:lnTo>
                    <a:pt x="7814" y="54414"/>
                  </a:lnTo>
                  <a:lnTo>
                    <a:pt x="8345" y="55021"/>
                  </a:lnTo>
                  <a:lnTo>
                    <a:pt x="8889" y="55615"/>
                  </a:lnTo>
                  <a:lnTo>
                    <a:pt x="9445" y="56196"/>
                  </a:lnTo>
                  <a:lnTo>
                    <a:pt x="10014" y="56765"/>
                  </a:lnTo>
                  <a:lnTo>
                    <a:pt x="10595" y="57322"/>
                  </a:lnTo>
                  <a:lnTo>
                    <a:pt x="11189" y="57853"/>
                  </a:lnTo>
                  <a:lnTo>
                    <a:pt x="11796" y="58384"/>
                  </a:lnTo>
                  <a:lnTo>
                    <a:pt x="12416" y="58889"/>
                  </a:lnTo>
                  <a:lnTo>
                    <a:pt x="13048" y="59370"/>
                  </a:lnTo>
                  <a:lnTo>
                    <a:pt x="13693" y="59850"/>
                  </a:lnTo>
                  <a:lnTo>
                    <a:pt x="14337" y="60305"/>
                  </a:lnTo>
                  <a:lnTo>
                    <a:pt x="14995" y="60748"/>
                  </a:lnTo>
                  <a:lnTo>
                    <a:pt x="15678" y="61178"/>
                  </a:lnTo>
                  <a:lnTo>
                    <a:pt x="16348" y="61582"/>
                  </a:lnTo>
                  <a:lnTo>
                    <a:pt x="17043" y="61974"/>
                  </a:lnTo>
                  <a:lnTo>
                    <a:pt x="17738" y="62353"/>
                  </a:lnTo>
                  <a:lnTo>
                    <a:pt x="18446" y="62707"/>
                  </a:lnTo>
                  <a:lnTo>
                    <a:pt x="19167" y="63049"/>
                  </a:lnTo>
                  <a:lnTo>
                    <a:pt x="19888" y="63377"/>
                  </a:lnTo>
                  <a:lnTo>
                    <a:pt x="20621" y="63681"/>
                  </a:lnTo>
                  <a:lnTo>
                    <a:pt x="21354" y="63972"/>
                  </a:lnTo>
                  <a:lnTo>
                    <a:pt x="22100" y="64250"/>
                  </a:lnTo>
                  <a:lnTo>
                    <a:pt x="22858" y="64503"/>
                  </a:lnTo>
                  <a:lnTo>
                    <a:pt x="23617" y="64743"/>
                  </a:lnTo>
                  <a:lnTo>
                    <a:pt x="24376" y="64958"/>
                  </a:lnTo>
                  <a:lnTo>
                    <a:pt x="25147" y="65160"/>
                  </a:lnTo>
                  <a:lnTo>
                    <a:pt x="25918" y="65337"/>
                  </a:lnTo>
                  <a:lnTo>
                    <a:pt x="26702" y="65501"/>
                  </a:lnTo>
                  <a:lnTo>
                    <a:pt x="27486" y="65653"/>
                  </a:lnTo>
                  <a:lnTo>
                    <a:pt x="28269" y="65779"/>
                  </a:lnTo>
                  <a:lnTo>
                    <a:pt x="29066" y="65881"/>
                  </a:lnTo>
                  <a:lnTo>
                    <a:pt x="29862" y="65969"/>
                  </a:lnTo>
                  <a:lnTo>
                    <a:pt x="30659" y="66045"/>
                  </a:lnTo>
                  <a:lnTo>
                    <a:pt x="31455" y="66096"/>
                  </a:lnTo>
                  <a:lnTo>
                    <a:pt x="32265" y="66121"/>
                  </a:lnTo>
                  <a:lnTo>
                    <a:pt x="33074" y="66133"/>
                  </a:lnTo>
                  <a:lnTo>
                    <a:pt x="33870" y="66121"/>
                  </a:lnTo>
                  <a:lnTo>
                    <a:pt x="34679" y="66096"/>
                  </a:lnTo>
                  <a:lnTo>
                    <a:pt x="35501" y="66045"/>
                  </a:lnTo>
                  <a:lnTo>
                    <a:pt x="36310" y="65969"/>
                  </a:lnTo>
                  <a:lnTo>
                    <a:pt x="37119" y="65881"/>
                  </a:lnTo>
                  <a:lnTo>
                    <a:pt x="37928" y="65767"/>
                  </a:lnTo>
                  <a:lnTo>
                    <a:pt x="38737" y="65640"/>
                  </a:lnTo>
                  <a:lnTo>
                    <a:pt x="39547" y="65489"/>
                  </a:lnTo>
                  <a:lnTo>
                    <a:pt x="40368" y="65312"/>
                  </a:lnTo>
                  <a:lnTo>
                    <a:pt x="41177" y="65122"/>
                  </a:lnTo>
                  <a:lnTo>
                    <a:pt x="41974" y="64894"/>
                  </a:lnTo>
                  <a:lnTo>
                    <a:pt x="42783" y="64667"/>
                  </a:lnTo>
                  <a:lnTo>
                    <a:pt x="43592" y="64401"/>
                  </a:lnTo>
                  <a:lnTo>
                    <a:pt x="44389" y="64123"/>
                  </a:lnTo>
                  <a:lnTo>
                    <a:pt x="45185" y="63820"/>
                  </a:lnTo>
                  <a:lnTo>
                    <a:pt x="45982" y="63504"/>
                  </a:lnTo>
                  <a:lnTo>
                    <a:pt x="46753" y="63162"/>
                  </a:lnTo>
                  <a:lnTo>
                    <a:pt x="47511" y="62796"/>
                  </a:lnTo>
                  <a:lnTo>
                    <a:pt x="48270" y="62429"/>
                  </a:lnTo>
                  <a:lnTo>
                    <a:pt x="49003" y="62025"/>
                  </a:lnTo>
                  <a:lnTo>
                    <a:pt x="49736" y="61620"/>
                  </a:lnTo>
                  <a:lnTo>
                    <a:pt x="50444" y="61190"/>
                  </a:lnTo>
                  <a:lnTo>
                    <a:pt x="51140" y="60748"/>
                  </a:lnTo>
                  <a:lnTo>
                    <a:pt x="51822" y="60293"/>
                  </a:lnTo>
                  <a:lnTo>
                    <a:pt x="52492" y="59825"/>
                  </a:lnTo>
                  <a:lnTo>
                    <a:pt x="53150" y="59332"/>
                  </a:lnTo>
                  <a:lnTo>
                    <a:pt x="53782" y="58839"/>
                  </a:lnTo>
                  <a:lnTo>
                    <a:pt x="54414" y="58320"/>
                  </a:lnTo>
                  <a:lnTo>
                    <a:pt x="55021" y="57789"/>
                  </a:lnTo>
                  <a:lnTo>
                    <a:pt x="55628" y="57246"/>
                  </a:lnTo>
                  <a:lnTo>
                    <a:pt x="56209" y="56689"/>
                  </a:lnTo>
                  <a:lnTo>
                    <a:pt x="56778" y="56121"/>
                  </a:lnTo>
                  <a:lnTo>
                    <a:pt x="57322" y="55539"/>
                  </a:lnTo>
                  <a:lnTo>
                    <a:pt x="57866" y="54945"/>
                  </a:lnTo>
                  <a:lnTo>
                    <a:pt x="58384" y="54338"/>
                  </a:lnTo>
                  <a:lnTo>
                    <a:pt x="58890" y="53718"/>
                  </a:lnTo>
                  <a:lnTo>
                    <a:pt x="59383" y="53086"/>
                  </a:lnTo>
                  <a:lnTo>
                    <a:pt x="59850" y="52442"/>
                  </a:lnTo>
                  <a:lnTo>
                    <a:pt x="60318" y="51797"/>
                  </a:lnTo>
                  <a:lnTo>
                    <a:pt x="60761" y="51127"/>
                  </a:lnTo>
                  <a:lnTo>
                    <a:pt x="61178" y="50457"/>
                  </a:lnTo>
                  <a:lnTo>
                    <a:pt x="61595" y="49774"/>
                  </a:lnTo>
                  <a:lnTo>
                    <a:pt x="61987" y="49091"/>
                  </a:lnTo>
                  <a:lnTo>
                    <a:pt x="62366" y="48396"/>
                  </a:lnTo>
                  <a:lnTo>
                    <a:pt x="62720" y="47688"/>
                  </a:lnTo>
                  <a:lnTo>
                    <a:pt x="63062" y="46967"/>
                  </a:lnTo>
                  <a:lnTo>
                    <a:pt x="63390" y="46247"/>
                  </a:lnTo>
                  <a:lnTo>
                    <a:pt x="63694" y="45513"/>
                  </a:lnTo>
                  <a:lnTo>
                    <a:pt x="63984" y="44780"/>
                  </a:lnTo>
                  <a:lnTo>
                    <a:pt x="64250" y="44034"/>
                  </a:lnTo>
                  <a:lnTo>
                    <a:pt x="64515" y="43276"/>
                  </a:lnTo>
                  <a:lnTo>
                    <a:pt x="64743" y="42517"/>
                  </a:lnTo>
                  <a:lnTo>
                    <a:pt x="64971" y="41759"/>
                  </a:lnTo>
                  <a:lnTo>
                    <a:pt x="65173" y="40987"/>
                  </a:lnTo>
                  <a:lnTo>
                    <a:pt x="65350" y="40216"/>
                  </a:lnTo>
                  <a:lnTo>
                    <a:pt x="65514" y="39432"/>
                  </a:lnTo>
                  <a:lnTo>
                    <a:pt x="65653" y="38649"/>
                  </a:lnTo>
                  <a:lnTo>
                    <a:pt x="65780" y="37865"/>
                  </a:lnTo>
                  <a:lnTo>
                    <a:pt x="65894" y="37068"/>
                  </a:lnTo>
                  <a:lnTo>
                    <a:pt x="65982" y="36272"/>
                  </a:lnTo>
                  <a:lnTo>
                    <a:pt x="66045" y="35475"/>
                  </a:lnTo>
                  <a:lnTo>
                    <a:pt x="66096" y="34679"/>
                  </a:lnTo>
                  <a:lnTo>
                    <a:pt x="66121" y="33870"/>
                  </a:lnTo>
                  <a:lnTo>
                    <a:pt x="66134" y="33061"/>
                  </a:lnTo>
                  <a:lnTo>
                    <a:pt x="66121" y="32251"/>
                  </a:lnTo>
                  <a:lnTo>
                    <a:pt x="66096" y="31442"/>
                  </a:lnTo>
                  <a:lnTo>
                    <a:pt x="66045" y="30633"/>
                  </a:lnTo>
                  <a:lnTo>
                    <a:pt x="65982" y="29824"/>
                  </a:lnTo>
                  <a:lnTo>
                    <a:pt x="65881" y="29015"/>
                  </a:lnTo>
                  <a:lnTo>
                    <a:pt x="65780" y="28206"/>
                  </a:lnTo>
                  <a:lnTo>
                    <a:pt x="65641" y="27397"/>
                  </a:lnTo>
                  <a:lnTo>
                    <a:pt x="65489" y="26575"/>
                  </a:lnTo>
                  <a:lnTo>
                    <a:pt x="65312" y="25766"/>
                  </a:lnTo>
                  <a:lnTo>
                    <a:pt x="65122" y="24957"/>
                  </a:lnTo>
                  <a:lnTo>
                    <a:pt x="64907" y="24148"/>
                  </a:lnTo>
                  <a:lnTo>
                    <a:pt x="64667" y="23351"/>
                  </a:lnTo>
                  <a:lnTo>
                    <a:pt x="64414" y="22542"/>
                  </a:lnTo>
                  <a:lnTo>
                    <a:pt x="64136" y="21746"/>
                  </a:lnTo>
                  <a:lnTo>
                    <a:pt x="63833" y="20949"/>
                  </a:lnTo>
                  <a:lnTo>
                    <a:pt x="63504" y="20153"/>
                  </a:lnTo>
                  <a:lnTo>
                    <a:pt x="63163" y="19381"/>
                  </a:lnTo>
                  <a:lnTo>
                    <a:pt x="62809" y="18610"/>
                  </a:lnTo>
                  <a:lnTo>
                    <a:pt x="62429" y="17864"/>
                  </a:lnTo>
                  <a:lnTo>
                    <a:pt x="62038" y="17131"/>
                  </a:lnTo>
                  <a:lnTo>
                    <a:pt x="61633" y="16398"/>
                  </a:lnTo>
                  <a:lnTo>
                    <a:pt x="61203" y="15690"/>
                  </a:lnTo>
                  <a:lnTo>
                    <a:pt x="60761" y="14994"/>
                  </a:lnTo>
                  <a:lnTo>
                    <a:pt x="60306" y="14312"/>
                  </a:lnTo>
                  <a:lnTo>
                    <a:pt x="59825" y="13642"/>
                  </a:lnTo>
                  <a:lnTo>
                    <a:pt x="59345" y="12984"/>
                  </a:lnTo>
                  <a:lnTo>
                    <a:pt x="58839" y="12339"/>
                  </a:lnTo>
                  <a:lnTo>
                    <a:pt x="58321" y="11720"/>
                  </a:lnTo>
                  <a:lnTo>
                    <a:pt x="57790" y="11101"/>
                  </a:lnTo>
                  <a:lnTo>
                    <a:pt x="57246" y="10506"/>
                  </a:lnTo>
                  <a:lnTo>
                    <a:pt x="56690" y="9925"/>
                  </a:lnTo>
                  <a:lnTo>
                    <a:pt x="56121" y="9356"/>
                  </a:lnTo>
                  <a:lnTo>
                    <a:pt x="55539" y="8800"/>
                  </a:lnTo>
                  <a:lnTo>
                    <a:pt x="54945" y="8269"/>
                  </a:lnTo>
                  <a:lnTo>
                    <a:pt x="54338" y="7750"/>
                  </a:lnTo>
                  <a:lnTo>
                    <a:pt x="53719" y="7245"/>
                  </a:lnTo>
                  <a:lnTo>
                    <a:pt x="53087" y="6751"/>
                  </a:lnTo>
                  <a:lnTo>
                    <a:pt x="52455" y="6271"/>
                  </a:lnTo>
                  <a:lnTo>
                    <a:pt x="51797" y="5816"/>
                  </a:lnTo>
                  <a:lnTo>
                    <a:pt x="51140" y="5373"/>
                  </a:lnTo>
                  <a:lnTo>
                    <a:pt x="50470" y="4956"/>
                  </a:lnTo>
                  <a:lnTo>
                    <a:pt x="49787" y="4539"/>
                  </a:lnTo>
                  <a:lnTo>
                    <a:pt x="49092" y="4147"/>
                  </a:lnTo>
                  <a:lnTo>
                    <a:pt x="48396" y="3768"/>
                  </a:lnTo>
                  <a:lnTo>
                    <a:pt x="47688" y="3414"/>
                  </a:lnTo>
                  <a:lnTo>
                    <a:pt x="46980" y="3073"/>
                  </a:lnTo>
                  <a:lnTo>
                    <a:pt x="46247" y="2744"/>
                  </a:lnTo>
                  <a:lnTo>
                    <a:pt x="45514" y="2440"/>
                  </a:lnTo>
                  <a:lnTo>
                    <a:pt x="44781" y="2150"/>
                  </a:lnTo>
                  <a:lnTo>
                    <a:pt x="44035" y="1871"/>
                  </a:lnTo>
                  <a:lnTo>
                    <a:pt x="43289" y="1619"/>
                  </a:lnTo>
                  <a:lnTo>
                    <a:pt x="42530" y="1378"/>
                  </a:lnTo>
                  <a:lnTo>
                    <a:pt x="41759" y="1163"/>
                  </a:lnTo>
                  <a:lnTo>
                    <a:pt x="40988" y="961"/>
                  </a:lnTo>
                  <a:lnTo>
                    <a:pt x="40217" y="784"/>
                  </a:lnTo>
                  <a:lnTo>
                    <a:pt x="39445" y="620"/>
                  </a:lnTo>
                  <a:lnTo>
                    <a:pt x="38662" y="481"/>
                  </a:lnTo>
                  <a:lnTo>
                    <a:pt x="37865" y="354"/>
                  </a:lnTo>
                  <a:lnTo>
                    <a:pt x="37081" y="241"/>
                  </a:lnTo>
                  <a:lnTo>
                    <a:pt x="36285" y="152"/>
                  </a:lnTo>
                  <a:lnTo>
                    <a:pt x="35488" y="89"/>
                  </a:lnTo>
                  <a:lnTo>
                    <a:pt x="34679" y="38"/>
                  </a:lnTo>
                  <a:lnTo>
                    <a:pt x="338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2933484" y="2337931"/>
              <a:ext cx="282172" cy="528847"/>
            </a:xfrm>
            <a:custGeom>
              <a:avLst/>
              <a:gdLst/>
              <a:ahLst/>
              <a:cxnLst/>
              <a:rect l="l" t="t" r="r" b="b"/>
              <a:pathLst>
                <a:path w="23212" h="43504" extrusionOk="0">
                  <a:moveTo>
                    <a:pt x="11138" y="0"/>
                  </a:moveTo>
                  <a:lnTo>
                    <a:pt x="10721" y="13"/>
                  </a:lnTo>
                  <a:lnTo>
                    <a:pt x="10317" y="38"/>
                  </a:lnTo>
                  <a:lnTo>
                    <a:pt x="9937" y="89"/>
                  </a:lnTo>
                  <a:lnTo>
                    <a:pt x="9596" y="165"/>
                  </a:lnTo>
                  <a:lnTo>
                    <a:pt x="9255" y="241"/>
                  </a:lnTo>
                  <a:lnTo>
                    <a:pt x="8951" y="329"/>
                  </a:lnTo>
                  <a:lnTo>
                    <a:pt x="8660" y="430"/>
                  </a:lnTo>
                  <a:lnTo>
                    <a:pt x="8408" y="544"/>
                  </a:lnTo>
                  <a:lnTo>
                    <a:pt x="8167" y="645"/>
                  </a:lnTo>
                  <a:lnTo>
                    <a:pt x="7952" y="759"/>
                  </a:lnTo>
                  <a:lnTo>
                    <a:pt x="7763" y="860"/>
                  </a:lnTo>
                  <a:lnTo>
                    <a:pt x="7598" y="961"/>
                  </a:lnTo>
                  <a:lnTo>
                    <a:pt x="7346" y="1138"/>
                  </a:lnTo>
                  <a:lnTo>
                    <a:pt x="7181" y="1252"/>
                  </a:lnTo>
                  <a:lnTo>
                    <a:pt x="7131" y="1302"/>
                  </a:lnTo>
                  <a:lnTo>
                    <a:pt x="7055" y="1315"/>
                  </a:lnTo>
                  <a:lnTo>
                    <a:pt x="6865" y="1378"/>
                  </a:lnTo>
                  <a:lnTo>
                    <a:pt x="6713" y="1429"/>
                  </a:lnTo>
                  <a:lnTo>
                    <a:pt x="6549" y="1505"/>
                  </a:lnTo>
                  <a:lnTo>
                    <a:pt x="6359" y="1593"/>
                  </a:lnTo>
                  <a:lnTo>
                    <a:pt x="6144" y="1707"/>
                  </a:lnTo>
                  <a:lnTo>
                    <a:pt x="5904" y="1846"/>
                  </a:lnTo>
                  <a:lnTo>
                    <a:pt x="5664" y="1998"/>
                  </a:lnTo>
                  <a:lnTo>
                    <a:pt x="5399" y="2187"/>
                  </a:lnTo>
                  <a:lnTo>
                    <a:pt x="5120" y="2415"/>
                  </a:lnTo>
                  <a:lnTo>
                    <a:pt x="4830" y="2655"/>
                  </a:lnTo>
                  <a:lnTo>
                    <a:pt x="4539" y="2946"/>
                  </a:lnTo>
                  <a:lnTo>
                    <a:pt x="4248" y="3262"/>
                  </a:lnTo>
                  <a:lnTo>
                    <a:pt x="3945" y="3616"/>
                  </a:lnTo>
                  <a:lnTo>
                    <a:pt x="3641" y="4021"/>
                  </a:lnTo>
                  <a:lnTo>
                    <a:pt x="3338" y="4463"/>
                  </a:lnTo>
                  <a:lnTo>
                    <a:pt x="3034" y="4944"/>
                  </a:lnTo>
                  <a:lnTo>
                    <a:pt x="2744" y="5475"/>
                  </a:lnTo>
                  <a:lnTo>
                    <a:pt x="2605" y="5753"/>
                  </a:lnTo>
                  <a:lnTo>
                    <a:pt x="2466" y="6056"/>
                  </a:lnTo>
                  <a:lnTo>
                    <a:pt x="2326" y="6360"/>
                  </a:lnTo>
                  <a:lnTo>
                    <a:pt x="2187" y="6676"/>
                  </a:lnTo>
                  <a:lnTo>
                    <a:pt x="2048" y="7017"/>
                  </a:lnTo>
                  <a:lnTo>
                    <a:pt x="1922" y="7358"/>
                  </a:lnTo>
                  <a:lnTo>
                    <a:pt x="1795" y="7725"/>
                  </a:lnTo>
                  <a:lnTo>
                    <a:pt x="1682" y="8092"/>
                  </a:lnTo>
                  <a:lnTo>
                    <a:pt x="1555" y="8483"/>
                  </a:lnTo>
                  <a:lnTo>
                    <a:pt x="1441" y="8888"/>
                  </a:lnTo>
                  <a:lnTo>
                    <a:pt x="1340" y="9305"/>
                  </a:lnTo>
                  <a:lnTo>
                    <a:pt x="1239" y="9735"/>
                  </a:lnTo>
                  <a:lnTo>
                    <a:pt x="1138" y="10190"/>
                  </a:lnTo>
                  <a:lnTo>
                    <a:pt x="1050" y="10645"/>
                  </a:lnTo>
                  <a:lnTo>
                    <a:pt x="961" y="11126"/>
                  </a:lnTo>
                  <a:lnTo>
                    <a:pt x="885" y="11619"/>
                  </a:lnTo>
                  <a:lnTo>
                    <a:pt x="809" y="12137"/>
                  </a:lnTo>
                  <a:lnTo>
                    <a:pt x="746" y="12655"/>
                  </a:lnTo>
                  <a:lnTo>
                    <a:pt x="683" y="13199"/>
                  </a:lnTo>
                  <a:lnTo>
                    <a:pt x="632" y="13768"/>
                  </a:lnTo>
                  <a:lnTo>
                    <a:pt x="582" y="14350"/>
                  </a:lnTo>
                  <a:lnTo>
                    <a:pt x="544" y="14944"/>
                  </a:lnTo>
                  <a:lnTo>
                    <a:pt x="519" y="15551"/>
                  </a:lnTo>
                  <a:lnTo>
                    <a:pt x="506" y="16183"/>
                  </a:lnTo>
                  <a:lnTo>
                    <a:pt x="405" y="20342"/>
                  </a:lnTo>
                  <a:lnTo>
                    <a:pt x="316" y="24830"/>
                  </a:lnTo>
                  <a:lnTo>
                    <a:pt x="152" y="33731"/>
                  </a:lnTo>
                  <a:lnTo>
                    <a:pt x="0" y="43503"/>
                  </a:lnTo>
                  <a:lnTo>
                    <a:pt x="22542" y="43503"/>
                  </a:lnTo>
                  <a:lnTo>
                    <a:pt x="22656" y="42011"/>
                  </a:lnTo>
                  <a:lnTo>
                    <a:pt x="22769" y="40292"/>
                  </a:lnTo>
                  <a:lnTo>
                    <a:pt x="22896" y="38042"/>
                  </a:lnTo>
                  <a:lnTo>
                    <a:pt x="22959" y="36752"/>
                  </a:lnTo>
                  <a:lnTo>
                    <a:pt x="23022" y="35361"/>
                  </a:lnTo>
                  <a:lnTo>
                    <a:pt x="23085" y="33882"/>
                  </a:lnTo>
                  <a:lnTo>
                    <a:pt x="23136" y="32340"/>
                  </a:lnTo>
                  <a:lnTo>
                    <a:pt x="23174" y="30722"/>
                  </a:lnTo>
                  <a:lnTo>
                    <a:pt x="23199" y="29053"/>
                  </a:lnTo>
                  <a:lnTo>
                    <a:pt x="23212" y="27359"/>
                  </a:lnTo>
                  <a:lnTo>
                    <a:pt x="23212" y="25627"/>
                  </a:lnTo>
                  <a:lnTo>
                    <a:pt x="23199" y="23882"/>
                  </a:lnTo>
                  <a:lnTo>
                    <a:pt x="23149" y="22125"/>
                  </a:lnTo>
                  <a:lnTo>
                    <a:pt x="23085" y="20380"/>
                  </a:lnTo>
                  <a:lnTo>
                    <a:pt x="22997" y="18661"/>
                  </a:lnTo>
                  <a:lnTo>
                    <a:pt x="22946" y="17801"/>
                  </a:lnTo>
                  <a:lnTo>
                    <a:pt x="22883" y="16967"/>
                  </a:lnTo>
                  <a:lnTo>
                    <a:pt x="22807" y="16132"/>
                  </a:lnTo>
                  <a:lnTo>
                    <a:pt x="22731" y="15310"/>
                  </a:lnTo>
                  <a:lnTo>
                    <a:pt x="22643" y="14501"/>
                  </a:lnTo>
                  <a:lnTo>
                    <a:pt x="22554" y="13705"/>
                  </a:lnTo>
                  <a:lnTo>
                    <a:pt x="22441" y="12934"/>
                  </a:lnTo>
                  <a:lnTo>
                    <a:pt x="22340" y="12175"/>
                  </a:lnTo>
                  <a:lnTo>
                    <a:pt x="22213" y="11429"/>
                  </a:lnTo>
                  <a:lnTo>
                    <a:pt x="22087" y="10721"/>
                  </a:lnTo>
                  <a:lnTo>
                    <a:pt x="21948" y="10013"/>
                  </a:lnTo>
                  <a:lnTo>
                    <a:pt x="21796" y="9343"/>
                  </a:lnTo>
                  <a:lnTo>
                    <a:pt x="21632" y="8698"/>
                  </a:lnTo>
                  <a:lnTo>
                    <a:pt x="21467" y="8079"/>
                  </a:lnTo>
                  <a:lnTo>
                    <a:pt x="21278" y="7485"/>
                  </a:lnTo>
                  <a:lnTo>
                    <a:pt x="21088" y="6916"/>
                  </a:lnTo>
                  <a:lnTo>
                    <a:pt x="20886" y="6385"/>
                  </a:lnTo>
                  <a:lnTo>
                    <a:pt x="20671" y="5879"/>
                  </a:lnTo>
                  <a:lnTo>
                    <a:pt x="20443" y="5411"/>
                  </a:lnTo>
                  <a:lnTo>
                    <a:pt x="20203" y="4981"/>
                  </a:lnTo>
                  <a:lnTo>
                    <a:pt x="20077" y="4779"/>
                  </a:lnTo>
                  <a:lnTo>
                    <a:pt x="19950" y="4577"/>
                  </a:lnTo>
                  <a:lnTo>
                    <a:pt x="19811" y="4400"/>
                  </a:lnTo>
                  <a:lnTo>
                    <a:pt x="19685" y="4223"/>
                  </a:lnTo>
                  <a:lnTo>
                    <a:pt x="19546" y="4059"/>
                  </a:lnTo>
                  <a:lnTo>
                    <a:pt x="19406" y="3907"/>
                  </a:lnTo>
                  <a:lnTo>
                    <a:pt x="19255" y="3755"/>
                  </a:lnTo>
                  <a:lnTo>
                    <a:pt x="19116" y="3629"/>
                  </a:lnTo>
                  <a:lnTo>
                    <a:pt x="18762" y="3325"/>
                  </a:lnTo>
                  <a:lnTo>
                    <a:pt x="18420" y="3047"/>
                  </a:lnTo>
                  <a:lnTo>
                    <a:pt x="18079" y="2782"/>
                  </a:lnTo>
                  <a:lnTo>
                    <a:pt x="17750" y="2529"/>
                  </a:lnTo>
                  <a:lnTo>
                    <a:pt x="17409" y="2301"/>
                  </a:lnTo>
                  <a:lnTo>
                    <a:pt x="17093" y="2074"/>
                  </a:lnTo>
                  <a:lnTo>
                    <a:pt x="16764" y="1871"/>
                  </a:lnTo>
                  <a:lnTo>
                    <a:pt x="16448" y="1669"/>
                  </a:lnTo>
                  <a:lnTo>
                    <a:pt x="16145" y="1492"/>
                  </a:lnTo>
                  <a:lnTo>
                    <a:pt x="15829" y="1315"/>
                  </a:lnTo>
                  <a:lnTo>
                    <a:pt x="15525" y="1163"/>
                  </a:lnTo>
                  <a:lnTo>
                    <a:pt x="15234" y="1012"/>
                  </a:lnTo>
                  <a:lnTo>
                    <a:pt x="14931" y="873"/>
                  </a:lnTo>
                  <a:lnTo>
                    <a:pt x="14653" y="759"/>
                  </a:lnTo>
                  <a:lnTo>
                    <a:pt x="14362" y="645"/>
                  </a:lnTo>
                  <a:lnTo>
                    <a:pt x="14084" y="544"/>
                  </a:lnTo>
                  <a:lnTo>
                    <a:pt x="13818" y="443"/>
                  </a:lnTo>
                  <a:lnTo>
                    <a:pt x="13540" y="367"/>
                  </a:lnTo>
                  <a:lnTo>
                    <a:pt x="13275" y="291"/>
                  </a:lnTo>
                  <a:lnTo>
                    <a:pt x="13022" y="228"/>
                  </a:lnTo>
                  <a:lnTo>
                    <a:pt x="12516" y="127"/>
                  </a:lnTo>
                  <a:lnTo>
                    <a:pt x="12036" y="51"/>
                  </a:lnTo>
                  <a:lnTo>
                    <a:pt x="11581" y="13"/>
                  </a:lnTo>
                  <a:lnTo>
                    <a:pt x="111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2942856" y="2151964"/>
              <a:ext cx="157084" cy="221791"/>
            </a:xfrm>
            <a:custGeom>
              <a:avLst/>
              <a:gdLst/>
              <a:ahLst/>
              <a:cxnLst/>
              <a:rect l="l" t="t" r="r" b="b"/>
              <a:pathLst>
                <a:path w="12922" h="18245" extrusionOk="0">
                  <a:moveTo>
                    <a:pt x="569" y="1"/>
                  </a:moveTo>
                  <a:lnTo>
                    <a:pt x="506" y="418"/>
                  </a:lnTo>
                  <a:lnTo>
                    <a:pt x="380" y="1518"/>
                  </a:lnTo>
                  <a:lnTo>
                    <a:pt x="291" y="2264"/>
                  </a:lnTo>
                  <a:lnTo>
                    <a:pt x="215" y="3111"/>
                  </a:lnTo>
                  <a:lnTo>
                    <a:pt x="140" y="4034"/>
                  </a:lnTo>
                  <a:lnTo>
                    <a:pt x="64" y="5007"/>
                  </a:lnTo>
                  <a:lnTo>
                    <a:pt x="26" y="6006"/>
                  </a:lnTo>
                  <a:lnTo>
                    <a:pt x="0" y="7017"/>
                  </a:lnTo>
                  <a:lnTo>
                    <a:pt x="0" y="7511"/>
                  </a:lnTo>
                  <a:lnTo>
                    <a:pt x="13" y="7991"/>
                  </a:lnTo>
                  <a:lnTo>
                    <a:pt x="26" y="8459"/>
                  </a:lnTo>
                  <a:lnTo>
                    <a:pt x="51" y="8926"/>
                  </a:lnTo>
                  <a:lnTo>
                    <a:pt x="89" y="9369"/>
                  </a:lnTo>
                  <a:lnTo>
                    <a:pt x="140" y="9786"/>
                  </a:lnTo>
                  <a:lnTo>
                    <a:pt x="203" y="10178"/>
                  </a:lnTo>
                  <a:lnTo>
                    <a:pt x="279" y="10545"/>
                  </a:lnTo>
                  <a:lnTo>
                    <a:pt x="367" y="10886"/>
                  </a:lnTo>
                  <a:lnTo>
                    <a:pt x="481" y="11189"/>
                  </a:lnTo>
                  <a:lnTo>
                    <a:pt x="531" y="11341"/>
                  </a:lnTo>
                  <a:lnTo>
                    <a:pt x="595" y="11468"/>
                  </a:lnTo>
                  <a:lnTo>
                    <a:pt x="670" y="11581"/>
                  </a:lnTo>
                  <a:lnTo>
                    <a:pt x="734" y="11695"/>
                  </a:lnTo>
                  <a:lnTo>
                    <a:pt x="885" y="11897"/>
                  </a:lnTo>
                  <a:lnTo>
                    <a:pt x="1050" y="12100"/>
                  </a:lnTo>
                  <a:lnTo>
                    <a:pt x="1227" y="12277"/>
                  </a:lnTo>
                  <a:lnTo>
                    <a:pt x="1416" y="12441"/>
                  </a:lnTo>
                  <a:lnTo>
                    <a:pt x="1619" y="12605"/>
                  </a:lnTo>
                  <a:lnTo>
                    <a:pt x="1821" y="12757"/>
                  </a:lnTo>
                  <a:lnTo>
                    <a:pt x="2023" y="12896"/>
                  </a:lnTo>
                  <a:lnTo>
                    <a:pt x="2238" y="13023"/>
                  </a:lnTo>
                  <a:lnTo>
                    <a:pt x="2466" y="13136"/>
                  </a:lnTo>
                  <a:lnTo>
                    <a:pt x="2681" y="13250"/>
                  </a:lnTo>
                  <a:lnTo>
                    <a:pt x="2908" y="13351"/>
                  </a:lnTo>
                  <a:lnTo>
                    <a:pt x="3136" y="13453"/>
                  </a:lnTo>
                  <a:lnTo>
                    <a:pt x="3591" y="13617"/>
                  </a:lnTo>
                  <a:lnTo>
                    <a:pt x="4033" y="13756"/>
                  </a:lnTo>
                  <a:lnTo>
                    <a:pt x="4463" y="13857"/>
                  </a:lnTo>
                  <a:lnTo>
                    <a:pt x="4855" y="13946"/>
                  </a:lnTo>
                  <a:lnTo>
                    <a:pt x="5222" y="14009"/>
                  </a:lnTo>
                  <a:lnTo>
                    <a:pt x="5538" y="14059"/>
                  </a:lnTo>
                  <a:lnTo>
                    <a:pt x="5993" y="14110"/>
                  </a:lnTo>
                  <a:lnTo>
                    <a:pt x="6157" y="14123"/>
                  </a:lnTo>
                  <a:lnTo>
                    <a:pt x="6360" y="18244"/>
                  </a:lnTo>
                  <a:lnTo>
                    <a:pt x="11821" y="16348"/>
                  </a:lnTo>
                  <a:lnTo>
                    <a:pt x="11998" y="11683"/>
                  </a:lnTo>
                  <a:lnTo>
                    <a:pt x="12921" y="342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2928415" y="2103400"/>
              <a:ext cx="194415" cy="182600"/>
            </a:xfrm>
            <a:custGeom>
              <a:avLst/>
              <a:gdLst/>
              <a:ahLst/>
              <a:cxnLst/>
              <a:rect l="l" t="t" r="r" b="b"/>
              <a:pathLst>
                <a:path w="15993" h="15021" extrusionOk="0">
                  <a:moveTo>
                    <a:pt x="6637" y="1"/>
                  </a:moveTo>
                  <a:lnTo>
                    <a:pt x="5563" y="13"/>
                  </a:lnTo>
                  <a:lnTo>
                    <a:pt x="4513" y="51"/>
                  </a:lnTo>
                  <a:lnTo>
                    <a:pt x="3527" y="89"/>
                  </a:lnTo>
                  <a:lnTo>
                    <a:pt x="1808" y="165"/>
                  </a:lnTo>
                  <a:lnTo>
                    <a:pt x="632" y="241"/>
                  </a:lnTo>
                  <a:lnTo>
                    <a:pt x="190" y="266"/>
                  </a:lnTo>
                  <a:lnTo>
                    <a:pt x="152" y="355"/>
                  </a:lnTo>
                  <a:lnTo>
                    <a:pt x="114" y="443"/>
                  </a:lnTo>
                  <a:lnTo>
                    <a:pt x="76" y="582"/>
                  </a:lnTo>
                  <a:lnTo>
                    <a:pt x="38" y="747"/>
                  </a:lnTo>
                  <a:lnTo>
                    <a:pt x="0" y="936"/>
                  </a:lnTo>
                  <a:lnTo>
                    <a:pt x="0" y="1151"/>
                  </a:lnTo>
                  <a:lnTo>
                    <a:pt x="13" y="1404"/>
                  </a:lnTo>
                  <a:lnTo>
                    <a:pt x="25" y="1531"/>
                  </a:lnTo>
                  <a:lnTo>
                    <a:pt x="51" y="1670"/>
                  </a:lnTo>
                  <a:lnTo>
                    <a:pt x="89" y="1809"/>
                  </a:lnTo>
                  <a:lnTo>
                    <a:pt x="126" y="1960"/>
                  </a:lnTo>
                  <a:lnTo>
                    <a:pt x="190" y="2112"/>
                  </a:lnTo>
                  <a:lnTo>
                    <a:pt x="253" y="2264"/>
                  </a:lnTo>
                  <a:lnTo>
                    <a:pt x="329" y="2428"/>
                  </a:lnTo>
                  <a:lnTo>
                    <a:pt x="430" y="2593"/>
                  </a:lnTo>
                  <a:lnTo>
                    <a:pt x="531" y="2757"/>
                  </a:lnTo>
                  <a:lnTo>
                    <a:pt x="657" y="2934"/>
                  </a:lnTo>
                  <a:lnTo>
                    <a:pt x="797" y="3098"/>
                  </a:lnTo>
                  <a:lnTo>
                    <a:pt x="948" y="3275"/>
                  </a:lnTo>
                  <a:lnTo>
                    <a:pt x="1125" y="3452"/>
                  </a:lnTo>
                  <a:lnTo>
                    <a:pt x="1315" y="3642"/>
                  </a:lnTo>
                  <a:lnTo>
                    <a:pt x="1530" y="3819"/>
                  </a:lnTo>
                  <a:lnTo>
                    <a:pt x="1757" y="3996"/>
                  </a:lnTo>
                  <a:lnTo>
                    <a:pt x="8698" y="4185"/>
                  </a:lnTo>
                  <a:lnTo>
                    <a:pt x="8660" y="4287"/>
                  </a:lnTo>
                  <a:lnTo>
                    <a:pt x="8559" y="4552"/>
                  </a:lnTo>
                  <a:lnTo>
                    <a:pt x="8496" y="4754"/>
                  </a:lnTo>
                  <a:lnTo>
                    <a:pt x="8433" y="4995"/>
                  </a:lnTo>
                  <a:lnTo>
                    <a:pt x="8382" y="5260"/>
                  </a:lnTo>
                  <a:lnTo>
                    <a:pt x="8331" y="5576"/>
                  </a:lnTo>
                  <a:lnTo>
                    <a:pt x="8294" y="5918"/>
                  </a:lnTo>
                  <a:lnTo>
                    <a:pt x="8281" y="6284"/>
                  </a:lnTo>
                  <a:lnTo>
                    <a:pt x="8281" y="6676"/>
                  </a:lnTo>
                  <a:lnTo>
                    <a:pt x="8306" y="7093"/>
                  </a:lnTo>
                  <a:lnTo>
                    <a:pt x="8357" y="7548"/>
                  </a:lnTo>
                  <a:lnTo>
                    <a:pt x="8407" y="7776"/>
                  </a:lnTo>
                  <a:lnTo>
                    <a:pt x="8445" y="8016"/>
                  </a:lnTo>
                  <a:lnTo>
                    <a:pt x="8508" y="8256"/>
                  </a:lnTo>
                  <a:lnTo>
                    <a:pt x="8584" y="8497"/>
                  </a:lnTo>
                  <a:lnTo>
                    <a:pt x="8660" y="8749"/>
                  </a:lnTo>
                  <a:lnTo>
                    <a:pt x="8749" y="9002"/>
                  </a:lnTo>
                  <a:lnTo>
                    <a:pt x="8825" y="9179"/>
                  </a:lnTo>
                  <a:lnTo>
                    <a:pt x="8926" y="9356"/>
                  </a:lnTo>
                  <a:lnTo>
                    <a:pt x="9039" y="9533"/>
                  </a:lnTo>
                  <a:lnTo>
                    <a:pt x="9166" y="9710"/>
                  </a:lnTo>
                  <a:lnTo>
                    <a:pt x="9292" y="9875"/>
                  </a:lnTo>
                  <a:lnTo>
                    <a:pt x="9431" y="10039"/>
                  </a:lnTo>
                  <a:lnTo>
                    <a:pt x="9709" y="10342"/>
                  </a:lnTo>
                  <a:lnTo>
                    <a:pt x="9975" y="10595"/>
                  </a:lnTo>
                  <a:lnTo>
                    <a:pt x="10190" y="10798"/>
                  </a:lnTo>
                  <a:lnTo>
                    <a:pt x="10405" y="10975"/>
                  </a:lnTo>
                  <a:lnTo>
                    <a:pt x="10417" y="10873"/>
                  </a:lnTo>
                  <a:lnTo>
                    <a:pt x="10493" y="10621"/>
                  </a:lnTo>
                  <a:lnTo>
                    <a:pt x="10544" y="10444"/>
                  </a:lnTo>
                  <a:lnTo>
                    <a:pt x="10607" y="10254"/>
                  </a:lnTo>
                  <a:lnTo>
                    <a:pt x="10683" y="10052"/>
                  </a:lnTo>
                  <a:lnTo>
                    <a:pt x="10784" y="9849"/>
                  </a:lnTo>
                  <a:lnTo>
                    <a:pt x="10885" y="9647"/>
                  </a:lnTo>
                  <a:lnTo>
                    <a:pt x="11012" y="9445"/>
                  </a:lnTo>
                  <a:lnTo>
                    <a:pt x="11163" y="9255"/>
                  </a:lnTo>
                  <a:lnTo>
                    <a:pt x="11239" y="9179"/>
                  </a:lnTo>
                  <a:lnTo>
                    <a:pt x="11328" y="9091"/>
                  </a:lnTo>
                  <a:lnTo>
                    <a:pt x="11416" y="9028"/>
                  </a:lnTo>
                  <a:lnTo>
                    <a:pt x="11505" y="8964"/>
                  </a:lnTo>
                  <a:lnTo>
                    <a:pt x="11606" y="8914"/>
                  </a:lnTo>
                  <a:lnTo>
                    <a:pt x="11707" y="8863"/>
                  </a:lnTo>
                  <a:lnTo>
                    <a:pt x="11808" y="8825"/>
                  </a:lnTo>
                  <a:lnTo>
                    <a:pt x="11922" y="8800"/>
                  </a:lnTo>
                  <a:lnTo>
                    <a:pt x="12162" y="8800"/>
                  </a:lnTo>
                  <a:lnTo>
                    <a:pt x="12251" y="8813"/>
                  </a:lnTo>
                  <a:lnTo>
                    <a:pt x="12326" y="8825"/>
                  </a:lnTo>
                  <a:lnTo>
                    <a:pt x="12402" y="8851"/>
                  </a:lnTo>
                  <a:lnTo>
                    <a:pt x="12478" y="8889"/>
                  </a:lnTo>
                  <a:lnTo>
                    <a:pt x="12541" y="8939"/>
                  </a:lnTo>
                  <a:lnTo>
                    <a:pt x="12617" y="8990"/>
                  </a:lnTo>
                  <a:lnTo>
                    <a:pt x="12680" y="9053"/>
                  </a:lnTo>
                  <a:lnTo>
                    <a:pt x="12731" y="9129"/>
                  </a:lnTo>
                  <a:lnTo>
                    <a:pt x="12845" y="9280"/>
                  </a:lnTo>
                  <a:lnTo>
                    <a:pt x="12933" y="9470"/>
                  </a:lnTo>
                  <a:lnTo>
                    <a:pt x="13009" y="9672"/>
                  </a:lnTo>
                  <a:lnTo>
                    <a:pt x="13072" y="9887"/>
                  </a:lnTo>
                  <a:lnTo>
                    <a:pt x="13110" y="10127"/>
                  </a:lnTo>
                  <a:lnTo>
                    <a:pt x="13136" y="10368"/>
                  </a:lnTo>
                  <a:lnTo>
                    <a:pt x="13136" y="10633"/>
                  </a:lnTo>
                  <a:lnTo>
                    <a:pt x="13123" y="10899"/>
                  </a:lnTo>
                  <a:lnTo>
                    <a:pt x="13098" y="11164"/>
                  </a:lnTo>
                  <a:lnTo>
                    <a:pt x="13047" y="11430"/>
                  </a:lnTo>
                  <a:lnTo>
                    <a:pt x="12984" y="11695"/>
                  </a:lnTo>
                  <a:lnTo>
                    <a:pt x="12883" y="11961"/>
                  </a:lnTo>
                  <a:lnTo>
                    <a:pt x="12782" y="12201"/>
                  </a:lnTo>
                  <a:lnTo>
                    <a:pt x="12668" y="12403"/>
                  </a:lnTo>
                  <a:lnTo>
                    <a:pt x="12541" y="12567"/>
                  </a:lnTo>
                  <a:lnTo>
                    <a:pt x="12402" y="12719"/>
                  </a:lnTo>
                  <a:lnTo>
                    <a:pt x="12263" y="12833"/>
                  </a:lnTo>
                  <a:lnTo>
                    <a:pt x="12124" y="12934"/>
                  </a:lnTo>
                  <a:lnTo>
                    <a:pt x="11985" y="12997"/>
                  </a:lnTo>
                  <a:lnTo>
                    <a:pt x="11846" y="13061"/>
                  </a:lnTo>
                  <a:lnTo>
                    <a:pt x="11720" y="13098"/>
                  </a:lnTo>
                  <a:lnTo>
                    <a:pt x="11593" y="13124"/>
                  </a:lnTo>
                  <a:lnTo>
                    <a:pt x="11492" y="13136"/>
                  </a:lnTo>
                  <a:lnTo>
                    <a:pt x="11252" y="13136"/>
                  </a:lnTo>
                  <a:lnTo>
                    <a:pt x="11201" y="13124"/>
                  </a:lnTo>
                  <a:lnTo>
                    <a:pt x="11201" y="13124"/>
                  </a:lnTo>
                  <a:lnTo>
                    <a:pt x="13237" y="15020"/>
                  </a:lnTo>
                  <a:lnTo>
                    <a:pt x="13439" y="14641"/>
                  </a:lnTo>
                  <a:lnTo>
                    <a:pt x="13667" y="14186"/>
                  </a:lnTo>
                  <a:lnTo>
                    <a:pt x="13945" y="13592"/>
                  </a:lnTo>
                  <a:lnTo>
                    <a:pt x="14261" y="12896"/>
                  </a:lnTo>
                  <a:lnTo>
                    <a:pt x="14602" y="12087"/>
                  </a:lnTo>
                  <a:lnTo>
                    <a:pt x="14779" y="11657"/>
                  </a:lnTo>
                  <a:lnTo>
                    <a:pt x="14943" y="11215"/>
                  </a:lnTo>
                  <a:lnTo>
                    <a:pt x="15108" y="10760"/>
                  </a:lnTo>
                  <a:lnTo>
                    <a:pt x="15260" y="10292"/>
                  </a:lnTo>
                  <a:lnTo>
                    <a:pt x="15411" y="9824"/>
                  </a:lnTo>
                  <a:lnTo>
                    <a:pt x="15550" y="9344"/>
                  </a:lnTo>
                  <a:lnTo>
                    <a:pt x="15677" y="8876"/>
                  </a:lnTo>
                  <a:lnTo>
                    <a:pt x="15778" y="8395"/>
                  </a:lnTo>
                  <a:lnTo>
                    <a:pt x="15866" y="7928"/>
                  </a:lnTo>
                  <a:lnTo>
                    <a:pt x="15930" y="7473"/>
                  </a:lnTo>
                  <a:lnTo>
                    <a:pt x="15980" y="7017"/>
                  </a:lnTo>
                  <a:lnTo>
                    <a:pt x="15993" y="6588"/>
                  </a:lnTo>
                  <a:lnTo>
                    <a:pt x="15980" y="6158"/>
                  </a:lnTo>
                  <a:lnTo>
                    <a:pt x="15968" y="5955"/>
                  </a:lnTo>
                  <a:lnTo>
                    <a:pt x="15942" y="5766"/>
                  </a:lnTo>
                  <a:lnTo>
                    <a:pt x="15904" y="5564"/>
                  </a:lnTo>
                  <a:lnTo>
                    <a:pt x="15866" y="5387"/>
                  </a:lnTo>
                  <a:lnTo>
                    <a:pt x="15816" y="5210"/>
                  </a:lnTo>
                  <a:lnTo>
                    <a:pt x="15765" y="5033"/>
                  </a:lnTo>
                  <a:lnTo>
                    <a:pt x="15689" y="4868"/>
                  </a:lnTo>
                  <a:lnTo>
                    <a:pt x="15614" y="4704"/>
                  </a:lnTo>
                  <a:lnTo>
                    <a:pt x="15525" y="4552"/>
                  </a:lnTo>
                  <a:lnTo>
                    <a:pt x="15424" y="4413"/>
                  </a:lnTo>
                  <a:lnTo>
                    <a:pt x="15323" y="4274"/>
                  </a:lnTo>
                  <a:lnTo>
                    <a:pt x="15196" y="4148"/>
                  </a:lnTo>
                  <a:lnTo>
                    <a:pt x="15070" y="4034"/>
                  </a:lnTo>
                  <a:lnTo>
                    <a:pt x="14931" y="3920"/>
                  </a:lnTo>
                  <a:lnTo>
                    <a:pt x="14918" y="3819"/>
                  </a:lnTo>
                  <a:lnTo>
                    <a:pt x="14893" y="3528"/>
                  </a:lnTo>
                  <a:lnTo>
                    <a:pt x="14855" y="3338"/>
                  </a:lnTo>
                  <a:lnTo>
                    <a:pt x="14804" y="3111"/>
                  </a:lnTo>
                  <a:lnTo>
                    <a:pt x="14729" y="2858"/>
                  </a:lnTo>
                  <a:lnTo>
                    <a:pt x="14640" y="2593"/>
                  </a:lnTo>
                  <a:lnTo>
                    <a:pt x="14514" y="2314"/>
                  </a:lnTo>
                  <a:lnTo>
                    <a:pt x="14362" y="2036"/>
                  </a:lnTo>
                  <a:lnTo>
                    <a:pt x="14286" y="1897"/>
                  </a:lnTo>
                  <a:lnTo>
                    <a:pt x="14185" y="1745"/>
                  </a:lnTo>
                  <a:lnTo>
                    <a:pt x="14084" y="1606"/>
                  </a:lnTo>
                  <a:lnTo>
                    <a:pt x="13957" y="1467"/>
                  </a:lnTo>
                  <a:lnTo>
                    <a:pt x="13831" y="1341"/>
                  </a:lnTo>
                  <a:lnTo>
                    <a:pt x="13705" y="1202"/>
                  </a:lnTo>
                  <a:lnTo>
                    <a:pt x="13553" y="1075"/>
                  </a:lnTo>
                  <a:lnTo>
                    <a:pt x="13401" y="949"/>
                  </a:lnTo>
                  <a:lnTo>
                    <a:pt x="13224" y="835"/>
                  </a:lnTo>
                  <a:lnTo>
                    <a:pt x="13047" y="721"/>
                  </a:lnTo>
                  <a:lnTo>
                    <a:pt x="12857" y="608"/>
                  </a:lnTo>
                  <a:lnTo>
                    <a:pt x="12643" y="519"/>
                  </a:lnTo>
                  <a:lnTo>
                    <a:pt x="12402" y="431"/>
                  </a:lnTo>
                  <a:lnTo>
                    <a:pt x="12124" y="342"/>
                  </a:lnTo>
                  <a:lnTo>
                    <a:pt x="11808" y="279"/>
                  </a:lnTo>
                  <a:lnTo>
                    <a:pt x="11454" y="216"/>
                  </a:lnTo>
                  <a:lnTo>
                    <a:pt x="11062" y="165"/>
                  </a:lnTo>
                  <a:lnTo>
                    <a:pt x="10645" y="115"/>
                  </a:lnTo>
                  <a:lnTo>
                    <a:pt x="10203" y="77"/>
                  </a:lnTo>
                  <a:lnTo>
                    <a:pt x="9735" y="51"/>
                  </a:lnTo>
                  <a:lnTo>
                    <a:pt x="8749" y="13"/>
                  </a:lnTo>
                  <a:lnTo>
                    <a:pt x="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3017702" y="2297353"/>
              <a:ext cx="35047" cy="47045"/>
            </a:xfrm>
            <a:custGeom>
              <a:avLst/>
              <a:gdLst/>
              <a:ahLst/>
              <a:cxnLst/>
              <a:rect l="l" t="t" r="r" b="b"/>
              <a:pathLst>
                <a:path w="2883" h="3870" extrusionOk="0">
                  <a:moveTo>
                    <a:pt x="2883" y="1"/>
                  </a:moveTo>
                  <a:lnTo>
                    <a:pt x="2858" y="140"/>
                  </a:lnTo>
                  <a:lnTo>
                    <a:pt x="2820" y="266"/>
                  </a:lnTo>
                  <a:lnTo>
                    <a:pt x="2756" y="393"/>
                  </a:lnTo>
                  <a:lnTo>
                    <a:pt x="2693" y="506"/>
                  </a:lnTo>
                  <a:lnTo>
                    <a:pt x="2617" y="620"/>
                  </a:lnTo>
                  <a:lnTo>
                    <a:pt x="2529" y="734"/>
                  </a:lnTo>
                  <a:lnTo>
                    <a:pt x="2428" y="835"/>
                  </a:lnTo>
                  <a:lnTo>
                    <a:pt x="2327" y="949"/>
                  </a:lnTo>
                  <a:lnTo>
                    <a:pt x="2112" y="1139"/>
                  </a:lnTo>
                  <a:lnTo>
                    <a:pt x="1859" y="1316"/>
                  </a:lnTo>
                  <a:lnTo>
                    <a:pt x="1606" y="1480"/>
                  </a:lnTo>
                  <a:lnTo>
                    <a:pt x="1353" y="1619"/>
                  </a:lnTo>
                  <a:lnTo>
                    <a:pt x="1100" y="1745"/>
                  </a:lnTo>
                  <a:lnTo>
                    <a:pt x="847" y="1859"/>
                  </a:lnTo>
                  <a:lnTo>
                    <a:pt x="418" y="2023"/>
                  </a:lnTo>
                  <a:lnTo>
                    <a:pt x="114" y="2125"/>
                  </a:lnTo>
                  <a:lnTo>
                    <a:pt x="0" y="2163"/>
                  </a:lnTo>
                  <a:lnTo>
                    <a:pt x="89" y="3869"/>
                  </a:lnTo>
                  <a:lnTo>
                    <a:pt x="342" y="3793"/>
                  </a:lnTo>
                  <a:lnTo>
                    <a:pt x="582" y="3718"/>
                  </a:lnTo>
                  <a:lnTo>
                    <a:pt x="809" y="3616"/>
                  </a:lnTo>
                  <a:lnTo>
                    <a:pt x="1024" y="3503"/>
                  </a:lnTo>
                  <a:lnTo>
                    <a:pt x="1214" y="3389"/>
                  </a:lnTo>
                  <a:lnTo>
                    <a:pt x="1404" y="3262"/>
                  </a:lnTo>
                  <a:lnTo>
                    <a:pt x="1568" y="3123"/>
                  </a:lnTo>
                  <a:lnTo>
                    <a:pt x="1720" y="2972"/>
                  </a:lnTo>
                  <a:lnTo>
                    <a:pt x="1871" y="2833"/>
                  </a:lnTo>
                  <a:lnTo>
                    <a:pt x="1998" y="2668"/>
                  </a:lnTo>
                  <a:lnTo>
                    <a:pt x="2112" y="2504"/>
                  </a:lnTo>
                  <a:lnTo>
                    <a:pt x="2225" y="2352"/>
                  </a:lnTo>
                  <a:lnTo>
                    <a:pt x="2314" y="2175"/>
                  </a:lnTo>
                  <a:lnTo>
                    <a:pt x="2402" y="2011"/>
                  </a:lnTo>
                  <a:lnTo>
                    <a:pt x="2478" y="1846"/>
                  </a:lnTo>
                  <a:lnTo>
                    <a:pt x="2554" y="1682"/>
                  </a:lnTo>
                  <a:lnTo>
                    <a:pt x="2668" y="1353"/>
                  </a:lnTo>
                  <a:lnTo>
                    <a:pt x="2756" y="1050"/>
                  </a:lnTo>
                  <a:lnTo>
                    <a:pt x="2807" y="759"/>
                  </a:lnTo>
                  <a:lnTo>
                    <a:pt x="2845" y="519"/>
                  </a:lnTo>
                  <a:lnTo>
                    <a:pt x="2870" y="304"/>
                  </a:lnTo>
                  <a:lnTo>
                    <a:pt x="2883" y="140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BF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3012475" y="2327014"/>
              <a:ext cx="91306" cy="59493"/>
            </a:xfrm>
            <a:custGeom>
              <a:avLst/>
              <a:gdLst/>
              <a:ahLst/>
              <a:cxnLst/>
              <a:rect l="l" t="t" r="r" b="b"/>
              <a:pathLst>
                <a:path w="7511" h="4894" extrusionOk="0">
                  <a:moveTo>
                    <a:pt x="6360" y="1"/>
                  </a:moveTo>
                  <a:lnTo>
                    <a:pt x="1315" y="3073"/>
                  </a:lnTo>
                  <a:lnTo>
                    <a:pt x="582" y="1910"/>
                  </a:lnTo>
                  <a:lnTo>
                    <a:pt x="0" y="2694"/>
                  </a:lnTo>
                  <a:lnTo>
                    <a:pt x="0" y="4312"/>
                  </a:lnTo>
                  <a:lnTo>
                    <a:pt x="1290" y="3680"/>
                  </a:lnTo>
                  <a:lnTo>
                    <a:pt x="3654" y="4893"/>
                  </a:lnTo>
                  <a:lnTo>
                    <a:pt x="7510" y="1404"/>
                  </a:lnTo>
                  <a:lnTo>
                    <a:pt x="63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2933484" y="2866766"/>
              <a:ext cx="364701" cy="807323"/>
            </a:xfrm>
            <a:custGeom>
              <a:avLst/>
              <a:gdLst/>
              <a:ahLst/>
              <a:cxnLst/>
              <a:rect l="l" t="t" r="r" b="b"/>
              <a:pathLst>
                <a:path w="30001" h="66412" extrusionOk="0">
                  <a:moveTo>
                    <a:pt x="0" y="0"/>
                  </a:moveTo>
                  <a:lnTo>
                    <a:pt x="5171" y="66412"/>
                  </a:lnTo>
                  <a:lnTo>
                    <a:pt x="13401" y="66412"/>
                  </a:lnTo>
                  <a:lnTo>
                    <a:pt x="13401" y="28636"/>
                  </a:lnTo>
                  <a:lnTo>
                    <a:pt x="21164" y="66412"/>
                  </a:lnTo>
                  <a:lnTo>
                    <a:pt x="30001" y="66412"/>
                  </a:lnTo>
                  <a:lnTo>
                    <a:pt x="25285" y="28484"/>
                  </a:lnTo>
                  <a:lnTo>
                    <a:pt x="22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3211194" y="3647333"/>
              <a:ext cx="75928" cy="44431"/>
            </a:xfrm>
            <a:custGeom>
              <a:avLst/>
              <a:gdLst/>
              <a:ahLst/>
              <a:cxnLst/>
              <a:rect l="l" t="t" r="r" b="b"/>
              <a:pathLst>
                <a:path w="6246" h="3655" extrusionOk="0">
                  <a:moveTo>
                    <a:pt x="0" y="1"/>
                  </a:moveTo>
                  <a:lnTo>
                    <a:pt x="835" y="3654"/>
                  </a:lnTo>
                  <a:lnTo>
                    <a:pt x="6246" y="3654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0113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3115755" y="3691752"/>
              <a:ext cx="183657" cy="98065"/>
            </a:xfrm>
            <a:custGeom>
              <a:avLst/>
              <a:gdLst/>
              <a:ahLst/>
              <a:cxnLst/>
              <a:rect l="l" t="t" r="r" b="b"/>
              <a:pathLst>
                <a:path w="15108" h="8067" extrusionOk="0">
                  <a:moveTo>
                    <a:pt x="8686" y="0"/>
                  </a:moveTo>
                  <a:lnTo>
                    <a:pt x="8306" y="456"/>
                  </a:lnTo>
                  <a:lnTo>
                    <a:pt x="8129" y="633"/>
                  </a:lnTo>
                  <a:lnTo>
                    <a:pt x="7624" y="1113"/>
                  </a:lnTo>
                  <a:lnTo>
                    <a:pt x="7270" y="1442"/>
                  </a:lnTo>
                  <a:lnTo>
                    <a:pt x="6852" y="1808"/>
                  </a:lnTo>
                  <a:lnTo>
                    <a:pt x="6385" y="2200"/>
                  </a:lnTo>
                  <a:lnTo>
                    <a:pt x="5866" y="2630"/>
                  </a:lnTo>
                  <a:lnTo>
                    <a:pt x="5310" y="3060"/>
                  </a:lnTo>
                  <a:lnTo>
                    <a:pt x="4729" y="3490"/>
                  </a:lnTo>
                  <a:lnTo>
                    <a:pt x="4122" y="3907"/>
                  </a:lnTo>
                  <a:lnTo>
                    <a:pt x="3806" y="4109"/>
                  </a:lnTo>
                  <a:lnTo>
                    <a:pt x="3490" y="4312"/>
                  </a:lnTo>
                  <a:lnTo>
                    <a:pt x="3161" y="4501"/>
                  </a:lnTo>
                  <a:lnTo>
                    <a:pt x="2845" y="4678"/>
                  </a:lnTo>
                  <a:lnTo>
                    <a:pt x="2516" y="4842"/>
                  </a:lnTo>
                  <a:lnTo>
                    <a:pt x="2200" y="5007"/>
                  </a:lnTo>
                  <a:lnTo>
                    <a:pt x="1871" y="5146"/>
                  </a:lnTo>
                  <a:lnTo>
                    <a:pt x="1555" y="5272"/>
                  </a:lnTo>
                  <a:lnTo>
                    <a:pt x="1239" y="5386"/>
                  </a:lnTo>
                  <a:lnTo>
                    <a:pt x="923" y="5475"/>
                  </a:lnTo>
                  <a:lnTo>
                    <a:pt x="0" y="8066"/>
                  </a:lnTo>
                  <a:lnTo>
                    <a:pt x="8711" y="8066"/>
                  </a:lnTo>
                  <a:lnTo>
                    <a:pt x="10974" y="7611"/>
                  </a:lnTo>
                  <a:lnTo>
                    <a:pt x="11631" y="8066"/>
                  </a:lnTo>
                  <a:lnTo>
                    <a:pt x="15007" y="8066"/>
                  </a:lnTo>
                  <a:lnTo>
                    <a:pt x="15032" y="7826"/>
                  </a:lnTo>
                  <a:lnTo>
                    <a:pt x="15070" y="7143"/>
                  </a:lnTo>
                  <a:lnTo>
                    <a:pt x="15083" y="6676"/>
                  </a:lnTo>
                  <a:lnTo>
                    <a:pt x="15095" y="6132"/>
                  </a:lnTo>
                  <a:lnTo>
                    <a:pt x="15108" y="5550"/>
                  </a:lnTo>
                  <a:lnTo>
                    <a:pt x="15095" y="4918"/>
                  </a:lnTo>
                  <a:lnTo>
                    <a:pt x="15070" y="4261"/>
                  </a:lnTo>
                  <a:lnTo>
                    <a:pt x="15020" y="3591"/>
                  </a:lnTo>
                  <a:lnTo>
                    <a:pt x="14944" y="2921"/>
                  </a:lnTo>
                  <a:lnTo>
                    <a:pt x="14906" y="2579"/>
                  </a:lnTo>
                  <a:lnTo>
                    <a:pt x="14843" y="2251"/>
                  </a:lnTo>
                  <a:lnTo>
                    <a:pt x="14792" y="1935"/>
                  </a:lnTo>
                  <a:lnTo>
                    <a:pt x="14716" y="1619"/>
                  </a:lnTo>
                  <a:lnTo>
                    <a:pt x="14640" y="1315"/>
                  </a:lnTo>
                  <a:lnTo>
                    <a:pt x="14552" y="1024"/>
                  </a:lnTo>
                  <a:lnTo>
                    <a:pt x="14451" y="746"/>
                  </a:lnTo>
                  <a:lnTo>
                    <a:pt x="14349" y="481"/>
                  </a:lnTo>
                  <a:lnTo>
                    <a:pt x="14223" y="228"/>
                  </a:lnTo>
                  <a:lnTo>
                    <a:pt x="1409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015855" y="3647333"/>
              <a:ext cx="65632" cy="44431"/>
            </a:xfrm>
            <a:custGeom>
              <a:avLst/>
              <a:gdLst/>
              <a:ahLst/>
              <a:cxnLst/>
              <a:rect l="l" t="t" r="r" b="b"/>
              <a:pathLst>
                <a:path w="5399" h="3655" extrusionOk="0">
                  <a:moveTo>
                    <a:pt x="1" y="1"/>
                  </a:moveTo>
                  <a:lnTo>
                    <a:pt x="1" y="3654"/>
                  </a:lnTo>
                  <a:lnTo>
                    <a:pt x="5399" y="3654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0113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2910277" y="3691752"/>
              <a:ext cx="183511" cy="98065"/>
            </a:xfrm>
            <a:custGeom>
              <a:avLst/>
              <a:gdLst/>
              <a:ahLst/>
              <a:cxnLst/>
              <a:rect l="l" t="t" r="r" b="b"/>
              <a:pathLst>
                <a:path w="15096" h="8067" extrusionOk="0">
                  <a:moveTo>
                    <a:pt x="8686" y="0"/>
                  </a:moveTo>
                  <a:lnTo>
                    <a:pt x="8306" y="456"/>
                  </a:lnTo>
                  <a:lnTo>
                    <a:pt x="8117" y="633"/>
                  </a:lnTo>
                  <a:lnTo>
                    <a:pt x="7624" y="1113"/>
                  </a:lnTo>
                  <a:lnTo>
                    <a:pt x="7257" y="1442"/>
                  </a:lnTo>
                  <a:lnTo>
                    <a:pt x="6852" y="1808"/>
                  </a:lnTo>
                  <a:lnTo>
                    <a:pt x="6385" y="2200"/>
                  </a:lnTo>
                  <a:lnTo>
                    <a:pt x="5866" y="2630"/>
                  </a:lnTo>
                  <a:lnTo>
                    <a:pt x="5310" y="3060"/>
                  </a:lnTo>
                  <a:lnTo>
                    <a:pt x="4729" y="3490"/>
                  </a:lnTo>
                  <a:lnTo>
                    <a:pt x="4109" y="3907"/>
                  </a:lnTo>
                  <a:lnTo>
                    <a:pt x="3793" y="4109"/>
                  </a:lnTo>
                  <a:lnTo>
                    <a:pt x="3477" y="4312"/>
                  </a:lnTo>
                  <a:lnTo>
                    <a:pt x="3161" y="4501"/>
                  </a:lnTo>
                  <a:lnTo>
                    <a:pt x="2845" y="4678"/>
                  </a:lnTo>
                  <a:lnTo>
                    <a:pt x="2516" y="4842"/>
                  </a:lnTo>
                  <a:lnTo>
                    <a:pt x="2187" y="5007"/>
                  </a:lnTo>
                  <a:lnTo>
                    <a:pt x="1871" y="5146"/>
                  </a:lnTo>
                  <a:lnTo>
                    <a:pt x="1543" y="5272"/>
                  </a:lnTo>
                  <a:lnTo>
                    <a:pt x="1227" y="5386"/>
                  </a:lnTo>
                  <a:lnTo>
                    <a:pt x="910" y="5475"/>
                  </a:lnTo>
                  <a:lnTo>
                    <a:pt x="0" y="8066"/>
                  </a:lnTo>
                  <a:lnTo>
                    <a:pt x="8711" y="8066"/>
                  </a:lnTo>
                  <a:lnTo>
                    <a:pt x="10961" y="7611"/>
                  </a:lnTo>
                  <a:lnTo>
                    <a:pt x="11631" y="8066"/>
                  </a:lnTo>
                  <a:lnTo>
                    <a:pt x="15007" y="8066"/>
                  </a:lnTo>
                  <a:lnTo>
                    <a:pt x="15020" y="7826"/>
                  </a:lnTo>
                  <a:lnTo>
                    <a:pt x="15070" y="7143"/>
                  </a:lnTo>
                  <a:lnTo>
                    <a:pt x="15083" y="6676"/>
                  </a:lnTo>
                  <a:lnTo>
                    <a:pt x="15095" y="6132"/>
                  </a:lnTo>
                  <a:lnTo>
                    <a:pt x="15095" y="5550"/>
                  </a:lnTo>
                  <a:lnTo>
                    <a:pt x="15095" y="4918"/>
                  </a:lnTo>
                  <a:lnTo>
                    <a:pt x="15057" y="4261"/>
                  </a:lnTo>
                  <a:lnTo>
                    <a:pt x="15020" y="3591"/>
                  </a:lnTo>
                  <a:lnTo>
                    <a:pt x="14944" y="2921"/>
                  </a:lnTo>
                  <a:lnTo>
                    <a:pt x="14893" y="2579"/>
                  </a:lnTo>
                  <a:lnTo>
                    <a:pt x="14843" y="2251"/>
                  </a:lnTo>
                  <a:lnTo>
                    <a:pt x="14779" y="1935"/>
                  </a:lnTo>
                  <a:lnTo>
                    <a:pt x="14716" y="1619"/>
                  </a:lnTo>
                  <a:lnTo>
                    <a:pt x="14628" y="1315"/>
                  </a:lnTo>
                  <a:lnTo>
                    <a:pt x="14539" y="1024"/>
                  </a:lnTo>
                  <a:lnTo>
                    <a:pt x="14451" y="746"/>
                  </a:lnTo>
                  <a:lnTo>
                    <a:pt x="14337" y="481"/>
                  </a:lnTo>
                  <a:lnTo>
                    <a:pt x="14223" y="228"/>
                  </a:lnTo>
                  <a:lnTo>
                    <a:pt x="1408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737537" y="2373743"/>
              <a:ext cx="457064" cy="313219"/>
            </a:xfrm>
            <a:custGeom>
              <a:avLst/>
              <a:gdLst/>
              <a:ahLst/>
              <a:cxnLst/>
              <a:rect l="l" t="t" r="r" b="b"/>
              <a:pathLst>
                <a:path w="37599" h="25766" extrusionOk="0">
                  <a:moveTo>
                    <a:pt x="32466" y="0"/>
                  </a:moveTo>
                  <a:lnTo>
                    <a:pt x="32226" y="13"/>
                  </a:lnTo>
                  <a:lnTo>
                    <a:pt x="31998" y="25"/>
                  </a:lnTo>
                  <a:lnTo>
                    <a:pt x="31758" y="63"/>
                  </a:lnTo>
                  <a:lnTo>
                    <a:pt x="31530" y="114"/>
                  </a:lnTo>
                  <a:lnTo>
                    <a:pt x="31290" y="164"/>
                  </a:lnTo>
                  <a:lnTo>
                    <a:pt x="31075" y="228"/>
                  </a:lnTo>
                  <a:lnTo>
                    <a:pt x="30848" y="303"/>
                  </a:lnTo>
                  <a:lnTo>
                    <a:pt x="30633" y="392"/>
                  </a:lnTo>
                  <a:lnTo>
                    <a:pt x="30418" y="480"/>
                  </a:lnTo>
                  <a:lnTo>
                    <a:pt x="30203" y="594"/>
                  </a:lnTo>
                  <a:lnTo>
                    <a:pt x="30001" y="708"/>
                  </a:lnTo>
                  <a:lnTo>
                    <a:pt x="29798" y="834"/>
                  </a:lnTo>
                  <a:lnTo>
                    <a:pt x="29609" y="961"/>
                  </a:lnTo>
                  <a:lnTo>
                    <a:pt x="29419" y="1113"/>
                  </a:lnTo>
                  <a:lnTo>
                    <a:pt x="29242" y="1264"/>
                  </a:lnTo>
                  <a:lnTo>
                    <a:pt x="29065" y="1429"/>
                  </a:lnTo>
                  <a:lnTo>
                    <a:pt x="28901" y="1593"/>
                  </a:lnTo>
                  <a:lnTo>
                    <a:pt x="28736" y="1770"/>
                  </a:lnTo>
                  <a:lnTo>
                    <a:pt x="28597" y="1960"/>
                  </a:lnTo>
                  <a:lnTo>
                    <a:pt x="28446" y="2149"/>
                  </a:lnTo>
                  <a:lnTo>
                    <a:pt x="28319" y="2352"/>
                  </a:lnTo>
                  <a:lnTo>
                    <a:pt x="28193" y="2554"/>
                  </a:lnTo>
                  <a:lnTo>
                    <a:pt x="28079" y="2769"/>
                  </a:lnTo>
                  <a:lnTo>
                    <a:pt x="27978" y="2996"/>
                  </a:lnTo>
                  <a:lnTo>
                    <a:pt x="27877" y="3224"/>
                  </a:lnTo>
                  <a:lnTo>
                    <a:pt x="27801" y="3464"/>
                  </a:lnTo>
                  <a:lnTo>
                    <a:pt x="23528" y="16511"/>
                  </a:lnTo>
                  <a:lnTo>
                    <a:pt x="518" y="13603"/>
                  </a:lnTo>
                  <a:lnTo>
                    <a:pt x="0" y="20569"/>
                  </a:lnTo>
                  <a:lnTo>
                    <a:pt x="898" y="20898"/>
                  </a:lnTo>
                  <a:lnTo>
                    <a:pt x="1947" y="21252"/>
                  </a:lnTo>
                  <a:lnTo>
                    <a:pt x="3338" y="21707"/>
                  </a:lnTo>
                  <a:lnTo>
                    <a:pt x="5007" y="22238"/>
                  </a:lnTo>
                  <a:lnTo>
                    <a:pt x="5929" y="22516"/>
                  </a:lnTo>
                  <a:lnTo>
                    <a:pt x="6903" y="22807"/>
                  </a:lnTo>
                  <a:lnTo>
                    <a:pt x="7927" y="23098"/>
                  </a:lnTo>
                  <a:lnTo>
                    <a:pt x="9002" y="23401"/>
                  </a:lnTo>
                  <a:lnTo>
                    <a:pt x="10089" y="23692"/>
                  </a:lnTo>
                  <a:lnTo>
                    <a:pt x="11227" y="23970"/>
                  </a:lnTo>
                  <a:lnTo>
                    <a:pt x="12377" y="24248"/>
                  </a:lnTo>
                  <a:lnTo>
                    <a:pt x="13540" y="24514"/>
                  </a:lnTo>
                  <a:lnTo>
                    <a:pt x="14716" y="24754"/>
                  </a:lnTo>
                  <a:lnTo>
                    <a:pt x="15892" y="24994"/>
                  </a:lnTo>
                  <a:lnTo>
                    <a:pt x="17067" y="25197"/>
                  </a:lnTo>
                  <a:lnTo>
                    <a:pt x="18231" y="25374"/>
                  </a:lnTo>
                  <a:lnTo>
                    <a:pt x="19381" y="25525"/>
                  </a:lnTo>
                  <a:lnTo>
                    <a:pt x="19950" y="25589"/>
                  </a:lnTo>
                  <a:lnTo>
                    <a:pt x="20506" y="25639"/>
                  </a:lnTo>
                  <a:lnTo>
                    <a:pt x="21062" y="25677"/>
                  </a:lnTo>
                  <a:lnTo>
                    <a:pt x="21619" y="25715"/>
                  </a:lnTo>
                  <a:lnTo>
                    <a:pt x="22150" y="25740"/>
                  </a:lnTo>
                  <a:lnTo>
                    <a:pt x="22681" y="25753"/>
                  </a:lnTo>
                  <a:lnTo>
                    <a:pt x="23199" y="25766"/>
                  </a:lnTo>
                  <a:lnTo>
                    <a:pt x="23717" y="25753"/>
                  </a:lnTo>
                  <a:lnTo>
                    <a:pt x="24210" y="25740"/>
                  </a:lnTo>
                  <a:lnTo>
                    <a:pt x="24691" y="25702"/>
                  </a:lnTo>
                  <a:lnTo>
                    <a:pt x="25171" y="25664"/>
                  </a:lnTo>
                  <a:lnTo>
                    <a:pt x="25626" y="25614"/>
                  </a:lnTo>
                  <a:lnTo>
                    <a:pt x="26069" y="25538"/>
                  </a:lnTo>
                  <a:lnTo>
                    <a:pt x="26499" y="25462"/>
                  </a:lnTo>
                  <a:lnTo>
                    <a:pt x="26916" y="25361"/>
                  </a:lnTo>
                  <a:lnTo>
                    <a:pt x="27308" y="25247"/>
                  </a:lnTo>
                  <a:lnTo>
                    <a:pt x="27687" y="25121"/>
                  </a:lnTo>
                  <a:lnTo>
                    <a:pt x="28054" y="24982"/>
                  </a:lnTo>
                  <a:lnTo>
                    <a:pt x="28294" y="24868"/>
                  </a:lnTo>
                  <a:lnTo>
                    <a:pt x="28534" y="24741"/>
                  </a:lnTo>
                  <a:lnTo>
                    <a:pt x="28762" y="24615"/>
                  </a:lnTo>
                  <a:lnTo>
                    <a:pt x="29002" y="24476"/>
                  </a:lnTo>
                  <a:lnTo>
                    <a:pt x="29230" y="24312"/>
                  </a:lnTo>
                  <a:lnTo>
                    <a:pt x="29457" y="24147"/>
                  </a:lnTo>
                  <a:lnTo>
                    <a:pt x="29672" y="23970"/>
                  </a:lnTo>
                  <a:lnTo>
                    <a:pt x="29887" y="23781"/>
                  </a:lnTo>
                  <a:lnTo>
                    <a:pt x="30114" y="23591"/>
                  </a:lnTo>
                  <a:lnTo>
                    <a:pt x="30317" y="23389"/>
                  </a:lnTo>
                  <a:lnTo>
                    <a:pt x="30532" y="23174"/>
                  </a:lnTo>
                  <a:lnTo>
                    <a:pt x="30734" y="22946"/>
                  </a:lnTo>
                  <a:lnTo>
                    <a:pt x="30936" y="22706"/>
                  </a:lnTo>
                  <a:lnTo>
                    <a:pt x="31139" y="22466"/>
                  </a:lnTo>
                  <a:lnTo>
                    <a:pt x="31530" y="21960"/>
                  </a:lnTo>
                  <a:lnTo>
                    <a:pt x="31910" y="21429"/>
                  </a:lnTo>
                  <a:lnTo>
                    <a:pt x="32276" y="20860"/>
                  </a:lnTo>
                  <a:lnTo>
                    <a:pt x="32630" y="20279"/>
                  </a:lnTo>
                  <a:lnTo>
                    <a:pt x="32972" y="19659"/>
                  </a:lnTo>
                  <a:lnTo>
                    <a:pt x="33300" y="19027"/>
                  </a:lnTo>
                  <a:lnTo>
                    <a:pt x="33616" y="18370"/>
                  </a:lnTo>
                  <a:lnTo>
                    <a:pt x="33933" y="17712"/>
                  </a:lnTo>
                  <a:lnTo>
                    <a:pt x="34223" y="17030"/>
                  </a:lnTo>
                  <a:lnTo>
                    <a:pt x="34514" y="16334"/>
                  </a:lnTo>
                  <a:lnTo>
                    <a:pt x="34780" y="15626"/>
                  </a:lnTo>
                  <a:lnTo>
                    <a:pt x="35045" y="14918"/>
                  </a:lnTo>
                  <a:lnTo>
                    <a:pt x="35298" y="14198"/>
                  </a:lnTo>
                  <a:lnTo>
                    <a:pt x="35538" y="13477"/>
                  </a:lnTo>
                  <a:lnTo>
                    <a:pt x="35766" y="12769"/>
                  </a:lnTo>
                  <a:lnTo>
                    <a:pt x="35981" y="12048"/>
                  </a:lnTo>
                  <a:lnTo>
                    <a:pt x="36196" y="11340"/>
                  </a:lnTo>
                  <a:lnTo>
                    <a:pt x="36385" y="10632"/>
                  </a:lnTo>
                  <a:lnTo>
                    <a:pt x="36575" y="9937"/>
                  </a:lnTo>
                  <a:lnTo>
                    <a:pt x="36929" y="8572"/>
                  </a:lnTo>
                  <a:lnTo>
                    <a:pt x="37232" y="7282"/>
                  </a:lnTo>
                  <a:lnTo>
                    <a:pt x="37498" y="6068"/>
                  </a:lnTo>
                  <a:lnTo>
                    <a:pt x="37536" y="5828"/>
                  </a:lnTo>
                  <a:lnTo>
                    <a:pt x="37574" y="5588"/>
                  </a:lnTo>
                  <a:lnTo>
                    <a:pt x="37586" y="5348"/>
                  </a:lnTo>
                  <a:lnTo>
                    <a:pt x="37599" y="5108"/>
                  </a:lnTo>
                  <a:lnTo>
                    <a:pt x="37599" y="4867"/>
                  </a:lnTo>
                  <a:lnTo>
                    <a:pt x="37586" y="4627"/>
                  </a:lnTo>
                  <a:lnTo>
                    <a:pt x="37561" y="4387"/>
                  </a:lnTo>
                  <a:lnTo>
                    <a:pt x="37523" y="4159"/>
                  </a:lnTo>
                  <a:lnTo>
                    <a:pt x="37485" y="3932"/>
                  </a:lnTo>
                  <a:lnTo>
                    <a:pt x="37422" y="3704"/>
                  </a:lnTo>
                  <a:lnTo>
                    <a:pt x="37359" y="3477"/>
                  </a:lnTo>
                  <a:lnTo>
                    <a:pt x="37283" y="3262"/>
                  </a:lnTo>
                  <a:lnTo>
                    <a:pt x="37194" y="3047"/>
                  </a:lnTo>
                  <a:lnTo>
                    <a:pt x="37093" y="2832"/>
                  </a:lnTo>
                  <a:lnTo>
                    <a:pt x="36992" y="2630"/>
                  </a:lnTo>
                  <a:lnTo>
                    <a:pt x="36878" y="2427"/>
                  </a:lnTo>
                  <a:lnTo>
                    <a:pt x="36752" y="2225"/>
                  </a:lnTo>
                  <a:lnTo>
                    <a:pt x="36613" y="2035"/>
                  </a:lnTo>
                  <a:lnTo>
                    <a:pt x="36474" y="1858"/>
                  </a:lnTo>
                  <a:lnTo>
                    <a:pt x="36322" y="1681"/>
                  </a:lnTo>
                  <a:lnTo>
                    <a:pt x="36170" y="1504"/>
                  </a:lnTo>
                  <a:lnTo>
                    <a:pt x="35993" y="1340"/>
                  </a:lnTo>
                  <a:lnTo>
                    <a:pt x="35829" y="1188"/>
                  </a:lnTo>
                  <a:lnTo>
                    <a:pt x="35639" y="1037"/>
                  </a:lnTo>
                  <a:lnTo>
                    <a:pt x="35450" y="898"/>
                  </a:lnTo>
                  <a:lnTo>
                    <a:pt x="35260" y="771"/>
                  </a:lnTo>
                  <a:lnTo>
                    <a:pt x="35045" y="645"/>
                  </a:lnTo>
                  <a:lnTo>
                    <a:pt x="34843" y="531"/>
                  </a:lnTo>
                  <a:lnTo>
                    <a:pt x="34615" y="430"/>
                  </a:lnTo>
                  <a:lnTo>
                    <a:pt x="34400" y="341"/>
                  </a:lnTo>
                  <a:lnTo>
                    <a:pt x="34160" y="253"/>
                  </a:lnTo>
                  <a:lnTo>
                    <a:pt x="33933" y="190"/>
                  </a:lnTo>
                  <a:lnTo>
                    <a:pt x="33680" y="126"/>
                  </a:lnTo>
                  <a:lnTo>
                    <a:pt x="33439" y="76"/>
                  </a:lnTo>
                  <a:lnTo>
                    <a:pt x="33199" y="38"/>
                  </a:lnTo>
                  <a:lnTo>
                    <a:pt x="32959" y="13"/>
                  </a:lnTo>
                  <a:lnTo>
                    <a:pt x="327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2641320" y="2511438"/>
              <a:ext cx="104058" cy="112361"/>
            </a:xfrm>
            <a:custGeom>
              <a:avLst/>
              <a:gdLst/>
              <a:ahLst/>
              <a:cxnLst/>
              <a:rect l="l" t="t" r="r" b="b"/>
              <a:pathLst>
                <a:path w="8560" h="9243" extrusionOk="0">
                  <a:moveTo>
                    <a:pt x="3187" y="1"/>
                  </a:moveTo>
                  <a:lnTo>
                    <a:pt x="3035" y="13"/>
                  </a:lnTo>
                  <a:lnTo>
                    <a:pt x="2909" y="26"/>
                  </a:lnTo>
                  <a:lnTo>
                    <a:pt x="2808" y="64"/>
                  </a:lnTo>
                  <a:lnTo>
                    <a:pt x="2732" y="102"/>
                  </a:lnTo>
                  <a:lnTo>
                    <a:pt x="2668" y="165"/>
                  </a:lnTo>
                  <a:lnTo>
                    <a:pt x="2631" y="228"/>
                  </a:lnTo>
                  <a:lnTo>
                    <a:pt x="2605" y="304"/>
                  </a:lnTo>
                  <a:lnTo>
                    <a:pt x="2605" y="393"/>
                  </a:lnTo>
                  <a:lnTo>
                    <a:pt x="2618" y="481"/>
                  </a:lnTo>
                  <a:lnTo>
                    <a:pt x="2656" y="582"/>
                  </a:lnTo>
                  <a:lnTo>
                    <a:pt x="2694" y="683"/>
                  </a:lnTo>
                  <a:lnTo>
                    <a:pt x="2757" y="785"/>
                  </a:lnTo>
                  <a:lnTo>
                    <a:pt x="2833" y="873"/>
                  </a:lnTo>
                  <a:lnTo>
                    <a:pt x="2909" y="974"/>
                  </a:lnTo>
                  <a:lnTo>
                    <a:pt x="3010" y="1050"/>
                  </a:lnTo>
                  <a:lnTo>
                    <a:pt x="3111" y="1139"/>
                  </a:lnTo>
                  <a:lnTo>
                    <a:pt x="3225" y="1202"/>
                  </a:lnTo>
                  <a:lnTo>
                    <a:pt x="3351" y="1265"/>
                  </a:lnTo>
                  <a:lnTo>
                    <a:pt x="3478" y="1316"/>
                  </a:lnTo>
                  <a:lnTo>
                    <a:pt x="3604" y="1341"/>
                  </a:lnTo>
                  <a:lnTo>
                    <a:pt x="3869" y="1391"/>
                  </a:lnTo>
                  <a:lnTo>
                    <a:pt x="4122" y="1467"/>
                  </a:lnTo>
                  <a:lnTo>
                    <a:pt x="4363" y="1543"/>
                  </a:lnTo>
                  <a:lnTo>
                    <a:pt x="4577" y="1632"/>
                  </a:lnTo>
                  <a:lnTo>
                    <a:pt x="4881" y="1758"/>
                  </a:lnTo>
                  <a:lnTo>
                    <a:pt x="5007" y="1821"/>
                  </a:lnTo>
                  <a:lnTo>
                    <a:pt x="4350" y="1657"/>
                  </a:lnTo>
                  <a:lnTo>
                    <a:pt x="3667" y="1493"/>
                  </a:lnTo>
                  <a:lnTo>
                    <a:pt x="2871" y="1328"/>
                  </a:lnTo>
                  <a:lnTo>
                    <a:pt x="2454" y="1240"/>
                  </a:lnTo>
                  <a:lnTo>
                    <a:pt x="2049" y="1176"/>
                  </a:lnTo>
                  <a:lnTo>
                    <a:pt x="1644" y="1113"/>
                  </a:lnTo>
                  <a:lnTo>
                    <a:pt x="1278" y="1075"/>
                  </a:lnTo>
                  <a:lnTo>
                    <a:pt x="949" y="1063"/>
                  </a:lnTo>
                  <a:lnTo>
                    <a:pt x="671" y="1063"/>
                  </a:lnTo>
                  <a:lnTo>
                    <a:pt x="545" y="1075"/>
                  </a:lnTo>
                  <a:lnTo>
                    <a:pt x="443" y="1101"/>
                  </a:lnTo>
                  <a:lnTo>
                    <a:pt x="355" y="1126"/>
                  </a:lnTo>
                  <a:lnTo>
                    <a:pt x="292" y="1164"/>
                  </a:lnTo>
                  <a:lnTo>
                    <a:pt x="191" y="1265"/>
                  </a:lnTo>
                  <a:lnTo>
                    <a:pt x="115" y="1366"/>
                  </a:lnTo>
                  <a:lnTo>
                    <a:pt x="51" y="1480"/>
                  </a:lnTo>
                  <a:lnTo>
                    <a:pt x="14" y="1594"/>
                  </a:lnTo>
                  <a:lnTo>
                    <a:pt x="1" y="1720"/>
                  </a:lnTo>
                  <a:lnTo>
                    <a:pt x="1" y="1847"/>
                  </a:lnTo>
                  <a:lnTo>
                    <a:pt x="26" y="1986"/>
                  </a:lnTo>
                  <a:lnTo>
                    <a:pt x="77" y="2112"/>
                  </a:lnTo>
                  <a:lnTo>
                    <a:pt x="140" y="2238"/>
                  </a:lnTo>
                  <a:lnTo>
                    <a:pt x="216" y="2352"/>
                  </a:lnTo>
                  <a:lnTo>
                    <a:pt x="317" y="2466"/>
                  </a:lnTo>
                  <a:lnTo>
                    <a:pt x="431" y="2580"/>
                  </a:lnTo>
                  <a:lnTo>
                    <a:pt x="557" y="2668"/>
                  </a:lnTo>
                  <a:lnTo>
                    <a:pt x="709" y="2744"/>
                  </a:lnTo>
                  <a:lnTo>
                    <a:pt x="873" y="2807"/>
                  </a:lnTo>
                  <a:lnTo>
                    <a:pt x="1050" y="2858"/>
                  </a:lnTo>
                  <a:lnTo>
                    <a:pt x="1012" y="2871"/>
                  </a:lnTo>
                  <a:lnTo>
                    <a:pt x="886" y="2896"/>
                  </a:lnTo>
                  <a:lnTo>
                    <a:pt x="722" y="2946"/>
                  </a:lnTo>
                  <a:lnTo>
                    <a:pt x="633" y="2984"/>
                  </a:lnTo>
                  <a:lnTo>
                    <a:pt x="532" y="3035"/>
                  </a:lnTo>
                  <a:lnTo>
                    <a:pt x="443" y="3098"/>
                  </a:lnTo>
                  <a:lnTo>
                    <a:pt x="342" y="3161"/>
                  </a:lnTo>
                  <a:lnTo>
                    <a:pt x="254" y="3250"/>
                  </a:lnTo>
                  <a:lnTo>
                    <a:pt x="178" y="3351"/>
                  </a:lnTo>
                  <a:lnTo>
                    <a:pt x="102" y="3465"/>
                  </a:lnTo>
                  <a:lnTo>
                    <a:pt x="51" y="3591"/>
                  </a:lnTo>
                  <a:lnTo>
                    <a:pt x="14" y="3730"/>
                  </a:lnTo>
                  <a:lnTo>
                    <a:pt x="1" y="3895"/>
                  </a:lnTo>
                  <a:lnTo>
                    <a:pt x="14" y="4059"/>
                  </a:lnTo>
                  <a:lnTo>
                    <a:pt x="39" y="4211"/>
                  </a:lnTo>
                  <a:lnTo>
                    <a:pt x="89" y="4350"/>
                  </a:lnTo>
                  <a:lnTo>
                    <a:pt x="165" y="4476"/>
                  </a:lnTo>
                  <a:lnTo>
                    <a:pt x="254" y="4577"/>
                  </a:lnTo>
                  <a:lnTo>
                    <a:pt x="342" y="4678"/>
                  </a:lnTo>
                  <a:lnTo>
                    <a:pt x="443" y="4767"/>
                  </a:lnTo>
                  <a:lnTo>
                    <a:pt x="557" y="4843"/>
                  </a:lnTo>
                  <a:lnTo>
                    <a:pt x="658" y="4906"/>
                  </a:lnTo>
                  <a:lnTo>
                    <a:pt x="759" y="4957"/>
                  </a:lnTo>
                  <a:lnTo>
                    <a:pt x="949" y="5032"/>
                  </a:lnTo>
                  <a:lnTo>
                    <a:pt x="1075" y="5083"/>
                  </a:lnTo>
                  <a:lnTo>
                    <a:pt x="1126" y="5096"/>
                  </a:lnTo>
                  <a:lnTo>
                    <a:pt x="1113" y="5146"/>
                  </a:lnTo>
                  <a:lnTo>
                    <a:pt x="1075" y="5285"/>
                  </a:lnTo>
                  <a:lnTo>
                    <a:pt x="1038" y="5500"/>
                  </a:lnTo>
                  <a:lnTo>
                    <a:pt x="1025" y="5614"/>
                  </a:lnTo>
                  <a:lnTo>
                    <a:pt x="1025" y="5753"/>
                  </a:lnTo>
                  <a:lnTo>
                    <a:pt x="1038" y="5892"/>
                  </a:lnTo>
                  <a:lnTo>
                    <a:pt x="1050" y="6044"/>
                  </a:lnTo>
                  <a:lnTo>
                    <a:pt x="1088" y="6196"/>
                  </a:lnTo>
                  <a:lnTo>
                    <a:pt x="1151" y="6335"/>
                  </a:lnTo>
                  <a:lnTo>
                    <a:pt x="1227" y="6486"/>
                  </a:lnTo>
                  <a:lnTo>
                    <a:pt x="1341" y="6625"/>
                  </a:lnTo>
                  <a:lnTo>
                    <a:pt x="1467" y="6764"/>
                  </a:lnTo>
                  <a:lnTo>
                    <a:pt x="1632" y="6891"/>
                  </a:lnTo>
                  <a:lnTo>
                    <a:pt x="1644" y="6941"/>
                  </a:lnTo>
                  <a:lnTo>
                    <a:pt x="1670" y="7068"/>
                  </a:lnTo>
                  <a:lnTo>
                    <a:pt x="1720" y="7258"/>
                  </a:lnTo>
                  <a:lnTo>
                    <a:pt x="1758" y="7371"/>
                  </a:lnTo>
                  <a:lnTo>
                    <a:pt x="1821" y="7498"/>
                  </a:lnTo>
                  <a:lnTo>
                    <a:pt x="1885" y="7612"/>
                  </a:lnTo>
                  <a:lnTo>
                    <a:pt x="1960" y="7738"/>
                  </a:lnTo>
                  <a:lnTo>
                    <a:pt x="2049" y="7864"/>
                  </a:lnTo>
                  <a:lnTo>
                    <a:pt x="2150" y="7978"/>
                  </a:lnTo>
                  <a:lnTo>
                    <a:pt x="2277" y="8092"/>
                  </a:lnTo>
                  <a:lnTo>
                    <a:pt x="2416" y="8193"/>
                  </a:lnTo>
                  <a:lnTo>
                    <a:pt x="2580" y="8282"/>
                  </a:lnTo>
                  <a:lnTo>
                    <a:pt x="2757" y="8357"/>
                  </a:lnTo>
                  <a:lnTo>
                    <a:pt x="2972" y="8421"/>
                  </a:lnTo>
                  <a:lnTo>
                    <a:pt x="3263" y="8497"/>
                  </a:lnTo>
                  <a:lnTo>
                    <a:pt x="3983" y="8636"/>
                  </a:lnTo>
                  <a:lnTo>
                    <a:pt x="4830" y="8787"/>
                  </a:lnTo>
                  <a:lnTo>
                    <a:pt x="5715" y="8926"/>
                  </a:lnTo>
                  <a:lnTo>
                    <a:pt x="7258" y="9154"/>
                  </a:lnTo>
                  <a:lnTo>
                    <a:pt x="7915" y="9242"/>
                  </a:lnTo>
                  <a:lnTo>
                    <a:pt x="8560" y="2289"/>
                  </a:lnTo>
                  <a:lnTo>
                    <a:pt x="8269" y="2049"/>
                  </a:lnTo>
                  <a:lnTo>
                    <a:pt x="7940" y="1783"/>
                  </a:lnTo>
                  <a:lnTo>
                    <a:pt x="7536" y="1480"/>
                  </a:lnTo>
                  <a:lnTo>
                    <a:pt x="7081" y="1151"/>
                  </a:lnTo>
                  <a:lnTo>
                    <a:pt x="6840" y="999"/>
                  </a:lnTo>
                  <a:lnTo>
                    <a:pt x="6600" y="848"/>
                  </a:lnTo>
                  <a:lnTo>
                    <a:pt x="6360" y="709"/>
                  </a:lnTo>
                  <a:lnTo>
                    <a:pt x="6120" y="595"/>
                  </a:lnTo>
                  <a:lnTo>
                    <a:pt x="5892" y="494"/>
                  </a:lnTo>
                  <a:lnTo>
                    <a:pt x="5677" y="418"/>
                  </a:lnTo>
                  <a:lnTo>
                    <a:pt x="5248" y="304"/>
                  </a:lnTo>
                  <a:lnTo>
                    <a:pt x="4805" y="203"/>
                  </a:lnTo>
                  <a:lnTo>
                    <a:pt x="4350" y="115"/>
                  </a:lnTo>
                  <a:lnTo>
                    <a:pt x="3920" y="39"/>
                  </a:lnTo>
                  <a:lnTo>
                    <a:pt x="3528" y="1"/>
                  </a:ln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2615050" y="2422453"/>
              <a:ext cx="68707" cy="98989"/>
            </a:xfrm>
            <a:custGeom>
              <a:avLst/>
              <a:gdLst/>
              <a:ahLst/>
              <a:cxnLst/>
              <a:rect l="l" t="t" r="r" b="b"/>
              <a:pathLst>
                <a:path w="5652" h="8143" extrusionOk="0">
                  <a:moveTo>
                    <a:pt x="1075" y="1"/>
                  </a:moveTo>
                  <a:lnTo>
                    <a:pt x="973" y="13"/>
                  </a:lnTo>
                  <a:lnTo>
                    <a:pt x="860" y="26"/>
                  </a:lnTo>
                  <a:lnTo>
                    <a:pt x="759" y="51"/>
                  </a:lnTo>
                  <a:lnTo>
                    <a:pt x="657" y="102"/>
                  </a:lnTo>
                  <a:lnTo>
                    <a:pt x="544" y="152"/>
                  </a:lnTo>
                  <a:lnTo>
                    <a:pt x="455" y="228"/>
                  </a:lnTo>
                  <a:lnTo>
                    <a:pt x="367" y="329"/>
                  </a:lnTo>
                  <a:lnTo>
                    <a:pt x="278" y="443"/>
                  </a:lnTo>
                  <a:lnTo>
                    <a:pt x="215" y="582"/>
                  </a:lnTo>
                  <a:lnTo>
                    <a:pt x="152" y="734"/>
                  </a:lnTo>
                  <a:lnTo>
                    <a:pt x="126" y="886"/>
                  </a:lnTo>
                  <a:lnTo>
                    <a:pt x="101" y="1037"/>
                  </a:lnTo>
                  <a:lnTo>
                    <a:pt x="89" y="1189"/>
                  </a:lnTo>
                  <a:lnTo>
                    <a:pt x="101" y="1328"/>
                  </a:lnTo>
                  <a:lnTo>
                    <a:pt x="114" y="1467"/>
                  </a:lnTo>
                  <a:lnTo>
                    <a:pt x="126" y="1606"/>
                  </a:lnTo>
                  <a:lnTo>
                    <a:pt x="152" y="1720"/>
                  </a:lnTo>
                  <a:lnTo>
                    <a:pt x="215" y="1935"/>
                  </a:lnTo>
                  <a:lnTo>
                    <a:pt x="278" y="2112"/>
                  </a:lnTo>
                  <a:lnTo>
                    <a:pt x="354" y="2251"/>
                  </a:lnTo>
                  <a:lnTo>
                    <a:pt x="329" y="2276"/>
                  </a:lnTo>
                  <a:lnTo>
                    <a:pt x="253" y="2352"/>
                  </a:lnTo>
                  <a:lnTo>
                    <a:pt x="164" y="2479"/>
                  </a:lnTo>
                  <a:lnTo>
                    <a:pt x="114" y="2554"/>
                  </a:lnTo>
                  <a:lnTo>
                    <a:pt x="76" y="2656"/>
                  </a:lnTo>
                  <a:lnTo>
                    <a:pt x="38" y="2757"/>
                  </a:lnTo>
                  <a:lnTo>
                    <a:pt x="13" y="2883"/>
                  </a:lnTo>
                  <a:lnTo>
                    <a:pt x="0" y="3010"/>
                  </a:lnTo>
                  <a:lnTo>
                    <a:pt x="0" y="3149"/>
                  </a:lnTo>
                  <a:lnTo>
                    <a:pt x="25" y="3313"/>
                  </a:lnTo>
                  <a:lnTo>
                    <a:pt x="63" y="3477"/>
                  </a:lnTo>
                  <a:lnTo>
                    <a:pt x="126" y="3667"/>
                  </a:lnTo>
                  <a:lnTo>
                    <a:pt x="215" y="3857"/>
                  </a:lnTo>
                  <a:lnTo>
                    <a:pt x="164" y="3970"/>
                  </a:lnTo>
                  <a:lnTo>
                    <a:pt x="126" y="4097"/>
                  </a:lnTo>
                  <a:lnTo>
                    <a:pt x="101" y="4261"/>
                  </a:lnTo>
                  <a:lnTo>
                    <a:pt x="101" y="4350"/>
                  </a:lnTo>
                  <a:lnTo>
                    <a:pt x="101" y="4438"/>
                  </a:lnTo>
                  <a:lnTo>
                    <a:pt x="114" y="4527"/>
                  </a:lnTo>
                  <a:lnTo>
                    <a:pt x="126" y="4628"/>
                  </a:lnTo>
                  <a:lnTo>
                    <a:pt x="164" y="4716"/>
                  </a:lnTo>
                  <a:lnTo>
                    <a:pt x="215" y="4805"/>
                  </a:lnTo>
                  <a:lnTo>
                    <a:pt x="278" y="4893"/>
                  </a:lnTo>
                  <a:lnTo>
                    <a:pt x="354" y="4982"/>
                  </a:lnTo>
                  <a:lnTo>
                    <a:pt x="329" y="5032"/>
                  </a:lnTo>
                  <a:lnTo>
                    <a:pt x="278" y="5197"/>
                  </a:lnTo>
                  <a:lnTo>
                    <a:pt x="253" y="5298"/>
                  </a:lnTo>
                  <a:lnTo>
                    <a:pt x="240" y="5437"/>
                  </a:lnTo>
                  <a:lnTo>
                    <a:pt x="228" y="5576"/>
                  </a:lnTo>
                  <a:lnTo>
                    <a:pt x="240" y="5740"/>
                  </a:lnTo>
                  <a:lnTo>
                    <a:pt x="266" y="5917"/>
                  </a:lnTo>
                  <a:lnTo>
                    <a:pt x="303" y="6094"/>
                  </a:lnTo>
                  <a:lnTo>
                    <a:pt x="379" y="6284"/>
                  </a:lnTo>
                  <a:lnTo>
                    <a:pt x="480" y="6486"/>
                  </a:lnTo>
                  <a:lnTo>
                    <a:pt x="619" y="6676"/>
                  </a:lnTo>
                  <a:lnTo>
                    <a:pt x="695" y="6777"/>
                  </a:lnTo>
                  <a:lnTo>
                    <a:pt x="796" y="6878"/>
                  </a:lnTo>
                  <a:lnTo>
                    <a:pt x="898" y="6979"/>
                  </a:lnTo>
                  <a:lnTo>
                    <a:pt x="1011" y="7081"/>
                  </a:lnTo>
                  <a:lnTo>
                    <a:pt x="1125" y="7169"/>
                  </a:lnTo>
                  <a:lnTo>
                    <a:pt x="1264" y="7270"/>
                  </a:lnTo>
                  <a:lnTo>
                    <a:pt x="1555" y="7447"/>
                  </a:lnTo>
                  <a:lnTo>
                    <a:pt x="1846" y="7599"/>
                  </a:lnTo>
                  <a:lnTo>
                    <a:pt x="2137" y="7738"/>
                  </a:lnTo>
                  <a:lnTo>
                    <a:pt x="2427" y="7839"/>
                  </a:lnTo>
                  <a:lnTo>
                    <a:pt x="2706" y="7928"/>
                  </a:lnTo>
                  <a:lnTo>
                    <a:pt x="2971" y="7991"/>
                  </a:lnTo>
                  <a:lnTo>
                    <a:pt x="3236" y="8041"/>
                  </a:lnTo>
                  <a:lnTo>
                    <a:pt x="3477" y="8079"/>
                  </a:lnTo>
                  <a:lnTo>
                    <a:pt x="3704" y="8105"/>
                  </a:lnTo>
                  <a:lnTo>
                    <a:pt x="3907" y="8130"/>
                  </a:lnTo>
                  <a:lnTo>
                    <a:pt x="4248" y="8142"/>
                  </a:lnTo>
                  <a:lnTo>
                    <a:pt x="4475" y="8130"/>
                  </a:lnTo>
                  <a:lnTo>
                    <a:pt x="4551" y="8130"/>
                  </a:lnTo>
                  <a:lnTo>
                    <a:pt x="4008" y="6638"/>
                  </a:lnTo>
                  <a:lnTo>
                    <a:pt x="4261" y="6613"/>
                  </a:lnTo>
                  <a:lnTo>
                    <a:pt x="4501" y="6562"/>
                  </a:lnTo>
                  <a:lnTo>
                    <a:pt x="4615" y="6524"/>
                  </a:lnTo>
                  <a:lnTo>
                    <a:pt x="4716" y="6474"/>
                  </a:lnTo>
                  <a:lnTo>
                    <a:pt x="4817" y="6436"/>
                  </a:lnTo>
                  <a:lnTo>
                    <a:pt x="4905" y="6373"/>
                  </a:lnTo>
                  <a:lnTo>
                    <a:pt x="4981" y="6322"/>
                  </a:lnTo>
                  <a:lnTo>
                    <a:pt x="5044" y="6259"/>
                  </a:lnTo>
                  <a:lnTo>
                    <a:pt x="5095" y="6183"/>
                  </a:lnTo>
                  <a:lnTo>
                    <a:pt x="5133" y="6107"/>
                  </a:lnTo>
                  <a:lnTo>
                    <a:pt x="5158" y="6031"/>
                  </a:lnTo>
                  <a:lnTo>
                    <a:pt x="5171" y="5955"/>
                  </a:lnTo>
                  <a:lnTo>
                    <a:pt x="5158" y="5867"/>
                  </a:lnTo>
                  <a:lnTo>
                    <a:pt x="5120" y="5778"/>
                  </a:lnTo>
                  <a:lnTo>
                    <a:pt x="5070" y="5677"/>
                  </a:lnTo>
                  <a:lnTo>
                    <a:pt x="4994" y="5589"/>
                  </a:lnTo>
                  <a:lnTo>
                    <a:pt x="4905" y="5513"/>
                  </a:lnTo>
                  <a:lnTo>
                    <a:pt x="4804" y="5450"/>
                  </a:lnTo>
                  <a:lnTo>
                    <a:pt x="4690" y="5386"/>
                  </a:lnTo>
                  <a:lnTo>
                    <a:pt x="4577" y="5336"/>
                  </a:lnTo>
                  <a:lnTo>
                    <a:pt x="4336" y="5260"/>
                  </a:lnTo>
                  <a:lnTo>
                    <a:pt x="4109" y="5209"/>
                  </a:lnTo>
                  <a:lnTo>
                    <a:pt x="3907" y="5184"/>
                  </a:lnTo>
                  <a:lnTo>
                    <a:pt x="3730" y="5159"/>
                  </a:lnTo>
                  <a:lnTo>
                    <a:pt x="3730" y="5159"/>
                  </a:lnTo>
                  <a:lnTo>
                    <a:pt x="3957" y="5172"/>
                  </a:lnTo>
                  <a:lnTo>
                    <a:pt x="4185" y="5172"/>
                  </a:lnTo>
                  <a:lnTo>
                    <a:pt x="4463" y="5146"/>
                  </a:lnTo>
                  <a:lnTo>
                    <a:pt x="4602" y="5134"/>
                  </a:lnTo>
                  <a:lnTo>
                    <a:pt x="4741" y="5108"/>
                  </a:lnTo>
                  <a:lnTo>
                    <a:pt x="4867" y="5070"/>
                  </a:lnTo>
                  <a:lnTo>
                    <a:pt x="4994" y="5020"/>
                  </a:lnTo>
                  <a:lnTo>
                    <a:pt x="5108" y="4969"/>
                  </a:lnTo>
                  <a:lnTo>
                    <a:pt x="5196" y="4893"/>
                  </a:lnTo>
                  <a:lnTo>
                    <a:pt x="5272" y="4818"/>
                  </a:lnTo>
                  <a:lnTo>
                    <a:pt x="5297" y="4767"/>
                  </a:lnTo>
                  <a:lnTo>
                    <a:pt x="5323" y="4716"/>
                  </a:lnTo>
                  <a:lnTo>
                    <a:pt x="5348" y="4615"/>
                  </a:lnTo>
                  <a:lnTo>
                    <a:pt x="5360" y="4514"/>
                  </a:lnTo>
                  <a:lnTo>
                    <a:pt x="5360" y="4426"/>
                  </a:lnTo>
                  <a:lnTo>
                    <a:pt x="5348" y="4350"/>
                  </a:lnTo>
                  <a:lnTo>
                    <a:pt x="5335" y="4274"/>
                  </a:lnTo>
                  <a:lnTo>
                    <a:pt x="5310" y="4198"/>
                  </a:lnTo>
                  <a:lnTo>
                    <a:pt x="5234" y="4084"/>
                  </a:lnTo>
                  <a:lnTo>
                    <a:pt x="5158" y="3983"/>
                  </a:lnTo>
                  <a:lnTo>
                    <a:pt x="5095" y="3907"/>
                  </a:lnTo>
                  <a:lnTo>
                    <a:pt x="5019" y="3857"/>
                  </a:lnTo>
                  <a:lnTo>
                    <a:pt x="5133" y="3844"/>
                  </a:lnTo>
                  <a:lnTo>
                    <a:pt x="5234" y="3831"/>
                  </a:lnTo>
                  <a:lnTo>
                    <a:pt x="5335" y="3793"/>
                  </a:lnTo>
                  <a:lnTo>
                    <a:pt x="5411" y="3743"/>
                  </a:lnTo>
                  <a:lnTo>
                    <a:pt x="5487" y="3680"/>
                  </a:lnTo>
                  <a:lnTo>
                    <a:pt x="5550" y="3616"/>
                  </a:lnTo>
                  <a:lnTo>
                    <a:pt x="5601" y="3541"/>
                  </a:lnTo>
                  <a:lnTo>
                    <a:pt x="5639" y="3452"/>
                  </a:lnTo>
                  <a:lnTo>
                    <a:pt x="5651" y="3364"/>
                  </a:lnTo>
                  <a:lnTo>
                    <a:pt x="5651" y="3275"/>
                  </a:lnTo>
                  <a:lnTo>
                    <a:pt x="5639" y="3174"/>
                  </a:lnTo>
                  <a:lnTo>
                    <a:pt x="5601" y="3085"/>
                  </a:lnTo>
                  <a:lnTo>
                    <a:pt x="5537" y="2997"/>
                  </a:lnTo>
                  <a:lnTo>
                    <a:pt x="5449" y="2896"/>
                  </a:lnTo>
                  <a:lnTo>
                    <a:pt x="5348" y="2807"/>
                  </a:lnTo>
                  <a:lnTo>
                    <a:pt x="5209" y="2731"/>
                  </a:lnTo>
                  <a:lnTo>
                    <a:pt x="5044" y="2656"/>
                  </a:lnTo>
                  <a:lnTo>
                    <a:pt x="4855" y="2592"/>
                  </a:lnTo>
                  <a:lnTo>
                    <a:pt x="4652" y="2542"/>
                  </a:lnTo>
                  <a:lnTo>
                    <a:pt x="4438" y="2491"/>
                  </a:lnTo>
                  <a:lnTo>
                    <a:pt x="4210" y="2453"/>
                  </a:lnTo>
                  <a:lnTo>
                    <a:pt x="3982" y="2428"/>
                  </a:lnTo>
                  <a:lnTo>
                    <a:pt x="3527" y="2403"/>
                  </a:lnTo>
                  <a:lnTo>
                    <a:pt x="3110" y="2390"/>
                  </a:lnTo>
                  <a:lnTo>
                    <a:pt x="2453" y="2390"/>
                  </a:lnTo>
                  <a:lnTo>
                    <a:pt x="2326" y="2061"/>
                  </a:lnTo>
                  <a:lnTo>
                    <a:pt x="2883" y="2061"/>
                  </a:lnTo>
                  <a:lnTo>
                    <a:pt x="3325" y="2099"/>
                  </a:lnTo>
                  <a:lnTo>
                    <a:pt x="3578" y="2125"/>
                  </a:lnTo>
                  <a:lnTo>
                    <a:pt x="3856" y="2150"/>
                  </a:lnTo>
                  <a:lnTo>
                    <a:pt x="4020" y="2175"/>
                  </a:lnTo>
                  <a:lnTo>
                    <a:pt x="4185" y="2175"/>
                  </a:lnTo>
                  <a:lnTo>
                    <a:pt x="4349" y="2163"/>
                  </a:lnTo>
                  <a:lnTo>
                    <a:pt x="4513" y="2137"/>
                  </a:lnTo>
                  <a:lnTo>
                    <a:pt x="4665" y="2087"/>
                  </a:lnTo>
                  <a:lnTo>
                    <a:pt x="4804" y="2036"/>
                  </a:lnTo>
                  <a:lnTo>
                    <a:pt x="4931" y="1973"/>
                  </a:lnTo>
                  <a:lnTo>
                    <a:pt x="5044" y="1884"/>
                  </a:lnTo>
                  <a:lnTo>
                    <a:pt x="5120" y="1796"/>
                  </a:lnTo>
                  <a:lnTo>
                    <a:pt x="5158" y="1745"/>
                  </a:lnTo>
                  <a:lnTo>
                    <a:pt x="5183" y="1695"/>
                  </a:lnTo>
                  <a:lnTo>
                    <a:pt x="5196" y="1632"/>
                  </a:lnTo>
                  <a:lnTo>
                    <a:pt x="5209" y="1568"/>
                  </a:lnTo>
                  <a:lnTo>
                    <a:pt x="5209" y="1518"/>
                  </a:lnTo>
                  <a:lnTo>
                    <a:pt x="5196" y="1442"/>
                  </a:lnTo>
                  <a:lnTo>
                    <a:pt x="5183" y="1379"/>
                  </a:lnTo>
                  <a:lnTo>
                    <a:pt x="5158" y="1303"/>
                  </a:lnTo>
                  <a:lnTo>
                    <a:pt x="5108" y="1240"/>
                  </a:lnTo>
                  <a:lnTo>
                    <a:pt x="5070" y="1164"/>
                  </a:lnTo>
                  <a:lnTo>
                    <a:pt x="5006" y="1075"/>
                  </a:lnTo>
                  <a:lnTo>
                    <a:pt x="4931" y="999"/>
                  </a:lnTo>
                  <a:lnTo>
                    <a:pt x="4754" y="835"/>
                  </a:lnTo>
                  <a:lnTo>
                    <a:pt x="4640" y="747"/>
                  </a:lnTo>
                  <a:lnTo>
                    <a:pt x="4526" y="671"/>
                  </a:lnTo>
                  <a:lnTo>
                    <a:pt x="4286" y="532"/>
                  </a:lnTo>
                  <a:lnTo>
                    <a:pt x="4033" y="405"/>
                  </a:lnTo>
                  <a:lnTo>
                    <a:pt x="3767" y="317"/>
                  </a:lnTo>
                  <a:lnTo>
                    <a:pt x="3502" y="241"/>
                  </a:lnTo>
                  <a:lnTo>
                    <a:pt x="3224" y="178"/>
                  </a:lnTo>
                  <a:lnTo>
                    <a:pt x="2958" y="127"/>
                  </a:lnTo>
                  <a:lnTo>
                    <a:pt x="2693" y="89"/>
                  </a:lnTo>
                  <a:lnTo>
                    <a:pt x="2453" y="64"/>
                  </a:lnTo>
                  <a:lnTo>
                    <a:pt x="2225" y="51"/>
                  </a:lnTo>
                  <a:lnTo>
                    <a:pt x="1833" y="39"/>
                  </a:lnTo>
                  <a:lnTo>
                    <a:pt x="1580" y="39"/>
                  </a:lnTo>
                  <a:lnTo>
                    <a:pt x="1479" y="51"/>
                  </a:lnTo>
                  <a:lnTo>
                    <a:pt x="1441" y="39"/>
                  </a:lnTo>
                  <a:lnTo>
                    <a:pt x="1327" y="13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rgbClr val="BF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085753" y="1451470"/>
              <a:ext cx="618597" cy="618755"/>
            </a:xfrm>
            <a:custGeom>
              <a:avLst/>
              <a:gdLst/>
              <a:ahLst/>
              <a:cxnLst/>
              <a:rect l="l" t="t" r="r" b="b"/>
              <a:pathLst>
                <a:path w="50887" h="50900" extrusionOk="0">
                  <a:moveTo>
                    <a:pt x="25450" y="0"/>
                  </a:moveTo>
                  <a:lnTo>
                    <a:pt x="24830" y="13"/>
                  </a:lnTo>
                  <a:lnTo>
                    <a:pt x="24198" y="38"/>
                  </a:lnTo>
                  <a:lnTo>
                    <a:pt x="23579" y="76"/>
                  </a:lnTo>
                  <a:lnTo>
                    <a:pt x="22959" y="127"/>
                  </a:lnTo>
                  <a:lnTo>
                    <a:pt x="22327" y="202"/>
                  </a:lnTo>
                  <a:lnTo>
                    <a:pt x="21707" y="278"/>
                  </a:lnTo>
                  <a:lnTo>
                    <a:pt x="21075" y="379"/>
                  </a:lnTo>
                  <a:lnTo>
                    <a:pt x="20456" y="506"/>
                  </a:lnTo>
                  <a:lnTo>
                    <a:pt x="19836" y="632"/>
                  </a:lnTo>
                  <a:lnTo>
                    <a:pt x="19217" y="784"/>
                  </a:lnTo>
                  <a:lnTo>
                    <a:pt x="18585" y="948"/>
                  </a:lnTo>
                  <a:lnTo>
                    <a:pt x="17965" y="1138"/>
                  </a:lnTo>
                  <a:lnTo>
                    <a:pt x="17346" y="1340"/>
                  </a:lnTo>
                  <a:lnTo>
                    <a:pt x="16739" y="1555"/>
                  </a:lnTo>
                  <a:lnTo>
                    <a:pt x="16119" y="1783"/>
                  </a:lnTo>
                  <a:lnTo>
                    <a:pt x="15513" y="2036"/>
                  </a:lnTo>
                  <a:lnTo>
                    <a:pt x="14918" y="2288"/>
                  </a:lnTo>
                  <a:lnTo>
                    <a:pt x="14324" y="2567"/>
                  </a:lnTo>
                  <a:lnTo>
                    <a:pt x="13755" y="2857"/>
                  </a:lnTo>
                  <a:lnTo>
                    <a:pt x="13186" y="3161"/>
                  </a:lnTo>
                  <a:lnTo>
                    <a:pt x="12630" y="3477"/>
                  </a:lnTo>
                  <a:lnTo>
                    <a:pt x="12074" y="3806"/>
                  </a:lnTo>
                  <a:lnTo>
                    <a:pt x="11543" y="4147"/>
                  </a:lnTo>
                  <a:lnTo>
                    <a:pt x="11012" y="4501"/>
                  </a:lnTo>
                  <a:lnTo>
                    <a:pt x="10506" y="4855"/>
                  </a:lnTo>
                  <a:lnTo>
                    <a:pt x="10001" y="5234"/>
                  </a:lnTo>
                  <a:lnTo>
                    <a:pt x="9507" y="5626"/>
                  </a:lnTo>
                  <a:lnTo>
                    <a:pt x="9014" y="6018"/>
                  </a:lnTo>
                  <a:lnTo>
                    <a:pt x="8547" y="6423"/>
                  </a:lnTo>
                  <a:lnTo>
                    <a:pt x="8091" y="6840"/>
                  </a:lnTo>
                  <a:lnTo>
                    <a:pt x="7636" y="7270"/>
                  </a:lnTo>
                  <a:lnTo>
                    <a:pt x="7207" y="7712"/>
                  </a:lnTo>
                  <a:lnTo>
                    <a:pt x="6777" y="8155"/>
                  </a:lnTo>
                  <a:lnTo>
                    <a:pt x="6372" y="8622"/>
                  </a:lnTo>
                  <a:lnTo>
                    <a:pt x="5968" y="9090"/>
                  </a:lnTo>
                  <a:lnTo>
                    <a:pt x="5576" y="9558"/>
                  </a:lnTo>
                  <a:lnTo>
                    <a:pt x="5196" y="10038"/>
                  </a:lnTo>
                  <a:lnTo>
                    <a:pt x="4830" y="10531"/>
                  </a:lnTo>
                  <a:lnTo>
                    <a:pt x="4476" y="11037"/>
                  </a:lnTo>
                  <a:lnTo>
                    <a:pt x="4134" y="11543"/>
                  </a:lnTo>
                  <a:lnTo>
                    <a:pt x="3818" y="12061"/>
                  </a:lnTo>
                  <a:lnTo>
                    <a:pt x="3502" y="12592"/>
                  </a:lnTo>
                  <a:lnTo>
                    <a:pt x="3199" y="13123"/>
                  </a:lnTo>
                  <a:lnTo>
                    <a:pt x="2908" y="13654"/>
                  </a:lnTo>
                  <a:lnTo>
                    <a:pt x="2630" y="14198"/>
                  </a:lnTo>
                  <a:lnTo>
                    <a:pt x="2364" y="14754"/>
                  </a:lnTo>
                  <a:lnTo>
                    <a:pt x="2112" y="15310"/>
                  </a:lnTo>
                  <a:lnTo>
                    <a:pt x="1884" y="15867"/>
                  </a:lnTo>
                  <a:lnTo>
                    <a:pt x="1656" y="16435"/>
                  </a:lnTo>
                  <a:lnTo>
                    <a:pt x="1442" y="17017"/>
                  </a:lnTo>
                  <a:lnTo>
                    <a:pt x="1252" y="17586"/>
                  </a:lnTo>
                  <a:lnTo>
                    <a:pt x="1075" y="18180"/>
                  </a:lnTo>
                  <a:lnTo>
                    <a:pt x="898" y="18762"/>
                  </a:lnTo>
                  <a:lnTo>
                    <a:pt x="746" y="19356"/>
                  </a:lnTo>
                  <a:lnTo>
                    <a:pt x="607" y="19950"/>
                  </a:lnTo>
                  <a:lnTo>
                    <a:pt x="481" y="20544"/>
                  </a:lnTo>
                  <a:lnTo>
                    <a:pt x="367" y="21151"/>
                  </a:lnTo>
                  <a:lnTo>
                    <a:pt x="266" y="21758"/>
                  </a:lnTo>
                  <a:lnTo>
                    <a:pt x="190" y="22365"/>
                  </a:lnTo>
                  <a:lnTo>
                    <a:pt x="127" y="22984"/>
                  </a:lnTo>
                  <a:lnTo>
                    <a:pt x="64" y="23591"/>
                  </a:lnTo>
                  <a:lnTo>
                    <a:pt x="26" y="24211"/>
                  </a:lnTo>
                  <a:lnTo>
                    <a:pt x="13" y="24830"/>
                  </a:lnTo>
                  <a:lnTo>
                    <a:pt x="0" y="25450"/>
                  </a:lnTo>
                  <a:lnTo>
                    <a:pt x="13" y="26069"/>
                  </a:lnTo>
                  <a:lnTo>
                    <a:pt x="26" y="26689"/>
                  </a:lnTo>
                  <a:lnTo>
                    <a:pt x="64" y="27321"/>
                  </a:lnTo>
                  <a:lnTo>
                    <a:pt x="127" y="27940"/>
                  </a:lnTo>
                  <a:lnTo>
                    <a:pt x="190" y="28572"/>
                  </a:lnTo>
                  <a:lnTo>
                    <a:pt x="278" y="29192"/>
                  </a:lnTo>
                  <a:lnTo>
                    <a:pt x="380" y="29811"/>
                  </a:lnTo>
                  <a:lnTo>
                    <a:pt x="493" y="30443"/>
                  </a:lnTo>
                  <a:lnTo>
                    <a:pt x="632" y="31063"/>
                  </a:lnTo>
                  <a:lnTo>
                    <a:pt x="784" y="31682"/>
                  </a:lnTo>
                  <a:lnTo>
                    <a:pt x="948" y="32302"/>
                  </a:lnTo>
                  <a:lnTo>
                    <a:pt x="1125" y="32921"/>
                  </a:lnTo>
                  <a:lnTo>
                    <a:pt x="1328" y="33541"/>
                  </a:lnTo>
                  <a:lnTo>
                    <a:pt x="1543" y="34160"/>
                  </a:lnTo>
                  <a:lnTo>
                    <a:pt x="1783" y="34780"/>
                  </a:lnTo>
                  <a:lnTo>
                    <a:pt x="2023" y="35387"/>
                  </a:lnTo>
                  <a:lnTo>
                    <a:pt x="2289" y="35981"/>
                  </a:lnTo>
                  <a:lnTo>
                    <a:pt x="2567" y="36575"/>
                  </a:lnTo>
                  <a:lnTo>
                    <a:pt x="2857" y="37144"/>
                  </a:lnTo>
                  <a:lnTo>
                    <a:pt x="3161" y="37713"/>
                  </a:lnTo>
                  <a:lnTo>
                    <a:pt x="3464" y="38269"/>
                  </a:lnTo>
                  <a:lnTo>
                    <a:pt x="3793" y="38825"/>
                  </a:lnTo>
                  <a:lnTo>
                    <a:pt x="4134" y="39356"/>
                  </a:lnTo>
                  <a:lnTo>
                    <a:pt x="4488" y="39887"/>
                  </a:lnTo>
                  <a:lnTo>
                    <a:pt x="4855" y="40393"/>
                  </a:lnTo>
                  <a:lnTo>
                    <a:pt x="5222" y="40899"/>
                  </a:lnTo>
                  <a:lnTo>
                    <a:pt x="5614" y="41392"/>
                  </a:lnTo>
                  <a:lnTo>
                    <a:pt x="6005" y="41872"/>
                  </a:lnTo>
                  <a:lnTo>
                    <a:pt x="6423" y="42353"/>
                  </a:lnTo>
                  <a:lnTo>
                    <a:pt x="6840" y="42808"/>
                  </a:lnTo>
                  <a:lnTo>
                    <a:pt x="7270" y="43250"/>
                  </a:lnTo>
                  <a:lnTo>
                    <a:pt x="7700" y="43693"/>
                  </a:lnTo>
                  <a:lnTo>
                    <a:pt x="8155" y="44123"/>
                  </a:lnTo>
                  <a:lnTo>
                    <a:pt x="8610" y="44527"/>
                  </a:lnTo>
                  <a:lnTo>
                    <a:pt x="9078" y="44932"/>
                  </a:lnTo>
                  <a:lnTo>
                    <a:pt x="9558" y="45324"/>
                  </a:lnTo>
                  <a:lnTo>
                    <a:pt x="10038" y="45703"/>
                  </a:lnTo>
                  <a:lnTo>
                    <a:pt x="10531" y="46070"/>
                  </a:lnTo>
                  <a:lnTo>
                    <a:pt x="11037" y="46411"/>
                  </a:lnTo>
                  <a:lnTo>
                    <a:pt x="11543" y="46752"/>
                  </a:lnTo>
                  <a:lnTo>
                    <a:pt x="12061" y="47081"/>
                  </a:lnTo>
                  <a:lnTo>
                    <a:pt x="12580" y="47397"/>
                  </a:lnTo>
                  <a:lnTo>
                    <a:pt x="13111" y="47700"/>
                  </a:lnTo>
                  <a:lnTo>
                    <a:pt x="13654" y="47991"/>
                  </a:lnTo>
                  <a:lnTo>
                    <a:pt x="14198" y="48269"/>
                  </a:lnTo>
                  <a:lnTo>
                    <a:pt x="14741" y="48535"/>
                  </a:lnTo>
                  <a:lnTo>
                    <a:pt x="15298" y="48775"/>
                  </a:lnTo>
                  <a:lnTo>
                    <a:pt x="15867" y="49015"/>
                  </a:lnTo>
                  <a:lnTo>
                    <a:pt x="16436" y="49243"/>
                  </a:lnTo>
                  <a:lnTo>
                    <a:pt x="17004" y="49445"/>
                  </a:lnTo>
                  <a:lnTo>
                    <a:pt x="17586" y="49647"/>
                  </a:lnTo>
                  <a:lnTo>
                    <a:pt x="18168" y="49824"/>
                  </a:lnTo>
                  <a:lnTo>
                    <a:pt x="18762" y="50001"/>
                  </a:lnTo>
                  <a:lnTo>
                    <a:pt x="19343" y="50153"/>
                  </a:lnTo>
                  <a:lnTo>
                    <a:pt x="19937" y="50292"/>
                  </a:lnTo>
                  <a:lnTo>
                    <a:pt x="20544" y="50419"/>
                  </a:lnTo>
                  <a:lnTo>
                    <a:pt x="21151" y="50532"/>
                  </a:lnTo>
                  <a:lnTo>
                    <a:pt x="21758" y="50621"/>
                  </a:lnTo>
                  <a:lnTo>
                    <a:pt x="22365" y="50709"/>
                  </a:lnTo>
                  <a:lnTo>
                    <a:pt x="22972" y="50773"/>
                  </a:lnTo>
                  <a:lnTo>
                    <a:pt x="23591" y="50823"/>
                  </a:lnTo>
                  <a:lnTo>
                    <a:pt x="24211" y="50861"/>
                  </a:lnTo>
                  <a:lnTo>
                    <a:pt x="24817" y="50886"/>
                  </a:lnTo>
                  <a:lnTo>
                    <a:pt x="25450" y="50899"/>
                  </a:lnTo>
                  <a:lnTo>
                    <a:pt x="26069" y="50886"/>
                  </a:lnTo>
                  <a:lnTo>
                    <a:pt x="26689" y="50861"/>
                  </a:lnTo>
                  <a:lnTo>
                    <a:pt x="27308" y="50823"/>
                  </a:lnTo>
                  <a:lnTo>
                    <a:pt x="27940" y="50773"/>
                  </a:lnTo>
                  <a:lnTo>
                    <a:pt x="28560" y="50709"/>
                  </a:lnTo>
                  <a:lnTo>
                    <a:pt x="29179" y="50621"/>
                  </a:lnTo>
                  <a:lnTo>
                    <a:pt x="29811" y="50520"/>
                  </a:lnTo>
                  <a:lnTo>
                    <a:pt x="30431" y="50406"/>
                  </a:lnTo>
                  <a:lnTo>
                    <a:pt x="31063" y="50267"/>
                  </a:lnTo>
                  <a:lnTo>
                    <a:pt x="31682" y="50115"/>
                  </a:lnTo>
                  <a:lnTo>
                    <a:pt x="32302" y="49951"/>
                  </a:lnTo>
                  <a:lnTo>
                    <a:pt x="32921" y="49774"/>
                  </a:lnTo>
                  <a:lnTo>
                    <a:pt x="33541" y="49572"/>
                  </a:lnTo>
                  <a:lnTo>
                    <a:pt x="34160" y="49357"/>
                  </a:lnTo>
                  <a:lnTo>
                    <a:pt x="34767" y="49116"/>
                  </a:lnTo>
                  <a:lnTo>
                    <a:pt x="35374" y="48876"/>
                  </a:lnTo>
                  <a:lnTo>
                    <a:pt x="35981" y="48611"/>
                  </a:lnTo>
                  <a:lnTo>
                    <a:pt x="36562" y="48333"/>
                  </a:lnTo>
                  <a:lnTo>
                    <a:pt x="37144" y="48042"/>
                  </a:lnTo>
                  <a:lnTo>
                    <a:pt x="37713" y="47738"/>
                  </a:lnTo>
                  <a:lnTo>
                    <a:pt x="38269" y="47422"/>
                  </a:lnTo>
                  <a:lnTo>
                    <a:pt x="38813" y="47094"/>
                  </a:lnTo>
                  <a:lnTo>
                    <a:pt x="39344" y="46765"/>
                  </a:lnTo>
                  <a:lnTo>
                    <a:pt x="39875" y="46411"/>
                  </a:lnTo>
                  <a:lnTo>
                    <a:pt x="40393" y="46044"/>
                  </a:lnTo>
                  <a:lnTo>
                    <a:pt x="40899" y="45665"/>
                  </a:lnTo>
                  <a:lnTo>
                    <a:pt x="41392" y="45286"/>
                  </a:lnTo>
                  <a:lnTo>
                    <a:pt x="41872" y="44881"/>
                  </a:lnTo>
                  <a:lnTo>
                    <a:pt x="42340" y="44477"/>
                  </a:lnTo>
                  <a:lnTo>
                    <a:pt x="42795" y="44059"/>
                  </a:lnTo>
                  <a:lnTo>
                    <a:pt x="43250" y="43630"/>
                  </a:lnTo>
                  <a:lnTo>
                    <a:pt x="43680" y="43187"/>
                  </a:lnTo>
                  <a:lnTo>
                    <a:pt x="44110" y="42745"/>
                  </a:lnTo>
                  <a:lnTo>
                    <a:pt x="44527" y="42289"/>
                  </a:lnTo>
                  <a:lnTo>
                    <a:pt x="44919" y="41822"/>
                  </a:lnTo>
                  <a:lnTo>
                    <a:pt x="45311" y="41341"/>
                  </a:lnTo>
                  <a:lnTo>
                    <a:pt x="45690" y="40861"/>
                  </a:lnTo>
                  <a:lnTo>
                    <a:pt x="46057" y="40368"/>
                  </a:lnTo>
                  <a:lnTo>
                    <a:pt x="46411" y="39862"/>
                  </a:lnTo>
                  <a:lnTo>
                    <a:pt x="46752" y="39356"/>
                  </a:lnTo>
                  <a:lnTo>
                    <a:pt x="47081" y="38838"/>
                  </a:lnTo>
                  <a:lnTo>
                    <a:pt x="47397" y="38320"/>
                  </a:lnTo>
                  <a:lnTo>
                    <a:pt x="47700" y="37789"/>
                  </a:lnTo>
                  <a:lnTo>
                    <a:pt x="47979" y="37245"/>
                  </a:lnTo>
                  <a:lnTo>
                    <a:pt x="48257" y="36701"/>
                  </a:lnTo>
                  <a:lnTo>
                    <a:pt x="48522" y="36145"/>
                  </a:lnTo>
                  <a:lnTo>
                    <a:pt x="48775" y="35589"/>
                  </a:lnTo>
                  <a:lnTo>
                    <a:pt x="49015" y="35033"/>
                  </a:lnTo>
                  <a:lnTo>
                    <a:pt x="49230" y="34464"/>
                  </a:lnTo>
                  <a:lnTo>
                    <a:pt x="49445" y="33895"/>
                  </a:lnTo>
                  <a:lnTo>
                    <a:pt x="49635" y="33313"/>
                  </a:lnTo>
                  <a:lnTo>
                    <a:pt x="49824" y="32732"/>
                  </a:lnTo>
                  <a:lnTo>
                    <a:pt x="49989" y="32137"/>
                  </a:lnTo>
                  <a:lnTo>
                    <a:pt x="50140" y="31543"/>
                  </a:lnTo>
                  <a:lnTo>
                    <a:pt x="50279" y="30949"/>
                  </a:lnTo>
                  <a:lnTo>
                    <a:pt x="50406" y="30355"/>
                  </a:lnTo>
                  <a:lnTo>
                    <a:pt x="50520" y="29748"/>
                  </a:lnTo>
                  <a:lnTo>
                    <a:pt x="50621" y="29141"/>
                  </a:lnTo>
                  <a:lnTo>
                    <a:pt x="50697" y="28534"/>
                  </a:lnTo>
                  <a:lnTo>
                    <a:pt x="50773" y="27928"/>
                  </a:lnTo>
                  <a:lnTo>
                    <a:pt x="50823" y="27308"/>
                  </a:lnTo>
                  <a:lnTo>
                    <a:pt x="50861" y="26689"/>
                  </a:lnTo>
                  <a:lnTo>
                    <a:pt x="50886" y="26069"/>
                  </a:lnTo>
                  <a:lnTo>
                    <a:pt x="50886" y="25450"/>
                  </a:lnTo>
                  <a:lnTo>
                    <a:pt x="50886" y="24830"/>
                  </a:lnTo>
                  <a:lnTo>
                    <a:pt x="50861" y="24211"/>
                  </a:lnTo>
                  <a:lnTo>
                    <a:pt x="50823" y="23591"/>
                  </a:lnTo>
                  <a:lnTo>
                    <a:pt x="50773" y="22959"/>
                  </a:lnTo>
                  <a:lnTo>
                    <a:pt x="50697" y="22340"/>
                  </a:lnTo>
                  <a:lnTo>
                    <a:pt x="50608" y="21707"/>
                  </a:lnTo>
                  <a:lnTo>
                    <a:pt x="50507" y="21088"/>
                  </a:lnTo>
                  <a:lnTo>
                    <a:pt x="50393" y="20468"/>
                  </a:lnTo>
                  <a:lnTo>
                    <a:pt x="50267" y="19836"/>
                  </a:lnTo>
                  <a:lnTo>
                    <a:pt x="50115" y="19217"/>
                  </a:lnTo>
                  <a:lnTo>
                    <a:pt x="49951" y="18597"/>
                  </a:lnTo>
                  <a:lnTo>
                    <a:pt x="49761" y="17978"/>
                  </a:lnTo>
                  <a:lnTo>
                    <a:pt x="49559" y="17358"/>
                  </a:lnTo>
                  <a:lnTo>
                    <a:pt x="49344" y="16739"/>
                  </a:lnTo>
                  <a:lnTo>
                    <a:pt x="49116" y="16132"/>
                  </a:lnTo>
                  <a:lnTo>
                    <a:pt x="48864" y="15525"/>
                  </a:lnTo>
                  <a:lnTo>
                    <a:pt x="48598" y="14918"/>
                  </a:lnTo>
                  <a:lnTo>
                    <a:pt x="48333" y="14337"/>
                  </a:lnTo>
                  <a:lnTo>
                    <a:pt x="48042" y="13755"/>
                  </a:lnTo>
                  <a:lnTo>
                    <a:pt x="47738" y="13186"/>
                  </a:lnTo>
                  <a:lnTo>
                    <a:pt x="47422" y="12630"/>
                  </a:lnTo>
                  <a:lnTo>
                    <a:pt x="47094" y="12086"/>
                  </a:lnTo>
                  <a:lnTo>
                    <a:pt x="46752" y="11543"/>
                  </a:lnTo>
                  <a:lnTo>
                    <a:pt x="46398" y="11024"/>
                  </a:lnTo>
                  <a:lnTo>
                    <a:pt x="46044" y="10506"/>
                  </a:lnTo>
                  <a:lnTo>
                    <a:pt x="45665" y="10000"/>
                  </a:lnTo>
                  <a:lnTo>
                    <a:pt x="45273" y="9507"/>
                  </a:lnTo>
                  <a:lnTo>
                    <a:pt x="44881" y="9027"/>
                  </a:lnTo>
                  <a:lnTo>
                    <a:pt x="44477" y="8559"/>
                  </a:lnTo>
                  <a:lnTo>
                    <a:pt x="44047" y="8091"/>
                  </a:lnTo>
                  <a:lnTo>
                    <a:pt x="43630" y="7649"/>
                  </a:lnTo>
                  <a:lnTo>
                    <a:pt x="43187" y="7206"/>
                  </a:lnTo>
                  <a:lnTo>
                    <a:pt x="42732" y="6789"/>
                  </a:lnTo>
                  <a:lnTo>
                    <a:pt x="42277" y="6372"/>
                  </a:lnTo>
                  <a:lnTo>
                    <a:pt x="41809" y="5967"/>
                  </a:lnTo>
                  <a:lnTo>
                    <a:pt x="41341" y="5588"/>
                  </a:lnTo>
                  <a:lnTo>
                    <a:pt x="40848" y="5209"/>
                  </a:lnTo>
                  <a:lnTo>
                    <a:pt x="40355" y="4842"/>
                  </a:lnTo>
                  <a:lnTo>
                    <a:pt x="39862" y="4488"/>
                  </a:lnTo>
                  <a:lnTo>
                    <a:pt x="39344" y="4147"/>
                  </a:lnTo>
                  <a:lnTo>
                    <a:pt x="38838" y="3818"/>
                  </a:lnTo>
                  <a:lnTo>
                    <a:pt x="38307" y="3502"/>
                  </a:lnTo>
                  <a:lnTo>
                    <a:pt x="37776" y="3199"/>
                  </a:lnTo>
                  <a:lnTo>
                    <a:pt x="37245" y="2908"/>
                  </a:lnTo>
                  <a:lnTo>
                    <a:pt x="36701" y="2630"/>
                  </a:lnTo>
                  <a:lnTo>
                    <a:pt x="36145" y="2377"/>
                  </a:lnTo>
                  <a:lnTo>
                    <a:pt x="35589" y="2124"/>
                  </a:lnTo>
                  <a:lnTo>
                    <a:pt x="35020" y="1884"/>
                  </a:lnTo>
                  <a:lnTo>
                    <a:pt x="34464" y="1669"/>
                  </a:lnTo>
                  <a:lnTo>
                    <a:pt x="33882" y="1454"/>
                  </a:lnTo>
                  <a:lnTo>
                    <a:pt x="33301" y="1252"/>
                  </a:lnTo>
                  <a:lnTo>
                    <a:pt x="32719" y="1075"/>
                  </a:lnTo>
                  <a:lnTo>
                    <a:pt x="32137" y="910"/>
                  </a:lnTo>
                  <a:lnTo>
                    <a:pt x="31543" y="759"/>
                  </a:lnTo>
                  <a:lnTo>
                    <a:pt x="30949" y="607"/>
                  </a:lnTo>
                  <a:lnTo>
                    <a:pt x="30342" y="481"/>
                  </a:lnTo>
                  <a:lnTo>
                    <a:pt x="29748" y="379"/>
                  </a:lnTo>
                  <a:lnTo>
                    <a:pt x="29141" y="278"/>
                  </a:lnTo>
                  <a:lnTo>
                    <a:pt x="28534" y="190"/>
                  </a:lnTo>
                  <a:lnTo>
                    <a:pt x="27915" y="127"/>
                  </a:lnTo>
                  <a:lnTo>
                    <a:pt x="27308" y="76"/>
                  </a:lnTo>
                  <a:lnTo>
                    <a:pt x="26689" y="38"/>
                  </a:lnTo>
                  <a:lnTo>
                    <a:pt x="26069" y="13"/>
                  </a:lnTo>
                  <a:lnTo>
                    <a:pt x="25450" y="0"/>
                  </a:lnTo>
                  <a:close/>
                </a:path>
              </a:pathLst>
            </a:custGeom>
            <a:solidFill>
              <a:srgbClr val="D4E2F1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20"/>
          <p:cNvGrpSpPr/>
          <p:nvPr/>
        </p:nvGrpSpPr>
        <p:grpSpPr>
          <a:xfrm>
            <a:off x="567975" y="1471072"/>
            <a:ext cx="1479967" cy="1262653"/>
            <a:chOff x="457180" y="1295267"/>
            <a:chExt cx="1796730" cy="1262653"/>
          </a:xfrm>
        </p:grpSpPr>
        <p:sp>
          <p:nvSpPr>
            <p:cNvPr id="294" name="Google Shape;294;p20"/>
            <p:cNvSpPr txBox="1"/>
            <p:nvPr/>
          </p:nvSpPr>
          <p:spPr>
            <a:xfrm>
              <a:off x="457180" y="1295267"/>
              <a:ext cx="1796700" cy="5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Week Day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5" name="Google Shape;295;p20"/>
            <p:cNvSpPr txBox="1"/>
            <p:nvPr/>
          </p:nvSpPr>
          <p:spPr>
            <a:xfrm>
              <a:off x="457211" y="1851120"/>
              <a:ext cx="17967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smtClean="0">
                  <a:latin typeface="Roboto"/>
                  <a:ea typeface="Roboto"/>
                  <a:cs typeface="Roboto"/>
                  <a:sym typeface="Roboto"/>
                </a:rPr>
                <a:t>Week End</a:t>
              </a:r>
              <a:endParaRPr sz="18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6" name="Google Shape;306;p20"/>
          <p:cNvSpPr txBox="1"/>
          <p:nvPr/>
        </p:nvSpPr>
        <p:spPr>
          <a:xfrm>
            <a:off x="5547360" y="1540687"/>
            <a:ext cx="1279520" cy="3719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55.99 %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5542866" y="2188208"/>
            <a:ext cx="1284014" cy="3991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62.64 %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66883" y="214325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Day type Breakdown</a:t>
            </a:r>
            <a:endParaRPr lang="en-IN" dirty="0"/>
          </a:p>
        </p:txBody>
      </p:sp>
      <p:sp>
        <p:nvSpPr>
          <p:cNvPr id="43" name="Google Shape;302;p20"/>
          <p:cNvSpPr txBox="1"/>
          <p:nvPr/>
        </p:nvSpPr>
        <p:spPr>
          <a:xfrm>
            <a:off x="1978753" y="797754"/>
            <a:ext cx="1655987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ADR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" name="Google Shape;302;p20"/>
          <p:cNvSpPr txBox="1"/>
          <p:nvPr/>
        </p:nvSpPr>
        <p:spPr>
          <a:xfrm>
            <a:off x="3634740" y="801430"/>
            <a:ext cx="14478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RevPAR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302;p20"/>
          <p:cNvSpPr txBox="1"/>
          <p:nvPr/>
        </p:nvSpPr>
        <p:spPr>
          <a:xfrm>
            <a:off x="5082540" y="803754"/>
            <a:ext cx="174434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Occupancy %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302;p20"/>
          <p:cNvSpPr txBox="1"/>
          <p:nvPr/>
        </p:nvSpPr>
        <p:spPr>
          <a:xfrm>
            <a:off x="2091432" y="1540688"/>
            <a:ext cx="1662812" cy="37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12.6 K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303;p20"/>
          <p:cNvSpPr txBox="1"/>
          <p:nvPr/>
        </p:nvSpPr>
        <p:spPr>
          <a:xfrm>
            <a:off x="2063516" y="2202878"/>
            <a:ext cx="1690728" cy="384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12.7 K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304;p20"/>
          <p:cNvSpPr txBox="1"/>
          <p:nvPr/>
        </p:nvSpPr>
        <p:spPr>
          <a:xfrm>
            <a:off x="3758850" y="1540688"/>
            <a:ext cx="1788510" cy="3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7.1K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305;p20"/>
          <p:cNvSpPr txBox="1"/>
          <p:nvPr/>
        </p:nvSpPr>
        <p:spPr>
          <a:xfrm>
            <a:off x="3757591" y="2202878"/>
            <a:ext cx="1785275" cy="3845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7.9 K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371;p22"/>
          <p:cNvCxnSpPr/>
          <p:nvPr/>
        </p:nvCxnSpPr>
        <p:spPr>
          <a:xfrm>
            <a:off x="3246908" y="1685254"/>
            <a:ext cx="33000" cy="16888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oval" w="med" len="med"/>
            <a:tailEnd type="oval" w="med" len="med"/>
          </a:ln>
        </p:spPr>
      </p:cxnSp>
      <p:sp>
        <p:nvSpPr>
          <p:cNvPr id="312" name="Google Shape;312;p21"/>
          <p:cNvSpPr txBox="1">
            <a:spLocks noGrp="1"/>
          </p:cNvSpPr>
          <p:nvPr>
            <p:ph type="title"/>
          </p:nvPr>
        </p:nvSpPr>
        <p:spPr>
          <a:xfrm>
            <a:off x="-195123" y="23474"/>
            <a:ext cx="8249463" cy="688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Booking Platform wise ADR and Realisation</a:t>
            </a:r>
            <a:endParaRPr dirty="0"/>
          </a:p>
        </p:txBody>
      </p:sp>
      <p:sp>
        <p:nvSpPr>
          <p:cNvPr id="314" name="Google Shape;314;p21"/>
          <p:cNvSpPr/>
          <p:nvPr/>
        </p:nvSpPr>
        <p:spPr>
          <a:xfrm>
            <a:off x="3068568" y="1129804"/>
            <a:ext cx="2896500" cy="2896500"/>
          </a:xfrm>
          <a:prstGeom prst="ellipse">
            <a:avLst/>
          </a:prstGeom>
          <a:solidFill>
            <a:srgbClr val="635671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21"/>
          <p:cNvGrpSpPr/>
          <p:nvPr/>
        </p:nvGrpSpPr>
        <p:grpSpPr>
          <a:xfrm>
            <a:off x="1084606" y="3393814"/>
            <a:ext cx="3388334" cy="595200"/>
            <a:chOff x="1084606" y="3393814"/>
            <a:chExt cx="3388334" cy="595200"/>
          </a:xfrm>
        </p:grpSpPr>
        <p:sp>
          <p:nvSpPr>
            <p:cNvPr id="317" name="Google Shape;317;p21"/>
            <p:cNvSpPr txBox="1"/>
            <p:nvPr/>
          </p:nvSpPr>
          <p:spPr>
            <a:xfrm>
              <a:off x="1084606" y="3531177"/>
              <a:ext cx="1518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Others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518188" y="3393814"/>
              <a:ext cx="1954752" cy="5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89.06 %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1" name="Google Shape;321;p21"/>
          <p:cNvGrpSpPr/>
          <p:nvPr/>
        </p:nvGrpSpPr>
        <p:grpSpPr>
          <a:xfrm>
            <a:off x="1084606" y="1175886"/>
            <a:ext cx="3217138" cy="595200"/>
            <a:chOff x="1084606" y="1175886"/>
            <a:chExt cx="3217138" cy="595200"/>
          </a:xfrm>
        </p:grpSpPr>
        <p:sp>
          <p:nvSpPr>
            <p:cNvPr id="323" name="Google Shape;323;p21"/>
            <p:cNvSpPr txBox="1"/>
            <p:nvPr/>
          </p:nvSpPr>
          <p:spPr>
            <a:xfrm>
              <a:off x="1084606" y="1325870"/>
              <a:ext cx="1518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Journey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2346992" y="1175886"/>
              <a:ext cx="1954752" cy="59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94.44 %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7" name="Google Shape;327;p21"/>
          <p:cNvGrpSpPr/>
          <p:nvPr/>
        </p:nvGrpSpPr>
        <p:grpSpPr>
          <a:xfrm>
            <a:off x="4572025" y="3384561"/>
            <a:ext cx="3873285" cy="595200"/>
            <a:chOff x="4472940" y="3372177"/>
            <a:chExt cx="3873285" cy="595200"/>
          </a:xfrm>
        </p:grpSpPr>
        <p:sp>
          <p:nvSpPr>
            <p:cNvPr id="329" name="Google Shape;329;p21"/>
            <p:cNvSpPr txBox="1"/>
            <p:nvPr/>
          </p:nvSpPr>
          <p:spPr>
            <a:xfrm>
              <a:off x="6442359" y="3455726"/>
              <a:ext cx="1903866" cy="263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Direct Online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4472940" y="3372177"/>
              <a:ext cx="1855248" cy="59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12.63 K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33" name="Google Shape;333;p21"/>
          <p:cNvGrpSpPr/>
          <p:nvPr/>
        </p:nvGrpSpPr>
        <p:grpSpPr>
          <a:xfrm>
            <a:off x="4471857" y="1167484"/>
            <a:ext cx="4221477" cy="595200"/>
            <a:chOff x="4472940" y="1199077"/>
            <a:chExt cx="4221477" cy="595200"/>
          </a:xfrm>
        </p:grpSpPr>
        <p:sp>
          <p:nvSpPr>
            <p:cNvPr id="335" name="Google Shape;335;p21"/>
            <p:cNvSpPr txBox="1"/>
            <p:nvPr/>
          </p:nvSpPr>
          <p:spPr>
            <a:xfrm>
              <a:off x="7176417" y="1356568"/>
              <a:ext cx="1518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4472940" y="1199077"/>
              <a:ext cx="1855248" cy="59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12.79 K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5" name="Google Shape;371;p22"/>
          <p:cNvCxnSpPr/>
          <p:nvPr/>
        </p:nvCxnSpPr>
        <p:spPr>
          <a:xfrm>
            <a:off x="5433766" y="1733641"/>
            <a:ext cx="33000" cy="16888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oval" w="med" len="med"/>
            <a:tailEnd type="oval" w="med" len="med"/>
          </a:ln>
        </p:spPr>
      </p:cxnSp>
      <p:sp>
        <p:nvSpPr>
          <p:cNvPr id="49" name="Google Shape;317;p21"/>
          <p:cNvSpPr txBox="1"/>
          <p:nvPr/>
        </p:nvSpPr>
        <p:spPr>
          <a:xfrm>
            <a:off x="6718598" y="1307516"/>
            <a:ext cx="1838662" cy="29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Direct Offline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" name="Google Shape;325;p21"/>
          <p:cNvSpPr/>
          <p:nvPr/>
        </p:nvSpPr>
        <p:spPr>
          <a:xfrm>
            <a:off x="4489390" y="2232068"/>
            <a:ext cx="1954752" cy="59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ADR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337;p21"/>
          <p:cNvSpPr/>
          <p:nvPr/>
        </p:nvSpPr>
        <p:spPr>
          <a:xfrm>
            <a:off x="2255520" y="2255599"/>
            <a:ext cx="2046224" cy="59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Realisation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/>
          <p:nvPr/>
        </p:nvSpPr>
        <p:spPr>
          <a:xfrm>
            <a:off x="182880" y="1272613"/>
            <a:ext cx="8778240" cy="3352644"/>
          </a:xfrm>
          <a:prstGeom prst="roundRect">
            <a:avLst>
              <a:gd name="adj" fmla="val 50000"/>
            </a:avLst>
          </a:prstGeom>
          <a:solidFill>
            <a:srgbClr val="E8B5B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365760" y="220990"/>
            <a:ext cx="8229600" cy="7544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Month wise ADR,occupancy,RevPAR</a:t>
            </a:r>
            <a:endParaRPr dirty="0"/>
          </a:p>
        </p:txBody>
      </p:sp>
      <p:sp>
        <p:nvSpPr>
          <p:cNvPr id="369" name="Google Shape;369;p22"/>
          <p:cNvSpPr txBox="1"/>
          <p:nvPr/>
        </p:nvSpPr>
        <p:spPr>
          <a:xfrm>
            <a:off x="95250" y="1531620"/>
            <a:ext cx="8953500" cy="253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Month-wise analysis reveals slight fluctuations in ADR, occupancy rates, and RevPAR over the entire three-month period. These metrics exhibit minor variations across different months, suggesting relatively stable performance trends throughout the analyzed timeframe. occupancy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0" y="12658"/>
            <a:ext cx="9265920" cy="51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65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4"/>
          <p:cNvSpPr/>
          <p:nvPr/>
        </p:nvSpPr>
        <p:spPr>
          <a:xfrm>
            <a:off x="5272125" y="3531775"/>
            <a:ext cx="3152700" cy="1200300"/>
          </a:xfrm>
          <a:prstGeom prst="rect">
            <a:avLst/>
          </a:prstGeom>
          <a:solidFill>
            <a:srgbClr val="846E84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5272125" y="1123950"/>
            <a:ext cx="3152700" cy="1200300"/>
          </a:xfrm>
          <a:prstGeom prst="rect">
            <a:avLst/>
          </a:prstGeom>
          <a:solidFill>
            <a:srgbClr val="C79DA9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719175" y="3531775"/>
            <a:ext cx="3152700" cy="1200300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719175" y="1123950"/>
            <a:ext cx="3152700" cy="1200300"/>
          </a:xfrm>
          <a:prstGeom prst="rect">
            <a:avLst/>
          </a:prstGeom>
          <a:solidFill>
            <a:srgbClr val="E8B5B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4"/>
          <p:cNvSpPr txBox="1">
            <a:spLocks noGrp="1"/>
          </p:cNvSpPr>
          <p:nvPr>
            <p:ph type="title"/>
          </p:nvPr>
        </p:nvSpPr>
        <p:spPr>
          <a:xfrm>
            <a:off x="294762" y="136271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Metrics</a:t>
            </a:r>
            <a:endParaRPr dirty="0"/>
          </a:p>
        </p:txBody>
      </p:sp>
      <p:grpSp>
        <p:nvGrpSpPr>
          <p:cNvPr id="465" name="Google Shape;465;p24"/>
          <p:cNvGrpSpPr/>
          <p:nvPr/>
        </p:nvGrpSpPr>
        <p:grpSpPr>
          <a:xfrm>
            <a:off x="277863" y="3834314"/>
            <a:ext cx="3490212" cy="595200"/>
            <a:chOff x="277863" y="3834314"/>
            <a:chExt cx="3490212" cy="595200"/>
          </a:xfrm>
        </p:grpSpPr>
        <p:sp>
          <p:nvSpPr>
            <p:cNvPr id="467" name="Google Shape;467;p24"/>
            <p:cNvSpPr txBox="1"/>
            <p:nvPr/>
          </p:nvSpPr>
          <p:spPr>
            <a:xfrm>
              <a:off x="1707075" y="397979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Checked Out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277863" y="3834314"/>
              <a:ext cx="1247850" cy="59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94 K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0" name="Google Shape;470;p24"/>
          <p:cNvGrpSpPr/>
          <p:nvPr/>
        </p:nvGrpSpPr>
        <p:grpSpPr>
          <a:xfrm>
            <a:off x="4645742" y="3834314"/>
            <a:ext cx="3630577" cy="595200"/>
            <a:chOff x="4645742" y="3834314"/>
            <a:chExt cx="3630577" cy="595200"/>
          </a:xfrm>
        </p:grpSpPr>
        <p:sp>
          <p:nvSpPr>
            <p:cNvPr id="472" name="Google Shape;472;p24"/>
            <p:cNvSpPr txBox="1"/>
            <p:nvPr/>
          </p:nvSpPr>
          <p:spPr>
            <a:xfrm>
              <a:off x="6215319" y="3993314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 Shows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4645742" y="3834314"/>
              <a:ext cx="1421071" cy="59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6759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5" name="Google Shape;475;p24"/>
          <p:cNvGrpSpPr/>
          <p:nvPr/>
        </p:nvGrpSpPr>
        <p:grpSpPr>
          <a:xfrm>
            <a:off x="4698051" y="1418152"/>
            <a:ext cx="3588399" cy="595200"/>
            <a:chOff x="4698051" y="1418152"/>
            <a:chExt cx="3588399" cy="595200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6225450" y="1561739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Cancellations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4698051" y="1418152"/>
              <a:ext cx="1368762" cy="59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33 K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5" name="Google Shape;485;p24"/>
          <p:cNvGrpSpPr/>
          <p:nvPr/>
        </p:nvGrpSpPr>
        <p:grpSpPr>
          <a:xfrm>
            <a:off x="277863" y="1418152"/>
            <a:ext cx="3451431" cy="595200"/>
            <a:chOff x="277863" y="1418152"/>
            <a:chExt cx="3451431" cy="595200"/>
          </a:xfrm>
        </p:grpSpPr>
        <p:sp>
          <p:nvSpPr>
            <p:cNvPr id="487" name="Google Shape;487;p24"/>
            <p:cNvSpPr txBox="1"/>
            <p:nvPr/>
          </p:nvSpPr>
          <p:spPr>
            <a:xfrm>
              <a:off x="1668294" y="1561739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Total Bookings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277863" y="1418152"/>
              <a:ext cx="1247850" cy="59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135 K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>
            <a:spLocks noGrp="1"/>
          </p:cNvSpPr>
          <p:nvPr>
            <p:ph type="title"/>
          </p:nvPr>
        </p:nvSpPr>
        <p:spPr>
          <a:xfrm>
            <a:off x="464500" y="26217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Day Type Breakdown</a:t>
            </a:r>
            <a:endParaRPr dirty="0"/>
          </a:p>
        </p:txBody>
      </p:sp>
      <p:grpSp>
        <p:nvGrpSpPr>
          <p:cNvPr id="397" name="Google Shape;397;p23"/>
          <p:cNvGrpSpPr/>
          <p:nvPr/>
        </p:nvGrpSpPr>
        <p:grpSpPr>
          <a:xfrm>
            <a:off x="2207572" y="3553753"/>
            <a:ext cx="4860600" cy="4860600"/>
            <a:chOff x="2141675" y="2301750"/>
            <a:chExt cx="4860600" cy="4860600"/>
          </a:xfrm>
        </p:grpSpPr>
        <p:sp>
          <p:nvSpPr>
            <p:cNvPr id="398" name="Google Shape;398;p23"/>
            <p:cNvSpPr/>
            <p:nvPr/>
          </p:nvSpPr>
          <p:spPr>
            <a:xfrm>
              <a:off x="2141675" y="2301750"/>
              <a:ext cx="4860600" cy="4860600"/>
            </a:xfrm>
            <a:prstGeom prst="pie">
              <a:avLst>
                <a:gd name="adj1" fmla="val 10796805"/>
                <a:gd name="adj2" fmla="val 2159659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2746331" y="2906518"/>
              <a:ext cx="3651600" cy="3651600"/>
            </a:xfrm>
            <a:prstGeom prst="pie">
              <a:avLst>
                <a:gd name="adj1" fmla="val 10796805"/>
                <a:gd name="adj2" fmla="val 2159659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3309705" y="3469892"/>
              <a:ext cx="2524200" cy="2524200"/>
            </a:xfrm>
            <a:prstGeom prst="pie">
              <a:avLst>
                <a:gd name="adj1" fmla="val 10796805"/>
                <a:gd name="adj2" fmla="val 2159659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3905096" y="4065283"/>
              <a:ext cx="1334100" cy="1334100"/>
            </a:xfrm>
            <a:prstGeom prst="pie">
              <a:avLst>
                <a:gd name="adj1" fmla="val 10796805"/>
                <a:gd name="adj2" fmla="val 2159659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3"/>
          <p:cNvSpPr txBox="1"/>
          <p:nvPr/>
        </p:nvSpPr>
        <p:spPr>
          <a:xfrm>
            <a:off x="885600" y="2956444"/>
            <a:ext cx="1563703" cy="222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Week End</a:t>
            </a:r>
            <a:endParaRPr sz="18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7" name="Google Shape;447;p23"/>
          <p:cNvSpPr txBox="1"/>
          <p:nvPr/>
        </p:nvSpPr>
        <p:spPr>
          <a:xfrm>
            <a:off x="2709071" y="2928346"/>
            <a:ext cx="1518000" cy="37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41.17 K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48" name="Google Shape;448;p23"/>
          <p:cNvGrpSpPr/>
          <p:nvPr/>
        </p:nvGrpSpPr>
        <p:grpSpPr>
          <a:xfrm>
            <a:off x="885600" y="1510277"/>
            <a:ext cx="1635300" cy="680700"/>
            <a:chOff x="1828800" y="1285000"/>
            <a:chExt cx="1635300" cy="680700"/>
          </a:xfrm>
        </p:grpSpPr>
        <p:sp>
          <p:nvSpPr>
            <p:cNvPr id="449" name="Google Shape;449;p23"/>
            <p:cNvSpPr txBox="1"/>
            <p:nvPr/>
          </p:nvSpPr>
          <p:spPr>
            <a:xfrm>
              <a:off x="1828800" y="1310677"/>
              <a:ext cx="1548066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Week Day</a:t>
              </a:r>
              <a:endParaRPr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0" name="Google Shape;450;p23"/>
            <p:cNvSpPr txBox="1"/>
            <p:nvPr/>
          </p:nvSpPr>
          <p:spPr>
            <a:xfrm>
              <a:off x="1828800" y="1285000"/>
              <a:ext cx="1635300" cy="6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5" name="Google Shape;455;p23"/>
          <p:cNvSpPr txBox="1"/>
          <p:nvPr/>
        </p:nvSpPr>
        <p:spPr>
          <a:xfrm>
            <a:off x="2709071" y="1503582"/>
            <a:ext cx="1518000" cy="3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93.41 K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455;p23"/>
          <p:cNvSpPr txBox="1"/>
          <p:nvPr/>
        </p:nvSpPr>
        <p:spPr>
          <a:xfrm>
            <a:off x="5047228" y="1510277"/>
            <a:ext cx="1518000" cy="3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13.98%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455;p23"/>
          <p:cNvSpPr txBox="1"/>
          <p:nvPr/>
        </p:nvSpPr>
        <p:spPr>
          <a:xfrm>
            <a:off x="5047228" y="2881977"/>
            <a:ext cx="1518000" cy="3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15.36%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" name="Google Shape;441;p23"/>
          <p:cNvSpPr txBox="1"/>
          <p:nvPr/>
        </p:nvSpPr>
        <p:spPr>
          <a:xfrm>
            <a:off x="2812228" y="1109246"/>
            <a:ext cx="1563703" cy="222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Bookings</a:t>
            </a:r>
            <a:endParaRPr sz="1800" b="1" dirty="0">
              <a:solidFill>
                <a:schemeClr val="tx1">
                  <a:lumMod val="95000"/>
                  <a:lumOff val="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" name="Google Shape;441;p23"/>
          <p:cNvSpPr txBox="1"/>
          <p:nvPr/>
        </p:nvSpPr>
        <p:spPr>
          <a:xfrm>
            <a:off x="4852479" y="1095404"/>
            <a:ext cx="1950222" cy="28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Cancellations %</a:t>
            </a:r>
            <a:endParaRPr sz="1800" b="1" dirty="0">
              <a:solidFill>
                <a:schemeClr val="tx1">
                  <a:lumMod val="95000"/>
                  <a:lumOff val="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tegic Analysis: Business Environme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8B5BB"/>
      </a:accent1>
      <a:accent2>
        <a:srgbClr val="C79DA9"/>
      </a:accent2>
      <a:accent3>
        <a:srgbClr val="A68596"/>
      </a:accent3>
      <a:accent4>
        <a:srgbClr val="846E84"/>
      </a:accent4>
      <a:accent5>
        <a:srgbClr val="635671"/>
      </a:accent5>
      <a:accent6>
        <a:srgbClr val="423E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228</Words>
  <Application>Microsoft Office PowerPoint</Application>
  <PresentationFormat>On-screen Show (16:9)</PresentationFormat>
  <Paragraphs>95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Fira Sans Extra Condensed</vt:lpstr>
      <vt:lpstr>Fira Sans Extra Condensed SemiBold</vt:lpstr>
      <vt:lpstr>Microsoft Tai Le</vt:lpstr>
      <vt:lpstr>Roboto</vt:lpstr>
      <vt:lpstr>Strategic Analysis: Business Environment Infographics by Slidesgo</vt:lpstr>
      <vt:lpstr>Hospitality Analysis</vt:lpstr>
      <vt:lpstr>PowerPoint Presentation</vt:lpstr>
      <vt:lpstr>Key Metrics</vt:lpstr>
      <vt:lpstr>Day type Breakdown</vt:lpstr>
      <vt:lpstr>Booking Platform wise ADR and Realisation</vt:lpstr>
      <vt:lpstr>Month wise ADR,occupancy,RevPAR</vt:lpstr>
      <vt:lpstr>PowerPoint Presentation</vt:lpstr>
      <vt:lpstr>Metrics</vt:lpstr>
      <vt:lpstr>Day Type Breakdown</vt:lpstr>
      <vt:lpstr>Category wise Bookings</vt:lpstr>
      <vt:lpstr>City wise Breakdown </vt:lpstr>
      <vt:lpstr>Day Wise Break Down</vt:lpstr>
      <vt:lpstr>Booking Platform wise Bookings &amp; Cancellation</vt:lpstr>
      <vt:lpstr>Week wise wise Bookings &amp; Cancellation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Hospitality Analysis</dc:title>
  <dc:creator>ADMIN</dc:creator>
  <cp:lastModifiedBy>ADMIN</cp:lastModifiedBy>
  <cp:revision>18</cp:revision>
  <dcterms:modified xsi:type="dcterms:W3CDTF">2024-03-05T11:56:25Z</dcterms:modified>
</cp:coreProperties>
</file>