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0"/>
  </p:notesMasterIdLst>
  <p:sldIdLst>
    <p:sldId id="256" r:id="rId2"/>
    <p:sldId id="291" r:id="rId3"/>
    <p:sldId id="257" r:id="rId4"/>
    <p:sldId id="292" r:id="rId5"/>
    <p:sldId id="258" r:id="rId6"/>
    <p:sldId id="259" r:id="rId7"/>
    <p:sldId id="293" r:id="rId8"/>
    <p:sldId id="29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A32B03-9579-46DF-B936-191CD238AA75}">
  <a:tblStyle styleId="{9EA32B03-9579-46DF-B936-191CD238A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77817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40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e586d0a1bf_0_5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e586d0a1bf_0_5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39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586d0a2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586d0a2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82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586d0a1bf_0_8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586d0a1bf_0_8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919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12025" y="1492836"/>
            <a:ext cx="3885600" cy="1801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12025" y="3310164"/>
            <a:ext cx="38856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411475"/>
            <a:ext cx="8229600" cy="33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325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gongetes/audit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20"/>
          <p:cNvSpPr txBox="1">
            <a:spLocks noGrp="1"/>
          </p:cNvSpPr>
          <p:nvPr>
            <p:ph type="ctrTitle"/>
          </p:nvPr>
        </p:nvSpPr>
        <p:spPr>
          <a:xfrm flipH="1">
            <a:off x="412025" y="1492836"/>
            <a:ext cx="3885600" cy="18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smtClean="0">
                <a:latin typeface="Constantia" panose="02030602050306030303" pitchFamily="18" charset="0"/>
              </a:rPr>
              <a:t>Audit Reports For User Agen Login</a:t>
            </a:r>
            <a:endParaRPr sz="4000" b="1" dirty="0">
              <a:latin typeface="Constantia" panose="02030602050306030303" pitchFamily="18" charset="0"/>
            </a:endParaRPr>
          </a:p>
        </p:txBody>
      </p:sp>
      <p:grpSp>
        <p:nvGrpSpPr>
          <p:cNvPr id="66" name="Google Shape;66;p20"/>
          <p:cNvGrpSpPr/>
          <p:nvPr/>
        </p:nvGrpSpPr>
        <p:grpSpPr>
          <a:xfrm>
            <a:off x="4410849" y="1161425"/>
            <a:ext cx="4323577" cy="2820649"/>
            <a:chOff x="4410849" y="1161425"/>
            <a:chExt cx="4323577" cy="2820649"/>
          </a:xfrm>
        </p:grpSpPr>
        <p:sp>
          <p:nvSpPr>
            <p:cNvPr id="67" name="Google Shape;67;p20"/>
            <p:cNvSpPr/>
            <p:nvPr/>
          </p:nvSpPr>
          <p:spPr>
            <a:xfrm>
              <a:off x="4410849" y="3788993"/>
              <a:ext cx="4323577" cy="193081"/>
            </a:xfrm>
            <a:custGeom>
              <a:avLst/>
              <a:gdLst/>
              <a:ahLst/>
              <a:cxnLst/>
              <a:rect l="l" t="t" r="r" b="b"/>
              <a:pathLst>
                <a:path w="89100" h="3979" extrusionOk="0">
                  <a:moveTo>
                    <a:pt x="44560" y="0"/>
                  </a:moveTo>
                  <a:cubicBezTo>
                    <a:pt x="19933" y="0"/>
                    <a:pt x="0" y="895"/>
                    <a:pt x="0" y="1989"/>
                  </a:cubicBezTo>
                  <a:cubicBezTo>
                    <a:pt x="0" y="3084"/>
                    <a:pt x="19933" y="3979"/>
                    <a:pt x="44560" y="3979"/>
                  </a:cubicBezTo>
                  <a:cubicBezTo>
                    <a:pt x="69167" y="3979"/>
                    <a:pt x="89099" y="3084"/>
                    <a:pt x="89099" y="1989"/>
                  </a:cubicBezTo>
                  <a:cubicBezTo>
                    <a:pt x="89099" y="895"/>
                    <a:pt x="69167" y="0"/>
                    <a:pt x="44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0"/>
            <p:cNvSpPr/>
            <p:nvPr/>
          </p:nvSpPr>
          <p:spPr>
            <a:xfrm>
              <a:off x="4837487" y="1198111"/>
              <a:ext cx="3460609" cy="2616953"/>
            </a:xfrm>
            <a:custGeom>
              <a:avLst/>
              <a:gdLst/>
              <a:ahLst/>
              <a:cxnLst/>
              <a:rect l="l" t="t" r="r" b="b"/>
              <a:pathLst>
                <a:path w="71316" h="53930" extrusionOk="0">
                  <a:moveTo>
                    <a:pt x="35668" y="0"/>
                  </a:moveTo>
                  <a:cubicBezTo>
                    <a:pt x="15975" y="0"/>
                    <a:pt x="1" y="15974"/>
                    <a:pt x="1" y="35668"/>
                  </a:cubicBezTo>
                  <a:cubicBezTo>
                    <a:pt x="1" y="42332"/>
                    <a:pt x="1851" y="48598"/>
                    <a:pt x="5034" y="53929"/>
                  </a:cubicBezTo>
                  <a:cubicBezTo>
                    <a:pt x="13090" y="53571"/>
                    <a:pt x="24170" y="53352"/>
                    <a:pt x="36404" y="53352"/>
                  </a:cubicBezTo>
                  <a:cubicBezTo>
                    <a:pt x="47882" y="53352"/>
                    <a:pt x="58406" y="53551"/>
                    <a:pt x="66323" y="53870"/>
                  </a:cubicBezTo>
                  <a:cubicBezTo>
                    <a:pt x="69486" y="48558"/>
                    <a:pt x="71316" y="42312"/>
                    <a:pt x="71316" y="35668"/>
                  </a:cubicBezTo>
                  <a:cubicBezTo>
                    <a:pt x="71316" y="15974"/>
                    <a:pt x="55362" y="0"/>
                    <a:pt x="35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0"/>
            <p:cNvSpPr/>
            <p:nvPr/>
          </p:nvSpPr>
          <p:spPr>
            <a:xfrm>
              <a:off x="5351036" y="2061091"/>
              <a:ext cx="2434499" cy="1363989"/>
            </a:xfrm>
            <a:custGeom>
              <a:avLst/>
              <a:gdLst/>
              <a:ahLst/>
              <a:cxnLst/>
              <a:rect l="l" t="t" r="r" b="b"/>
              <a:pathLst>
                <a:path w="50170" h="28109" extrusionOk="0">
                  <a:moveTo>
                    <a:pt x="1" y="0"/>
                  </a:moveTo>
                  <a:lnTo>
                    <a:pt x="1" y="28109"/>
                  </a:lnTo>
                  <a:lnTo>
                    <a:pt x="50170" y="28109"/>
                  </a:lnTo>
                  <a:lnTo>
                    <a:pt x="50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0"/>
            <p:cNvSpPr/>
            <p:nvPr/>
          </p:nvSpPr>
          <p:spPr>
            <a:xfrm>
              <a:off x="5440808" y="2140236"/>
              <a:ext cx="2253986" cy="1198956"/>
            </a:xfrm>
            <a:custGeom>
              <a:avLst/>
              <a:gdLst/>
              <a:ahLst/>
              <a:cxnLst/>
              <a:rect l="l" t="t" r="r" b="b"/>
              <a:pathLst>
                <a:path w="46450" h="24708" extrusionOk="0">
                  <a:moveTo>
                    <a:pt x="1" y="0"/>
                  </a:moveTo>
                  <a:lnTo>
                    <a:pt x="1" y="24707"/>
                  </a:lnTo>
                  <a:lnTo>
                    <a:pt x="46450" y="24707"/>
                  </a:lnTo>
                  <a:lnTo>
                    <a:pt x="464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0"/>
            <p:cNvSpPr/>
            <p:nvPr/>
          </p:nvSpPr>
          <p:spPr>
            <a:xfrm>
              <a:off x="6286418" y="3610370"/>
              <a:ext cx="559930" cy="253931"/>
            </a:xfrm>
            <a:custGeom>
              <a:avLst/>
              <a:gdLst/>
              <a:ahLst/>
              <a:cxnLst/>
              <a:rect l="l" t="t" r="r" b="b"/>
              <a:pathLst>
                <a:path w="11539" h="5233" extrusionOk="0">
                  <a:moveTo>
                    <a:pt x="1" y="1"/>
                  </a:moveTo>
                  <a:lnTo>
                    <a:pt x="1" y="5233"/>
                  </a:lnTo>
                  <a:lnTo>
                    <a:pt x="11538" y="5233"/>
                  </a:lnTo>
                  <a:lnTo>
                    <a:pt x="1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0"/>
            <p:cNvSpPr/>
            <p:nvPr/>
          </p:nvSpPr>
          <p:spPr>
            <a:xfrm>
              <a:off x="6286418" y="3610370"/>
              <a:ext cx="559930" cy="96613"/>
            </a:xfrm>
            <a:custGeom>
              <a:avLst/>
              <a:gdLst/>
              <a:ahLst/>
              <a:cxnLst/>
              <a:rect l="l" t="t" r="r" b="b"/>
              <a:pathLst>
                <a:path w="11539" h="1991" extrusionOk="0">
                  <a:moveTo>
                    <a:pt x="1" y="1"/>
                  </a:moveTo>
                  <a:lnTo>
                    <a:pt x="1" y="1990"/>
                  </a:lnTo>
                  <a:lnTo>
                    <a:pt x="11538" y="1990"/>
                  </a:lnTo>
                  <a:lnTo>
                    <a:pt x="11538" y="1"/>
                  </a:lnTo>
                  <a:close/>
                </a:path>
              </a:pathLst>
            </a:custGeom>
            <a:solidFill>
              <a:srgbClr val="000000">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0"/>
            <p:cNvSpPr/>
            <p:nvPr/>
          </p:nvSpPr>
          <p:spPr>
            <a:xfrm>
              <a:off x="6156127" y="3864256"/>
              <a:ext cx="803137" cy="47360"/>
            </a:xfrm>
            <a:custGeom>
              <a:avLst/>
              <a:gdLst/>
              <a:ahLst/>
              <a:cxnLst/>
              <a:rect l="l" t="t" r="r" b="b"/>
              <a:pathLst>
                <a:path w="16551" h="976" extrusionOk="0">
                  <a:moveTo>
                    <a:pt x="0" y="1"/>
                  </a:moveTo>
                  <a:lnTo>
                    <a:pt x="0" y="976"/>
                  </a:lnTo>
                  <a:lnTo>
                    <a:pt x="16551" y="976"/>
                  </a:lnTo>
                  <a:lnTo>
                    <a:pt x="165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0"/>
            <p:cNvSpPr/>
            <p:nvPr/>
          </p:nvSpPr>
          <p:spPr>
            <a:xfrm>
              <a:off x="5351036" y="3423110"/>
              <a:ext cx="2434499" cy="187307"/>
            </a:xfrm>
            <a:custGeom>
              <a:avLst/>
              <a:gdLst/>
              <a:ahLst/>
              <a:cxnLst/>
              <a:rect l="l" t="t" r="r" b="b"/>
              <a:pathLst>
                <a:path w="50170" h="3860" extrusionOk="0">
                  <a:moveTo>
                    <a:pt x="1" y="1"/>
                  </a:moveTo>
                  <a:lnTo>
                    <a:pt x="1" y="3860"/>
                  </a:lnTo>
                  <a:lnTo>
                    <a:pt x="50170" y="3860"/>
                  </a:lnTo>
                  <a:lnTo>
                    <a:pt x="501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0"/>
            <p:cNvSpPr/>
            <p:nvPr/>
          </p:nvSpPr>
          <p:spPr>
            <a:xfrm>
              <a:off x="5604923" y="2271498"/>
              <a:ext cx="1925812" cy="934446"/>
            </a:xfrm>
            <a:custGeom>
              <a:avLst/>
              <a:gdLst/>
              <a:ahLst/>
              <a:cxnLst/>
              <a:rect l="l" t="t" r="r" b="b"/>
              <a:pathLst>
                <a:path w="39687" h="19257" extrusionOk="0">
                  <a:moveTo>
                    <a:pt x="0" y="1"/>
                  </a:moveTo>
                  <a:lnTo>
                    <a:pt x="0" y="19257"/>
                  </a:lnTo>
                  <a:lnTo>
                    <a:pt x="39686" y="19257"/>
                  </a:lnTo>
                  <a:lnTo>
                    <a:pt x="396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0"/>
            <p:cNvSpPr/>
            <p:nvPr/>
          </p:nvSpPr>
          <p:spPr>
            <a:xfrm>
              <a:off x="5604923" y="2271498"/>
              <a:ext cx="1925812" cy="186385"/>
            </a:xfrm>
            <a:custGeom>
              <a:avLst/>
              <a:gdLst/>
              <a:ahLst/>
              <a:cxnLst/>
              <a:rect l="l" t="t" r="r" b="b"/>
              <a:pathLst>
                <a:path w="39687" h="3841" extrusionOk="0">
                  <a:moveTo>
                    <a:pt x="0" y="1"/>
                  </a:moveTo>
                  <a:lnTo>
                    <a:pt x="0" y="3840"/>
                  </a:lnTo>
                  <a:lnTo>
                    <a:pt x="39686" y="3840"/>
                  </a:lnTo>
                  <a:lnTo>
                    <a:pt x="39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0"/>
            <p:cNvSpPr/>
            <p:nvPr/>
          </p:nvSpPr>
          <p:spPr>
            <a:xfrm>
              <a:off x="5676352" y="2337154"/>
              <a:ext cx="55076" cy="56046"/>
            </a:xfrm>
            <a:custGeom>
              <a:avLst/>
              <a:gdLst/>
              <a:ahLst/>
              <a:cxnLst/>
              <a:rect l="l" t="t" r="r" b="b"/>
              <a:pathLst>
                <a:path w="1135" h="1155" fill="none" extrusionOk="0">
                  <a:moveTo>
                    <a:pt x="1134" y="577"/>
                  </a:moveTo>
                  <a:cubicBezTo>
                    <a:pt x="1134" y="916"/>
                    <a:pt x="896" y="1154"/>
                    <a:pt x="557" y="1154"/>
                  </a:cubicBezTo>
                  <a:cubicBezTo>
                    <a:pt x="239" y="1154"/>
                    <a:pt x="0" y="916"/>
                    <a:pt x="0" y="577"/>
                  </a:cubicBezTo>
                  <a:cubicBezTo>
                    <a:pt x="0" y="259"/>
                    <a:pt x="239" y="0"/>
                    <a:pt x="557" y="0"/>
                  </a:cubicBezTo>
                  <a:cubicBezTo>
                    <a:pt x="896" y="0"/>
                    <a:pt x="1134" y="259"/>
                    <a:pt x="113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0"/>
            <p:cNvSpPr/>
            <p:nvPr/>
          </p:nvSpPr>
          <p:spPr>
            <a:xfrm>
              <a:off x="5767096" y="2337154"/>
              <a:ext cx="55076" cy="56046"/>
            </a:xfrm>
            <a:custGeom>
              <a:avLst/>
              <a:gdLst/>
              <a:ahLst/>
              <a:cxnLst/>
              <a:rect l="l" t="t" r="r" b="b"/>
              <a:pathLst>
                <a:path w="1135" h="1155" fill="none" extrusionOk="0">
                  <a:moveTo>
                    <a:pt x="1134" y="577"/>
                  </a:moveTo>
                  <a:cubicBezTo>
                    <a:pt x="1134" y="916"/>
                    <a:pt x="876" y="1154"/>
                    <a:pt x="557" y="1154"/>
                  </a:cubicBezTo>
                  <a:cubicBezTo>
                    <a:pt x="239" y="1154"/>
                    <a:pt x="0" y="916"/>
                    <a:pt x="0" y="577"/>
                  </a:cubicBezTo>
                  <a:cubicBezTo>
                    <a:pt x="0" y="259"/>
                    <a:pt x="239" y="0"/>
                    <a:pt x="557" y="0"/>
                  </a:cubicBezTo>
                  <a:cubicBezTo>
                    <a:pt x="876" y="0"/>
                    <a:pt x="1134" y="259"/>
                    <a:pt x="113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0"/>
            <p:cNvSpPr/>
            <p:nvPr/>
          </p:nvSpPr>
          <p:spPr>
            <a:xfrm>
              <a:off x="5856868" y="2337154"/>
              <a:ext cx="56046" cy="56046"/>
            </a:xfrm>
            <a:custGeom>
              <a:avLst/>
              <a:gdLst/>
              <a:ahLst/>
              <a:cxnLst/>
              <a:rect l="l" t="t" r="r" b="b"/>
              <a:pathLst>
                <a:path w="1155" h="1155" fill="none" extrusionOk="0">
                  <a:moveTo>
                    <a:pt x="1154" y="577"/>
                  </a:moveTo>
                  <a:cubicBezTo>
                    <a:pt x="1154" y="916"/>
                    <a:pt x="896" y="1154"/>
                    <a:pt x="577" y="1154"/>
                  </a:cubicBezTo>
                  <a:cubicBezTo>
                    <a:pt x="259" y="1154"/>
                    <a:pt x="0" y="916"/>
                    <a:pt x="0" y="577"/>
                  </a:cubicBezTo>
                  <a:cubicBezTo>
                    <a:pt x="0" y="259"/>
                    <a:pt x="259" y="0"/>
                    <a:pt x="577" y="0"/>
                  </a:cubicBezTo>
                  <a:cubicBezTo>
                    <a:pt x="896" y="0"/>
                    <a:pt x="1154" y="259"/>
                    <a:pt x="115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0"/>
            <p:cNvSpPr/>
            <p:nvPr/>
          </p:nvSpPr>
          <p:spPr>
            <a:xfrm>
              <a:off x="5677323" y="2541786"/>
              <a:ext cx="1169016" cy="575361"/>
            </a:xfrm>
            <a:custGeom>
              <a:avLst/>
              <a:gdLst/>
              <a:ahLst/>
              <a:cxnLst/>
              <a:rect l="l" t="t" r="r" b="b"/>
              <a:pathLst>
                <a:path w="24091" h="11857" extrusionOk="0">
                  <a:moveTo>
                    <a:pt x="0" y="1"/>
                  </a:moveTo>
                  <a:lnTo>
                    <a:pt x="0" y="11857"/>
                  </a:lnTo>
                  <a:lnTo>
                    <a:pt x="24090" y="11857"/>
                  </a:lnTo>
                  <a:lnTo>
                    <a:pt x="240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0"/>
            <p:cNvSpPr/>
            <p:nvPr/>
          </p:nvSpPr>
          <p:spPr>
            <a:xfrm>
              <a:off x="5879045" y="2605501"/>
              <a:ext cx="393926" cy="394848"/>
            </a:xfrm>
            <a:custGeom>
              <a:avLst/>
              <a:gdLst/>
              <a:ahLst/>
              <a:cxnLst/>
              <a:rect l="l" t="t" r="r" b="b"/>
              <a:pathLst>
                <a:path w="8118" h="8137" extrusionOk="0">
                  <a:moveTo>
                    <a:pt x="4795" y="1"/>
                  </a:moveTo>
                  <a:lnTo>
                    <a:pt x="3204" y="21"/>
                  </a:lnTo>
                  <a:lnTo>
                    <a:pt x="3223" y="1214"/>
                  </a:lnTo>
                  <a:cubicBezTo>
                    <a:pt x="3005" y="1294"/>
                    <a:pt x="2786" y="1393"/>
                    <a:pt x="2587" y="1493"/>
                  </a:cubicBezTo>
                  <a:lnTo>
                    <a:pt x="1712" y="677"/>
                  </a:lnTo>
                  <a:lnTo>
                    <a:pt x="598" y="1811"/>
                  </a:lnTo>
                  <a:lnTo>
                    <a:pt x="1453" y="2646"/>
                  </a:lnTo>
                  <a:cubicBezTo>
                    <a:pt x="1334" y="2845"/>
                    <a:pt x="1254" y="3064"/>
                    <a:pt x="1194" y="3303"/>
                  </a:cubicBezTo>
                  <a:lnTo>
                    <a:pt x="1" y="3343"/>
                  </a:lnTo>
                  <a:lnTo>
                    <a:pt x="21" y="4934"/>
                  </a:lnTo>
                  <a:lnTo>
                    <a:pt x="1214" y="4894"/>
                  </a:lnTo>
                  <a:cubicBezTo>
                    <a:pt x="1294" y="5133"/>
                    <a:pt x="1393" y="5352"/>
                    <a:pt x="1493" y="5551"/>
                  </a:cubicBezTo>
                  <a:lnTo>
                    <a:pt x="657" y="6426"/>
                  </a:lnTo>
                  <a:lnTo>
                    <a:pt x="1811" y="7540"/>
                  </a:lnTo>
                  <a:lnTo>
                    <a:pt x="2627" y="6665"/>
                  </a:lnTo>
                  <a:cubicBezTo>
                    <a:pt x="2826" y="6784"/>
                    <a:pt x="3044" y="6864"/>
                    <a:pt x="3303" y="6943"/>
                  </a:cubicBezTo>
                  <a:lnTo>
                    <a:pt x="3323" y="8137"/>
                  </a:lnTo>
                  <a:lnTo>
                    <a:pt x="4914" y="8117"/>
                  </a:lnTo>
                  <a:lnTo>
                    <a:pt x="4894" y="6923"/>
                  </a:lnTo>
                  <a:cubicBezTo>
                    <a:pt x="5113" y="6844"/>
                    <a:pt x="5332" y="6744"/>
                    <a:pt x="5531" y="6645"/>
                  </a:cubicBezTo>
                  <a:lnTo>
                    <a:pt x="6406" y="7460"/>
                  </a:lnTo>
                  <a:lnTo>
                    <a:pt x="7520" y="6327"/>
                  </a:lnTo>
                  <a:lnTo>
                    <a:pt x="6665" y="5491"/>
                  </a:lnTo>
                  <a:cubicBezTo>
                    <a:pt x="6784" y="5272"/>
                    <a:pt x="6884" y="5053"/>
                    <a:pt x="6943" y="4835"/>
                  </a:cubicBezTo>
                  <a:lnTo>
                    <a:pt x="8117" y="4795"/>
                  </a:lnTo>
                  <a:lnTo>
                    <a:pt x="8097" y="3203"/>
                  </a:lnTo>
                  <a:lnTo>
                    <a:pt x="6904" y="3243"/>
                  </a:lnTo>
                  <a:cubicBezTo>
                    <a:pt x="6844" y="3004"/>
                    <a:pt x="6725" y="2786"/>
                    <a:pt x="6625" y="2587"/>
                  </a:cubicBezTo>
                  <a:lnTo>
                    <a:pt x="7461" y="1711"/>
                  </a:lnTo>
                  <a:lnTo>
                    <a:pt x="6307" y="597"/>
                  </a:lnTo>
                  <a:lnTo>
                    <a:pt x="5491" y="1473"/>
                  </a:lnTo>
                  <a:cubicBezTo>
                    <a:pt x="5292" y="1353"/>
                    <a:pt x="5074" y="1274"/>
                    <a:pt x="4815" y="1194"/>
                  </a:cubicBezTo>
                  <a:lnTo>
                    <a:pt x="4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a:off x="5969788" y="2694303"/>
              <a:ext cx="214335" cy="215305"/>
            </a:xfrm>
            <a:custGeom>
              <a:avLst/>
              <a:gdLst/>
              <a:ahLst/>
              <a:cxnLst/>
              <a:rect l="l" t="t" r="r" b="b"/>
              <a:pathLst>
                <a:path w="4417" h="4437" fill="none" extrusionOk="0">
                  <a:moveTo>
                    <a:pt x="4417" y="2229"/>
                  </a:moveTo>
                  <a:cubicBezTo>
                    <a:pt x="4417" y="3442"/>
                    <a:pt x="3422" y="4437"/>
                    <a:pt x="2209" y="4437"/>
                  </a:cubicBezTo>
                  <a:cubicBezTo>
                    <a:pt x="976" y="4437"/>
                    <a:pt x="1" y="3442"/>
                    <a:pt x="1" y="2229"/>
                  </a:cubicBezTo>
                  <a:cubicBezTo>
                    <a:pt x="1" y="995"/>
                    <a:pt x="976" y="1"/>
                    <a:pt x="2209" y="1"/>
                  </a:cubicBezTo>
                  <a:cubicBezTo>
                    <a:pt x="3422" y="1"/>
                    <a:pt x="4417" y="995"/>
                    <a:pt x="4417" y="2229"/>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a:off x="6028698" y="2754183"/>
              <a:ext cx="96565" cy="96565"/>
            </a:xfrm>
            <a:custGeom>
              <a:avLst/>
              <a:gdLst/>
              <a:ahLst/>
              <a:cxnLst/>
              <a:rect l="l" t="t" r="r" b="b"/>
              <a:pathLst>
                <a:path w="1990" h="1990" fill="none" extrusionOk="0">
                  <a:moveTo>
                    <a:pt x="1990" y="995"/>
                  </a:moveTo>
                  <a:cubicBezTo>
                    <a:pt x="1990" y="1532"/>
                    <a:pt x="1532" y="1989"/>
                    <a:pt x="995" y="1989"/>
                  </a:cubicBezTo>
                  <a:cubicBezTo>
                    <a:pt x="438" y="1989"/>
                    <a:pt x="0" y="1532"/>
                    <a:pt x="0" y="995"/>
                  </a:cubicBezTo>
                  <a:cubicBezTo>
                    <a:pt x="0" y="438"/>
                    <a:pt x="438" y="0"/>
                    <a:pt x="995" y="0"/>
                  </a:cubicBezTo>
                  <a:cubicBezTo>
                    <a:pt x="1532" y="0"/>
                    <a:pt x="1990" y="438"/>
                    <a:pt x="1990" y="995"/>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6299957" y="2714586"/>
              <a:ext cx="308910" cy="308959"/>
            </a:xfrm>
            <a:custGeom>
              <a:avLst/>
              <a:gdLst/>
              <a:ahLst/>
              <a:cxnLst/>
              <a:rect l="l" t="t" r="r" b="b"/>
              <a:pathLst>
                <a:path w="6366" h="6367" extrusionOk="0">
                  <a:moveTo>
                    <a:pt x="3561" y="1"/>
                  </a:moveTo>
                  <a:lnTo>
                    <a:pt x="2308" y="100"/>
                  </a:lnTo>
                  <a:lnTo>
                    <a:pt x="2387" y="1015"/>
                  </a:lnTo>
                  <a:cubicBezTo>
                    <a:pt x="2208" y="1095"/>
                    <a:pt x="2049" y="1154"/>
                    <a:pt x="1890" y="1254"/>
                  </a:cubicBezTo>
                  <a:lnTo>
                    <a:pt x="1174" y="657"/>
                  </a:lnTo>
                  <a:lnTo>
                    <a:pt x="378" y="1612"/>
                  </a:lnTo>
                  <a:lnTo>
                    <a:pt x="1094" y="2209"/>
                  </a:lnTo>
                  <a:cubicBezTo>
                    <a:pt x="1015" y="2388"/>
                    <a:pt x="975" y="2547"/>
                    <a:pt x="915" y="2726"/>
                  </a:cubicBezTo>
                  <a:lnTo>
                    <a:pt x="0" y="2805"/>
                  </a:lnTo>
                  <a:lnTo>
                    <a:pt x="100" y="4039"/>
                  </a:lnTo>
                  <a:lnTo>
                    <a:pt x="1015" y="3979"/>
                  </a:lnTo>
                  <a:cubicBezTo>
                    <a:pt x="1094" y="4138"/>
                    <a:pt x="1174" y="4317"/>
                    <a:pt x="1273" y="4476"/>
                  </a:cubicBezTo>
                  <a:lnTo>
                    <a:pt x="676" y="5193"/>
                  </a:lnTo>
                  <a:lnTo>
                    <a:pt x="1611" y="5988"/>
                  </a:lnTo>
                  <a:lnTo>
                    <a:pt x="2208" y="5272"/>
                  </a:lnTo>
                  <a:cubicBezTo>
                    <a:pt x="2387" y="5332"/>
                    <a:pt x="2566" y="5391"/>
                    <a:pt x="2745" y="5431"/>
                  </a:cubicBezTo>
                  <a:lnTo>
                    <a:pt x="2805" y="6366"/>
                  </a:lnTo>
                  <a:lnTo>
                    <a:pt x="4058" y="6267"/>
                  </a:lnTo>
                  <a:lnTo>
                    <a:pt x="3979" y="5332"/>
                  </a:lnTo>
                  <a:cubicBezTo>
                    <a:pt x="4158" y="5272"/>
                    <a:pt x="4317" y="5193"/>
                    <a:pt x="4476" y="5093"/>
                  </a:cubicBezTo>
                  <a:lnTo>
                    <a:pt x="5192" y="5690"/>
                  </a:lnTo>
                  <a:lnTo>
                    <a:pt x="5988" y="4735"/>
                  </a:lnTo>
                  <a:lnTo>
                    <a:pt x="5272" y="4138"/>
                  </a:lnTo>
                  <a:cubicBezTo>
                    <a:pt x="5351" y="3979"/>
                    <a:pt x="5391" y="3800"/>
                    <a:pt x="5451" y="3621"/>
                  </a:cubicBezTo>
                  <a:lnTo>
                    <a:pt x="6366" y="3541"/>
                  </a:lnTo>
                  <a:lnTo>
                    <a:pt x="6266" y="2308"/>
                  </a:lnTo>
                  <a:lnTo>
                    <a:pt x="5351" y="2388"/>
                  </a:lnTo>
                  <a:cubicBezTo>
                    <a:pt x="5272" y="2209"/>
                    <a:pt x="5192" y="2030"/>
                    <a:pt x="5093" y="1890"/>
                  </a:cubicBezTo>
                  <a:lnTo>
                    <a:pt x="5689" y="1154"/>
                  </a:lnTo>
                  <a:lnTo>
                    <a:pt x="4754" y="359"/>
                  </a:lnTo>
                  <a:lnTo>
                    <a:pt x="4158" y="1095"/>
                  </a:lnTo>
                  <a:cubicBezTo>
                    <a:pt x="3979" y="1015"/>
                    <a:pt x="3800" y="955"/>
                    <a:pt x="3640" y="916"/>
                  </a:cubicBezTo>
                  <a:lnTo>
                    <a:pt x="3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p:nvPr/>
          </p:nvSpPr>
          <p:spPr>
            <a:xfrm>
              <a:off x="6360760" y="2774418"/>
              <a:ext cx="186336" cy="187355"/>
            </a:xfrm>
            <a:custGeom>
              <a:avLst/>
              <a:gdLst/>
              <a:ahLst/>
              <a:cxnLst/>
              <a:rect l="l" t="t" r="r" b="b"/>
              <a:pathLst>
                <a:path w="3840" h="3861" fill="none" extrusionOk="0">
                  <a:moveTo>
                    <a:pt x="3223" y="3064"/>
                  </a:moveTo>
                  <a:cubicBezTo>
                    <a:pt x="2606" y="3780"/>
                    <a:pt x="1512" y="3860"/>
                    <a:pt x="796" y="3223"/>
                  </a:cubicBezTo>
                  <a:cubicBezTo>
                    <a:pt x="60" y="2607"/>
                    <a:pt x="0" y="1513"/>
                    <a:pt x="617" y="797"/>
                  </a:cubicBezTo>
                  <a:cubicBezTo>
                    <a:pt x="1234" y="80"/>
                    <a:pt x="2328" y="1"/>
                    <a:pt x="3044" y="618"/>
                  </a:cubicBezTo>
                  <a:cubicBezTo>
                    <a:pt x="3780" y="1274"/>
                    <a:pt x="3840" y="2368"/>
                    <a:pt x="3223" y="3064"/>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0"/>
            <p:cNvSpPr/>
            <p:nvPr/>
          </p:nvSpPr>
          <p:spPr>
            <a:xfrm>
              <a:off x="6411906" y="2826584"/>
              <a:ext cx="85016" cy="83026"/>
            </a:xfrm>
            <a:custGeom>
              <a:avLst/>
              <a:gdLst/>
              <a:ahLst/>
              <a:cxnLst/>
              <a:rect l="l" t="t" r="r" b="b"/>
              <a:pathLst>
                <a:path w="1752" h="1711" fill="none" extrusionOk="0">
                  <a:moveTo>
                    <a:pt x="1453" y="1373"/>
                  </a:moveTo>
                  <a:cubicBezTo>
                    <a:pt x="1174" y="1691"/>
                    <a:pt x="677" y="1711"/>
                    <a:pt x="359" y="1432"/>
                  </a:cubicBezTo>
                  <a:cubicBezTo>
                    <a:pt x="40" y="1174"/>
                    <a:pt x="1" y="676"/>
                    <a:pt x="279" y="338"/>
                  </a:cubicBezTo>
                  <a:cubicBezTo>
                    <a:pt x="558" y="20"/>
                    <a:pt x="1055" y="0"/>
                    <a:pt x="1373" y="279"/>
                  </a:cubicBezTo>
                  <a:cubicBezTo>
                    <a:pt x="1692" y="577"/>
                    <a:pt x="1751" y="1035"/>
                    <a:pt x="1453" y="1373"/>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0"/>
            <p:cNvSpPr/>
            <p:nvPr/>
          </p:nvSpPr>
          <p:spPr>
            <a:xfrm>
              <a:off x="6917739" y="2541786"/>
              <a:ext cx="541588" cy="346614"/>
            </a:xfrm>
            <a:custGeom>
              <a:avLst/>
              <a:gdLst/>
              <a:ahLst/>
              <a:cxnLst/>
              <a:rect l="l" t="t" r="r" b="b"/>
              <a:pathLst>
                <a:path w="11161" h="7143" extrusionOk="0">
                  <a:moveTo>
                    <a:pt x="0" y="1"/>
                  </a:moveTo>
                  <a:lnTo>
                    <a:pt x="0" y="7142"/>
                  </a:lnTo>
                  <a:lnTo>
                    <a:pt x="11160" y="7142"/>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0"/>
            <p:cNvSpPr/>
            <p:nvPr/>
          </p:nvSpPr>
          <p:spPr>
            <a:xfrm>
              <a:off x="6917739" y="2928876"/>
              <a:ext cx="541588" cy="52164"/>
            </a:xfrm>
            <a:custGeom>
              <a:avLst/>
              <a:gdLst/>
              <a:ahLst/>
              <a:cxnLst/>
              <a:rect l="l" t="t" r="r" b="b"/>
              <a:pathLst>
                <a:path w="11161" h="1075" extrusionOk="0">
                  <a:moveTo>
                    <a:pt x="0" y="1"/>
                  </a:moveTo>
                  <a:lnTo>
                    <a:pt x="0" y="1075"/>
                  </a:lnTo>
                  <a:lnTo>
                    <a:pt x="11160" y="1075"/>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p:nvPr/>
          </p:nvSpPr>
          <p:spPr>
            <a:xfrm>
              <a:off x="6917739" y="2997442"/>
              <a:ext cx="541588" cy="52164"/>
            </a:xfrm>
            <a:custGeom>
              <a:avLst/>
              <a:gdLst/>
              <a:ahLst/>
              <a:cxnLst/>
              <a:rect l="l" t="t" r="r" b="b"/>
              <a:pathLst>
                <a:path w="11161" h="1075" extrusionOk="0">
                  <a:moveTo>
                    <a:pt x="0" y="0"/>
                  </a:moveTo>
                  <a:lnTo>
                    <a:pt x="0" y="1074"/>
                  </a:lnTo>
                  <a:lnTo>
                    <a:pt x="11160" y="1074"/>
                  </a:lnTo>
                  <a:lnTo>
                    <a:pt x="11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0"/>
            <p:cNvSpPr/>
            <p:nvPr/>
          </p:nvSpPr>
          <p:spPr>
            <a:xfrm>
              <a:off x="6917739" y="3064990"/>
              <a:ext cx="541588" cy="52164"/>
            </a:xfrm>
            <a:custGeom>
              <a:avLst/>
              <a:gdLst/>
              <a:ahLst/>
              <a:cxnLst/>
              <a:rect l="l" t="t" r="r" b="b"/>
              <a:pathLst>
                <a:path w="11161" h="1075" extrusionOk="0">
                  <a:moveTo>
                    <a:pt x="0" y="1"/>
                  </a:moveTo>
                  <a:lnTo>
                    <a:pt x="0" y="1075"/>
                  </a:lnTo>
                  <a:lnTo>
                    <a:pt x="11160" y="1075"/>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0"/>
            <p:cNvSpPr/>
            <p:nvPr/>
          </p:nvSpPr>
          <p:spPr>
            <a:xfrm>
              <a:off x="7437062" y="2318811"/>
              <a:ext cx="753933" cy="932505"/>
            </a:xfrm>
            <a:custGeom>
              <a:avLst/>
              <a:gdLst/>
              <a:ahLst/>
              <a:cxnLst/>
              <a:rect l="l" t="t" r="r" b="b"/>
              <a:pathLst>
                <a:path w="15537" h="19217" extrusionOk="0">
                  <a:moveTo>
                    <a:pt x="1" y="1"/>
                  </a:moveTo>
                  <a:lnTo>
                    <a:pt x="1" y="19217"/>
                  </a:lnTo>
                  <a:lnTo>
                    <a:pt x="15537" y="19217"/>
                  </a:lnTo>
                  <a:lnTo>
                    <a:pt x="15537" y="4317"/>
                  </a:lnTo>
                  <a:lnTo>
                    <a:pt x="11200" y="4317"/>
                  </a:lnTo>
                  <a:lnTo>
                    <a:pt x="11200"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0"/>
            <p:cNvSpPr/>
            <p:nvPr/>
          </p:nvSpPr>
          <p:spPr>
            <a:xfrm>
              <a:off x="7980550" y="2318811"/>
              <a:ext cx="210453" cy="209531"/>
            </a:xfrm>
            <a:custGeom>
              <a:avLst/>
              <a:gdLst/>
              <a:ahLst/>
              <a:cxnLst/>
              <a:rect l="l" t="t" r="r" b="b"/>
              <a:pathLst>
                <a:path w="4337" h="4318" extrusionOk="0">
                  <a:moveTo>
                    <a:pt x="0" y="1"/>
                  </a:moveTo>
                  <a:lnTo>
                    <a:pt x="0" y="4317"/>
                  </a:lnTo>
                  <a:lnTo>
                    <a:pt x="4337" y="431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0"/>
            <p:cNvSpPr/>
            <p:nvPr/>
          </p:nvSpPr>
          <p:spPr>
            <a:xfrm>
              <a:off x="7559686" y="2723272"/>
              <a:ext cx="124564" cy="161249"/>
            </a:xfrm>
            <a:custGeom>
              <a:avLst/>
              <a:gdLst/>
              <a:ahLst/>
              <a:cxnLst/>
              <a:rect l="l" t="t" r="r" b="b"/>
              <a:pathLst>
                <a:path w="2567" h="3323" extrusionOk="0">
                  <a:moveTo>
                    <a:pt x="1552" y="1"/>
                  </a:moveTo>
                  <a:cubicBezTo>
                    <a:pt x="1074" y="1"/>
                    <a:pt x="696" y="160"/>
                    <a:pt x="418" y="438"/>
                  </a:cubicBezTo>
                  <a:cubicBezTo>
                    <a:pt x="139" y="737"/>
                    <a:pt x="0" y="1154"/>
                    <a:pt x="0" y="1672"/>
                  </a:cubicBezTo>
                  <a:cubicBezTo>
                    <a:pt x="0" y="2169"/>
                    <a:pt x="139" y="2587"/>
                    <a:pt x="418" y="2885"/>
                  </a:cubicBezTo>
                  <a:cubicBezTo>
                    <a:pt x="696" y="3183"/>
                    <a:pt x="1074" y="3323"/>
                    <a:pt x="1552" y="3323"/>
                  </a:cubicBezTo>
                  <a:cubicBezTo>
                    <a:pt x="1751" y="3323"/>
                    <a:pt x="1930" y="3303"/>
                    <a:pt x="2089" y="3243"/>
                  </a:cubicBezTo>
                  <a:cubicBezTo>
                    <a:pt x="2268" y="3183"/>
                    <a:pt x="2427" y="3124"/>
                    <a:pt x="2566" y="3004"/>
                  </a:cubicBezTo>
                  <a:lnTo>
                    <a:pt x="2566" y="2567"/>
                  </a:lnTo>
                  <a:cubicBezTo>
                    <a:pt x="2427" y="2706"/>
                    <a:pt x="2268" y="2805"/>
                    <a:pt x="2109" y="2865"/>
                  </a:cubicBezTo>
                  <a:cubicBezTo>
                    <a:pt x="1949" y="2925"/>
                    <a:pt x="1770" y="2965"/>
                    <a:pt x="1572" y="2965"/>
                  </a:cubicBezTo>
                  <a:cubicBezTo>
                    <a:pt x="1213" y="2965"/>
                    <a:pt x="935" y="2845"/>
                    <a:pt x="736" y="2626"/>
                  </a:cubicBezTo>
                  <a:cubicBezTo>
                    <a:pt x="537" y="2408"/>
                    <a:pt x="458" y="2089"/>
                    <a:pt x="458" y="1672"/>
                  </a:cubicBezTo>
                  <a:cubicBezTo>
                    <a:pt x="458" y="1234"/>
                    <a:pt x="537" y="916"/>
                    <a:pt x="736" y="697"/>
                  </a:cubicBezTo>
                  <a:cubicBezTo>
                    <a:pt x="935" y="478"/>
                    <a:pt x="1213" y="359"/>
                    <a:pt x="1572" y="359"/>
                  </a:cubicBezTo>
                  <a:cubicBezTo>
                    <a:pt x="1770" y="359"/>
                    <a:pt x="1949" y="398"/>
                    <a:pt x="2109" y="458"/>
                  </a:cubicBezTo>
                  <a:cubicBezTo>
                    <a:pt x="2268" y="518"/>
                    <a:pt x="2427" y="617"/>
                    <a:pt x="2566" y="756"/>
                  </a:cubicBezTo>
                  <a:lnTo>
                    <a:pt x="2566" y="299"/>
                  </a:lnTo>
                  <a:cubicBezTo>
                    <a:pt x="2427" y="199"/>
                    <a:pt x="2268" y="120"/>
                    <a:pt x="2089" y="80"/>
                  </a:cubicBezTo>
                  <a:cubicBezTo>
                    <a:pt x="1930" y="20"/>
                    <a:pt x="1751" y="1"/>
                    <a:pt x="1552" y="1"/>
                  </a:cubicBez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0"/>
            <p:cNvSpPr/>
            <p:nvPr/>
          </p:nvSpPr>
          <p:spPr>
            <a:xfrm>
              <a:off x="7728604" y="2726184"/>
              <a:ext cx="142906" cy="155426"/>
            </a:xfrm>
            <a:custGeom>
              <a:avLst/>
              <a:gdLst/>
              <a:ahLst/>
              <a:cxnLst/>
              <a:rect l="l" t="t" r="r" b="b"/>
              <a:pathLst>
                <a:path w="2945" h="3203" extrusionOk="0">
                  <a:moveTo>
                    <a:pt x="0" y="0"/>
                  </a:moveTo>
                  <a:lnTo>
                    <a:pt x="0" y="3203"/>
                  </a:lnTo>
                  <a:lnTo>
                    <a:pt x="438" y="3203"/>
                  </a:lnTo>
                  <a:lnTo>
                    <a:pt x="438" y="398"/>
                  </a:lnTo>
                  <a:lnTo>
                    <a:pt x="1253" y="2586"/>
                  </a:lnTo>
                  <a:lnTo>
                    <a:pt x="1691" y="2586"/>
                  </a:lnTo>
                  <a:lnTo>
                    <a:pt x="2507" y="398"/>
                  </a:lnTo>
                  <a:lnTo>
                    <a:pt x="2507" y="3203"/>
                  </a:lnTo>
                  <a:lnTo>
                    <a:pt x="2944" y="3203"/>
                  </a:lnTo>
                  <a:lnTo>
                    <a:pt x="2944" y="0"/>
                  </a:lnTo>
                  <a:lnTo>
                    <a:pt x="2288" y="0"/>
                  </a:lnTo>
                  <a:lnTo>
                    <a:pt x="1472" y="2169"/>
                  </a:lnTo>
                  <a:lnTo>
                    <a:pt x="657" y="0"/>
                  </a:ln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0"/>
            <p:cNvSpPr/>
            <p:nvPr/>
          </p:nvSpPr>
          <p:spPr>
            <a:xfrm>
              <a:off x="7917806" y="2723272"/>
              <a:ext cx="109133" cy="161249"/>
            </a:xfrm>
            <a:custGeom>
              <a:avLst/>
              <a:gdLst/>
              <a:ahLst/>
              <a:cxnLst/>
              <a:rect l="l" t="t" r="r" b="b"/>
              <a:pathLst>
                <a:path w="2249" h="3323" extrusionOk="0">
                  <a:moveTo>
                    <a:pt x="1134" y="1"/>
                  </a:moveTo>
                  <a:cubicBezTo>
                    <a:pt x="776" y="1"/>
                    <a:pt x="497" y="80"/>
                    <a:pt x="299" y="239"/>
                  </a:cubicBezTo>
                  <a:cubicBezTo>
                    <a:pt x="100" y="418"/>
                    <a:pt x="0" y="637"/>
                    <a:pt x="0" y="916"/>
                  </a:cubicBezTo>
                  <a:cubicBezTo>
                    <a:pt x="0" y="1154"/>
                    <a:pt x="80" y="1353"/>
                    <a:pt x="219" y="1493"/>
                  </a:cubicBezTo>
                  <a:cubicBezTo>
                    <a:pt x="358" y="1632"/>
                    <a:pt x="597" y="1731"/>
                    <a:pt x="915" y="1791"/>
                  </a:cubicBezTo>
                  <a:lnTo>
                    <a:pt x="1194" y="1851"/>
                  </a:lnTo>
                  <a:cubicBezTo>
                    <a:pt x="1413" y="1890"/>
                    <a:pt x="1572" y="1950"/>
                    <a:pt x="1651" y="2050"/>
                  </a:cubicBezTo>
                  <a:cubicBezTo>
                    <a:pt x="1751" y="2129"/>
                    <a:pt x="1810" y="2248"/>
                    <a:pt x="1810" y="2408"/>
                  </a:cubicBezTo>
                  <a:cubicBezTo>
                    <a:pt x="1810" y="2587"/>
                    <a:pt x="1731" y="2726"/>
                    <a:pt x="1611" y="2825"/>
                  </a:cubicBezTo>
                  <a:cubicBezTo>
                    <a:pt x="1472" y="2925"/>
                    <a:pt x="1273" y="2965"/>
                    <a:pt x="1035" y="2965"/>
                  </a:cubicBezTo>
                  <a:cubicBezTo>
                    <a:pt x="875" y="2965"/>
                    <a:pt x="696" y="2945"/>
                    <a:pt x="537" y="2905"/>
                  </a:cubicBezTo>
                  <a:cubicBezTo>
                    <a:pt x="358" y="2845"/>
                    <a:pt x="199" y="2766"/>
                    <a:pt x="20" y="2666"/>
                  </a:cubicBezTo>
                  <a:lnTo>
                    <a:pt x="20" y="3124"/>
                  </a:lnTo>
                  <a:cubicBezTo>
                    <a:pt x="199" y="3183"/>
                    <a:pt x="378" y="3243"/>
                    <a:pt x="537" y="3263"/>
                  </a:cubicBezTo>
                  <a:cubicBezTo>
                    <a:pt x="716" y="3303"/>
                    <a:pt x="875" y="3323"/>
                    <a:pt x="1035" y="3323"/>
                  </a:cubicBezTo>
                  <a:cubicBezTo>
                    <a:pt x="1432" y="3323"/>
                    <a:pt x="1731" y="3243"/>
                    <a:pt x="1950" y="3084"/>
                  </a:cubicBezTo>
                  <a:cubicBezTo>
                    <a:pt x="2149" y="2925"/>
                    <a:pt x="2248" y="2686"/>
                    <a:pt x="2248" y="2368"/>
                  </a:cubicBezTo>
                  <a:cubicBezTo>
                    <a:pt x="2248" y="2109"/>
                    <a:pt x="2188" y="1910"/>
                    <a:pt x="2029" y="1751"/>
                  </a:cubicBezTo>
                  <a:cubicBezTo>
                    <a:pt x="1870" y="1592"/>
                    <a:pt x="1631" y="1493"/>
                    <a:pt x="1313" y="1433"/>
                  </a:cubicBezTo>
                  <a:lnTo>
                    <a:pt x="1054" y="1373"/>
                  </a:lnTo>
                  <a:cubicBezTo>
                    <a:pt x="816" y="1333"/>
                    <a:pt x="657" y="1274"/>
                    <a:pt x="557" y="1194"/>
                  </a:cubicBezTo>
                  <a:cubicBezTo>
                    <a:pt x="478" y="1134"/>
                    <a:pt x="438" y="1015"/>
                    <a:pt x="438" y="876"/>
                  </a:cubicBezTo>
                  <a:cubicBezTo>
                    <a:pt x="438" y="717"/>
                    <a:pt x="497" y="577"/>
                    <a:pt x="637" y="498"/>
                  </a:cubicBezTo>
                  <a:cubicBezTo>
                    <a:pt x="756" y="398"/>
                    <a:pt x="935" y="359"/>
                    <a:pt x="1174" y="359"/>
                  </a:cubicBezTo>
                  <a:cubicBezTo>
                    <a:pt x="1313" y="359"/>
                    <a:pt x="1452" y="379"/>
                    <a:pt x="1592" y="418"/>
                  </a:cubicBezTo>
                  <a:cubicBezTo>
                    <a:pt x="1751" y="458"/>
                    <a:pt x="1890" y="518"/>
                    <a:pt x="2069" y="577"/>
                  </a:cubicBezTo>
                  <a:lnTo>
                    <a:pt x="2069" y="160"/>
                  </a:lnTo>
                  <a:cubicBezTo>
                    <a:pt x="1910" y="120"/>
                    <a:pt x="1751" y="60"/>
                    <a:pt x="1592" y="40"/>
                  </a:cubicBezTo>
                  <a:cubicBezTo>
                    <a:pt x="1432" y="20"/>
                    <a:pt x="1273" y="1"/>
                    <a:pt x="1134" y="1"/>
                  </a:cubicBez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0"/>
            <p:cNvSpPr/>
            <p:nvPr/>
          </p:nvSpPr>
          <p:spPr>
            <a:xfrm>
              <a:off x="7547118" y="2944307"/>
              <a:ext cx="538676" cy="23243"/>
            </a:xfrm>
            <a:custGeom>
              <a:avLst/>
              <a:gdLst/>
              <a:ahLst/>
              <a:cxnLst/>
              <a:rect l="l" t="t" r="r" b="b"/>
              <a:pathLst>
                <a:path w="11101" h="479" extrusionOk="0">
                  <a:moveTo>
                    <a:pt x="0" y="1"/>
                  </a:moveTo>
                  <a:lnTo>
                    <a:pt x="0" y="478"/>
                  </a:lnTo>
                  <a:lnTo>
                    <a:pt x="11101" y="478"/>
                  </a:lnTo>
                  <a:lnTo>
                    <a:pt x="11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0"/>
            <p:cNvSpPr/>
            <p:nvPr/>
          </p:nvSpPr>
          <p:spPr>
            <a:xfrm>
              <a:off x="7547118" y="2981963"/>
              <a:ext cx="538676" cy="23243"/>
            </a:xfrm>
            <a:custGeom>
              <a:avLst/>
              <a:gdLst/>
              <a:ahLst/>
              <a:cxnLst/>
              <a:rect l="l" t="t" r="r" b="b"/>
              <a:pathLst>
                <a:path w="11101" h="479" extrusionOk="0">
                  <a:moveTo>
                    <a:pt x="0" y="1"/>
                  </a:moveTo>
                  <a:lnTo>
                    <a:pt x="0" y="478"/>
                  </a:lnTo>
                  <a:lnTo>
                    <a:pt x="11101" y="478"/>
                  </a:lnTo>
                  <a:lnTo>
                    <a:pt x="11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7661008" y="3019619"/>
              <a:ext cx="314733" cy="22273"/>
            </a:xfrm>
            <a:custGeom>
              <a:avLst/>
              <a:gdLst/>
              <a:ahLst/>
              <a:cxnLst/>
              <a:rect l="l" t="t" r="r" b="b"/>
              <a:pathLst>
                <a:path w="6486" h="459" extrusionOk="0">
                  <a:moveTo>
                    <a:pt x="1" y="1"/>
                  </a:moveTo>
                  <a:lnTo>
                    <a:pt x="1" y="458"/>
                  </a:lnTo>
                  <a:lnTo>
                    <a:pt x="6486" y="458"/>
                  </a:lnTo>
                  <a:lnTo>
                    <a:pt x="64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a:off x="6748821" y="1161425"/>
              <a:ext cx="227825" cy="245197"/>
            </a:xfrm>
            <a:custGeom>
              <a:avLst/>
              <a:gdLst/>
              <a:ahLst/>
              <a:cxnLst/>
              <a:rect l="l" t="t" r="r" b="b"/>
              <a:pathLst>
                <a:path w="4695" h="5053" fill="none" extrusionOk="0">
                  <a:moveTo>
                    <a:pt x="0" y="179"/>
                  </a:moveTo>
                  <a:cubicBezTo>
                    <a:pt x="0" y="179"/>
                    <a:pt x="4695" y="0"/>
                    <a:pt x="4695" y="5053"/>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a:off x="6748821" y="1244404"/>
              <a:ext cx="144847" cy="162219"/>
            </a:xfrm>
            <a:custGeom>
              <a:avLst/>
              <a:gdLst/>
              <a:ahLst/>
              <a:cxnLst/>
              <a:rect l="l" t="t" r="r" b="b"/>
              <a:pathLst>
                <a:path w="2985" h="3343" fill="none" extrusionOk="0">
                  <a:moveTo>
                    <a:pt x="0" y="359"/>
                  </a:moveTo>
                  <a:cubicBezTo>
                    <a:pt x="0" y="359"/>
                    <a:pt x="2984" y="1"/>
                    <a:pt x="2984" y="3343"/>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a:off x="6748821" y="1319716"/>
              <a:ext cx="83026" cy="86908"/>
            </a:xfrm>
            <a:custGeom>
              <a:avLst/>
              <a:gdLst/>
              <a:ahLst/>
              <a:cxnLst/>
              <a:rect l="l" t="t" r="r" b="b"/>
              <a:pathLst>
                <a:path w="1711" h="1791" fill="none" extrusionOk="0">
                  <a:moveTo>
                    <a:pt x="0" y="299"/>
                  </a:moveTo>
                  <a:cubicBezTo>
                    <a:pt x="0" y="299"/>
                    <a:pt x="1711" y="1"/>
                    <a:pt x="1492" y="1791"/>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p:nvPr/>
          </p:nvSpPr>
          <p:spPr>
            <a:xfrm>
              <a:off x="4910858" y="2420181"/>
              <a:ext cx="175709" cy="128446"/>
            </a:xfrm>
            <a:custGeom>
              <a:avLst/>
              <a:gdLst/>
              <a:ahLst/>
              <a:cxnLst/>
              <a:rect l="l" t="t" r="r" b="b"/>
              <a:pathLst>
                <a:path w="3621" h="2647" extrusionOk="0">
                  <a:moveTo>
                    <a:pt x="379" y="0"/>
                  </a:moveTo>
                  <a:cubicBezTo>
                    <a:pt x="180" y="0"/>
                    <a:pt x="1" y="139"/>
                    <a:pt x="1" y="338"/>
                  </a:cubicBezTo>
                  <a:cubicBezTo>
                    <a:pt x="1" y="537"/>
                    <a:pt x="160" y="716"/>
                    <a:pt x="359" y="716"/>
                  </a:cubicBezTo>
                  <a:lnTo>
                    <a:pt x="538" y="716"/>
                  </a:lnTo>
                  <a:lnTo>
                    <a:pt x="498" y="1512"/>
                  </a:lnTo>
                  <a:cubicBezTo>
                    <a:pt x="478" y="2129"/>
                    <a:pt x="975" y="2626"/>
                    <a:pt x="1572" y="2646"/>
                  </a:cubicBezTo>
                  <a:lnTo>
                    <a:pt x="1890" y="2646"/>
                  </a:lnTo>
                  <a:cubicBezTo>
                    <a:pt x="1903" y="2646"/>
                    <a:pt x="1915" y="2647"/>
                    <a:pt x="1927" y="2647"/>
                  </a:cubicBezTo>
                  <a:cubicBezTo>
                    <a:pt x="2546" y="2647"/>
                    <a:pt x="3025" y="2157"/>
                    <a:pt x="3044" y="1572"/>
                  </a:cubicBezTo>
                  <a:lnTo>
                    <a:pt x="3064" y="776"/>
                  </a:lnTo>
                  <a:lnTo>
                    <a:pt x="3243" y="776"/>
                  </a:lnTo>
                  <a:cubicBezTo>
                    <a:pt x="3442" y="776"/>
                    <a:pt x="3621" y="637"/>
                    <a:pt x="3621" y="438"/>
                  </a:cubicBezTo>
                  <a:cubicBezTo>
                    <a:pt x="3621" y="239"/>
                    <a:pt x="3462" y="100"/>
                    <a:pt x="3263" y="60"/>
                  </a:cubicBezTo>
                  <a:lnTo>
                    <a:pt x="2965" y="60"/>
                  </a:lnTo>
                  <a:lnTo>
                    <a:pt x="677"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a:off x="4954289" y="2337154"/>
              <a:ext cx="35763" cy="105251"/>
            </a:xfrm>
            <a:custGeom>
              <a:avLst/>
              <a:gdLst/>
              <a:ahLst/>
              <a:cxnLst/>
              <a:rect l="l" t="t" r="r" b="b"/>
              <a:pathLst>
                <a:path w="737" h="2169" extrusionOk="0">
                  <a:moveTo>
                    <a:pt x="60" y="0"/>
                  </a:moveTo>
                  <a:lnTo>
                    <a:pt x="1" y="2149"/>
                  </a:lnTo>
                  <a:lnTo>
                    <a:pt x="677" y="2169"/>
                  </a:lnTo>
                  <a:lnTo>
                    <a:pt x="737" y="20"/>
                  </a:lnTo>
                  <a:lnTo>
                    <a:pt x="60"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5010288" y="2338124"/>
              <a:ext cx="35763" cy="105251"/>
            </a:xfrm>
            <a:custGeom>
              <a:avLst/>
              <a:gdLst/>
              <a:ahLst/>
              <a:cxnLst/>
              <a:rect l="l" t="t" r="r" b="b"/>
              <a:pathLst>
                <a:path w="737" h="2169" extrusionOk="0">
                  <a:moveTo>
                    <a:pt x="60" y="0"/>
                  </a:moveTo>
                  <a:lnTo>
                    <a:pt x="0" y="2149"/>
                  </a:lnTo>
                  <a:lnTo>
                    <a:pt x="657" y="2169"/>
                  </a:lnTo>
                  <a:lnTo>
                    <a:pt x="737" y="20"/>
                  </a:lnTo>
                  <a:lnTo>
                    <a:pt x="60"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4989033" y="2537953"/>
              <a:ext cx="13587" cy="42508"/>
            </a:xfrm>
            <a:custGeom>
              <a:avLst/>
              <a:gdLst/>
              <a:ahLst/>
              <a:cxnLst/>
              <a:rect l="l" t="t" r="r" b="b"/>
              <a:pathLst>
                <a:path w="280" h="876" extrusionOk="0">
                  <a:moveTo>
                    <a:pt x="21" y="0"/>
                  </a:moveTo>
                  <a:lnTo>
                    <a:pt x="1" y="875"/>
                  </a:lnTo>
                  <a:lnTo>
                    <a:pt x="259" y="875"/>
                  </a:lnTo>
                  <a:lnTo>
                    <a:pt x="279"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5062404" y="3568881"/>
              <a:ext cx="57987" cy="58958"/>
            </a:xfrm>
            <a:custGeom>
              <a:avLst/>
              <a:gdLst/>
              <a:ahLst/>
              <a:cxnLst/>
              <a:rect l="l" t="t" r="r" b="b"/>
              <a:pathLst>
                <a:path w="1195" h="1215" extrusionOk="0">
                  <a:moveTo>
                    <a:pt x="1154" y="1"/>
                  </a:moveTo>
                  <a:lnTo>
                    <a:pt x="1" y="1154"/>
                  </a:lnTo>
                  <a:lnTo>
                    <a:pt x="60" y="1214"/>
                  </a:lnTo>
                  <a:lnTo>
                    <a:pt x="1194" y="60"/>
                  </a:lnTo>
                  <a:lnTo>
                    <a:pt x="115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5062404" y="3568881"/>
              <a:ext cx="57987" cy="57987"/>
            </a:xfrm>
            <a:custGeom>
              <a:avLst/>
              <a:gdLst/>
              <a:ahLst/>
              <a:cxnLst/>
              <a:rect l="l" t="t" r="r" b="b"/>
              <a:pathLst>
                <a:path w="1195" h="1195" extrusionOk="0">
                  <a:moveTo>
                    <a:pt x="60" y="1"/>
                  </a:moveTo>
                  <a:lnTo>
                    <a:pt x="1" y="60"/>
                  </a:lnTo>
                  <a:lnTo>
                    <a:pt x="1154" y="1194"/>
                  </a:lnTo>
                  <a:lnTo>
                    <a:pt x="1194" y="115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7050942" y="1553318"/>
              <a:ext cx="57987" cy="57987"/>
            </a:xfrm>
            <a:custGeom>
              <a:avLst/>
              <a:gdLst/>
              <a:ahLst/>
              <a:cxnLst/>
              <a:rect l="l" t="t" r="r" b="b"/>
              <a:pathLst>
                <a:path w="1195" h="1195" extrusionOk="0">
                  <a:moveTo>
                    <a:pt x="1134" y="1"/>
                  </a:moveTo>
                  <a:lnTo>
                    <a:pt x="1" y="1134"/>
                  </a:lnTo>
                  <a:lnTo>
                    <a:pt x="60" y="1194"/>
                  </a:lnTo>
                  <a:lnTo>
                    <a:pt x="1194" y="40"/>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7050942" y="1553318"/>
              <a:ext cx="57987" cy="57987"/>
            </a:xfrm>
            <a:custGeom>
              <a:avLst/>
              <a:gdLst/>
              <a:ahLst/>
              <a:cxnLst/>
              <a:rect l="l" t="t" r="r" b="b"/>
              <a:pathLst>
                <a:path w="1195" h="1195" extrusionOk="0">
                  <a:moveTo>
                    <a:pt x="60" y="1"/>
                  </a:moveTo>
                  <a:lnTo>
                    <a:pt x="1" y="40"/>
                  </a:lnTo>
                  <a:lnTo>
                    <a:pt x="1134" y="1194"/>
                  </a:lnTo>
                  <a:lnTo>
                    <a:pt x="1194" y="113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7853122" y="1978064"/>
              <a:ext cx="57939" cy="57939"/>
            </a:xfrm>
            <a:custGeom>
              <a:avLst/>
              <a:gdLst/>
              <a:ahLst/>
              <a:cxnLst/>
              <a:rect l="l" t="t" r="r" b="b"/>
              <a:pathLst>
                <a:path w="1194" h="1194" extrusionOk="0">
                  <a:moveTo>
                    <a:pt x="1134" y="0"/>
                  </a:moveTo>
                  <a:lnTo>
                    <a:pt x="0" y="1134"/>
                  </a:lnTo>
                  <a:lnTo>
                    <a:pt x="40" y="1194"/>
                  </a:lnTo>
                  <a:lnTo>
                    <a:pt x="1194" y="60"/>
                  </a:lnTo>
                  <a:lnTo>
                    <a:pt x="1134"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7852151" y="1979034"/>
              <a:ext cx="57987" cy="57939"/>
            </a:xfrm>
            <a:custGeom>
              <a:avLst/>
              <a:gdLst/>
              <a:ahLst/>
              <a:cxnLst/>
              <a:rect l="l" t="t" r="r" b="b"/>
              <a:pathLst>
                <a:path w="1195" h="1194" extrusionOk="0">
                  <a:moveTo>
                    <a:pt x="60" y="0"/>
                  </a:moveTo>
                  <a:lnTo>
                    <a:pt x="0" y="60"/>
                  </a:lnTo>
                  <a:lnTo>
                    <a:pt x="1134" y="1194"/>
                  </a:lnTo>
                  <a:lnTo>
                    <a:pt x="1194" y="1134"/>
                  </a:lnTo>
                  <a:lnTo>
                    <a:pt x="60"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6425445" y="1304285"/>
              <a:ext cx="57939" cy="57939"/>
            </a:xfrm>
            <a:custGeom>
              <a:avLst/>
              <a:gdLst/>
              <a:ahLst/>
              <a:cxnLst/>
              <a:rect l="l" t="t" r="r" b="b"/>
              <a:pathLst>
                <a:path w="1194" h="1194" extrusionOk="0">
                  <a:moveTo>
                    <a:pt x="1134" y="0"/>
                  </a:moveTo>
                  <a:lnTo>
                    <a:pt x="0" y="1134"/>
                  </a:lnTo>
                  <a:lnTo>
                    <a:pt x="40" y="1194"/>
                  </a:lnTo>
                  <a:lnTo>
                    <a:pt x="1194" y="60"/>
                  </a:lnTo>
                  <a:lnTo>
                    <a:pt x="1134"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6425445" y="1304285"/>
              <a:ext cx="57939" cy="57939"/>
            </a:xfrm>
            <a:custGeom>
              <a:avLst/>
              <a:gdLst/>
              <a:ahLst/>
              <a:cxnLst/>
              <a:rect l="l" t="t" r="r" b="b"/>
              <a:pathLst>
                <a:path w="1194" h="1194" extrusionOk="0">
                  <a:moveTo>
                    <a:pt x="40" y="0"/>
                  </a:moveTo>
                  <a:lnTo>
                    <a:pt x="0" y="60"/>
                  </a:lnTo>
                  <a:lnTo>
                    <a:pt x="1134" y="1194"/>
                  </a:lnTo>
                  <a:lnTo>
                    <a:pt x="1194" y="1134"/>
                  </a:lnTo>
                  <a:lnTo>
                    <a:pt x="40"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238135" y="1704864"/>
              <a:ext cx="57987" cy="57987"/>
            </a:xfrm>
            <a:custGeom>
              <a:avLst/>
              <a:gdLst/>
              <a:ahLst/>
              <a:cxnLst/>
              <a:rect l="l" t="t" r="r" b="b"/>
              <a:pathLst>
                <a:path w="1195" h="1195" extrusionOk="0">
                  <a:moveTo>
                    <a:pt x="1135" y="1"/>
                  </a:moveTo>
                  <a:lnTo>
                    <a:pt x="1" y="1155"/>
                  </a:lnTo>
                  <a:lnTo>
                    <a:pt x="41" y="1194"/>
                  </a:lnTo>
                  <a:lnTo>
                    <a:pt x="1195" y="60"/>
                  </a:lnTo>
                  <a:lnTo>
                    <a:pt x="1135"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6238135" y="1704864"/>
              <a:ext cx="57987" cy="57987"/>
            </a:xfrm>
            <a:custGeom>
              <a:avLst/>
              <a:gdLst/>
              <a:ahLst/>
              <a:cxnLst/>
              <a:rect l="l" t="t" r="r" b="b"/>
              <a:pathLst>
                <a:path w="1195" h="1195" extrusionOk="0">
                  <a:moveTo>
                    <a:pt x="41" y="1"/>
                  </a:moveTo>
                  <a:lnTo>
                    <a:pt x="1" y="60"/>
                  </a:lnTo>
                  <a:lnTo>
                    <a:pt x="1135" y="1194"/>
                  </a:lnTo>
                  <a:lnTo>
                    <a:pt x="1195" y="1135"/>
                  </a:lnTo>
                  <a:lnTo>
                    <a:pt x="41"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5703381" y="1552348"/>
              <a:ext cx="57939" cy="57987"/>
            </a:xfrm>
            <a:custGeom>
              <a:avLst/>
              <a:gdLst/>
              <a:ahLst/>
              <a:cxnLst/>
              <a:rect l="l" t="t" r="r" b="b"/>
              <a:pathLst>
                <a:path w="1194" h="1195" extrusionOk="0">
                  <a:moveTo>
                    <a:pt x="1134" y="1"/>
                  </a:moveTo>
                  <a:lnTo>
                    <a:pt x="0" y="1135"/>
                  </a:lnTo>
                  <a:lnTo>
                    <a:pt x="40" y="1194"/>
                  </a:lnTo>
                  <a:lnTo>
                    <a:pt x="1194" y="60"/>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5703381" y="1552348"/>
              <a:ext cx="57939" cy="57987"/>
            </a:xfrm>
            <a:custGeom>
              <a:avLst/>
              <a:gdLst/>
              <a:ahLst/>
              <a:cxnLst/>
              <a:rect l="l" t="t" r="r" b="b"/>
              <a:pathLst>
                <a:path w="1194" h="1195" extrusionOk="0">
                  <a:moveTo>
                    <a:pt x="40" y="1"/>
                  </a:moveTo>
                  <a:lnTo>
                    <a:pt x="0" y="60"/>
                  </a:lnTo>
                  <a:lnTo>
                    <a:pt x="1134" y="1194"/>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7474718" y="3674084"/>
              <a:ext cx="57939" cy="58958"/>
            </a:xfrm>
            <a:custGeom>
              <a:avLst/>
              <a:gdLst/>
              <a:ahLst/>
              <a:cxnLst/>
              <a:rect l="l" t="t" r="r" b="b"/>
              <a:pathLst>
                <a:path w="1194" h="1215" extrusionOk="0">
                  <a:moveTo>
                    <a:pt x="1134" y="1"/>
                  </a:moveTo>
                  <a:lnTo>
                    <a:pt x="0" y="1155"/>
                  </a:lnTo>
                  <a:lnTo>
                    <a:pt x="40" y="1214"/>
                  </a:lnTo>
                  <a:lnTo>
                    <a:pt x="1194" y="61"/>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7474718" y="3675055"/>
              <a:ext cx="57939" cy="57987"/>
            </a:xfrm>
            <a:custGeom>
              <a:avLst/>
              <a:gdLst/>
              <a:ahLst/>
              <a:cxnLst/>
              <a:rect l="l" t="t" r="r" b="b"/>
              <a:pathLst>
                <a:path w="1194" h="1195" extrusionOk="0">
                  <a:moveTo>
                    <a:pt x="40" y="1"/>
                  </a:moveTo>
                  <a:lnTo>
                    <a:pt x="0" y="41"/>
                  </a:lnTo>
                  <a:lnTo>
                    <a:pt x="1134" y="1194"/>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8114724" y="3322710"/>
              <a:ext cx="57939" cy="57987"/>
            </a:xfrm>
            <a:custGeom>
              <a:avLst/>
              <a:gdLst/>
              <a:ahLst/>
              <a:cxnLst/>
              <a:rect l="l" t="t" r="r" b="b"/>
              <a:pathLst>
                <a:path w="1194" h="1195" extrusionOk="0">
                  <a:moveTo>
                    <a:pt x="1134" y="1"/>
                  </a:moveTo>
                  <a:lnTo>
                    <a:pt x="0" y="1135"/>
                  </a:lnTo>
                  <a:lnTo>
                    <a:pt x="40" y="1195"/>
                  </a:lnTo>
                  <a:lnTo>
                    <a:pt x="1194" y="41"/>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8114724" y="3322710"/>
              <a:ext cx="57939" cy="57987"/>
            </a:xfrm>
            <a:custGeom>
              <a:avLst/>
              <a:gdLst/>
              <a:ahLst/>
              <a:cxnLst/>
              <a:rect l="l" t="t" r="r" b="b"/>
              <a:pathLst>
                <a:path w="1194" h="1195" extrusionOk="0">
                  <a:moveTo>
                    <a:pt x="40" y="1"/>
                  </a:moveTo>
                  <a:lnTo>
                    <a:pt x="0" y="41"/>
                  </a:lnTo>
                  <a:lnTo>
                    <a:pt x="1134" y="1195"/>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5939896" y="3704025"/>
              <a:ext cx="57939" cy="57987"/>
            </a:xfrm>
            <a:custGeom>
              <a:avLst/>
              <a:gdLst/>
              <a:ahLst/>
              <a:cxnLst/>
              <a:rect l="l" t="t" r="r" b="b"/>
              <a:pathLst>
                <a:path w="1194" h="1195" extrusionOk="0">
                  <a:moveTo>
                    <a:pt x="1154" y="1"/>
                  </a:moveTo>
                  <a:lnTo>
                    <a:pt x="0" y="1134"/>
                  </a:lnTo>
                  <a:lnTo>
                    <a:pt x="60" y="1194"/>
                  </a:lnTo>
                  <a:lnTo>
                    <a:pt x="1194" y="40"/>
                  </a:lnTo>
                  <a:lnTo>
                    <a:pt x="115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5939896" y="3704025"/>
              <a:ext cx="57939" cy="57987"/>
            </a:xfrm>
            <a:custGeom>
              <a:avLst/>
              <a:gdLst/>
              <a:ahLst/>
              <a:cxnLst/>
              <a:rect l="l" t="t" r="r" b="b"/>
              <a:pathLst>
                <a:path w="1194" h="1195" extrusionOk="0">
                  <a:moveTo>
                    <a:pt x="60" y="1"/>
                  </a:moveTo>
                  <a:lnTo>
                    <a:pt x="0" y="60"/>
                  </a:lnTo>
                  <a:lnTo>
                    <a:pt x="1154" y="1194"/>
                  </a:lnTo>
                  <a:lnTo>
                    <a:pt x="1194" y="113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7725693" y="3491676"/>
              <a:ext cx="215305" cy="214335"/>
            </a:xfrm>
            <a:custGeom>
              <a:avLst/>
              <a:gdLst/>
              <a:ahLst/>
              <a:cxnLst/>
              <a:rect l="l" t="t" r="r" b="b"/>
              <a:pathLst>
                <a:path w="4437" h="4417" extrusionOk="0">
                  <a:moveTo>
                    <a:pt x="2214" y="1488"/>
                  </a:moveTo>
                  <a:cubicBezTo>
                    <a:pt x="2529" y="1488"/>
                    <a:pt x="2822" y="1693"/>
                    <a:pt x="2905" y="2009"/>
                  </a:cubicBezTo>
                  <a:cubicBezTo>
                    <a:pt x="3004" y="2407"/>
                    <a:pt x="2766" y="2785"/>
                    <a:pt x="2408" y="2885"/>
                  </a:cubicBezTo>
                  <a:cubicBezTo>
                    <a:pt x="2349" y="2900"/>
                    <a:pt x="2290" y="2907"/>
                    <a:pt x="2232" y="2907"/>
                  </a:cubicBezTo>
                  <a:cubicBezTo>
                    <a:pt x="1914" y="2907"/>
                    <a:pt x="1616" y="2690"/>
                    <a:pt x="1532" y="2387"/>
                  </a:cubicBezTo>
                  <a:cubicBezTo>
                    <a:pt x="1433" y="2009"/>
                    <a:pt x="1652" y="1611"/>
                    <a:pt x="2030" y="1512"/>
                  </a:cubicBezTo>
                  <a:cubicBezTo>
                    <a:pt x="2091" y="1496"/>
                    <a:pt x="2153" y="1488"/>
                    <a:pt x="2214" y="1488"/>
                  </a:cubicBezTo>
                  <a:close/>
                  <a:moveTo>
                    <a:pt x="2069" y="0"/>
                  </a:moveTo>
                  <a:lnTo>
                    <a:pt x="1234" y="219"/>
                  </a:lnTo>
                  <a:lnTo>
                    <a:pt x="1413" y="836"/>
                  </a:lnTo>
                  <a:cubicBezTo>
                    <a:pt x="1274" y="915"/>
                    <a:pt x="1174" y="995"/>
                    <a:pt x="1115" y="1054"/>
                  </a:cubicBezTo>
                  <a:lnTo>
                    <a:pt x="538" y="736"/>
                  </a:lnTo>
                  <a:lnTo>
                    <a:pt x="120" y="1492"/>
                  </a:lnTo>
                  <a:lnTo>
                    <a:pt x="677" y="1810"/>
                  </a:lnTo>
                  <a:cubicBezTo>
                    <a:pt x="657" y="1930"/>
                    <a:pt x="637" y="2049"/>
                    <a:pt x="637" y="2188"/>
                  </a:cubicBezTo>
                  <a:lnTo>
                    <a:pt x="1" y="2348"/>
                  </a:lnTo>
                  <a:lnTo>
                    <a:pt x="239" y="3203"/>
                  </a:lnTo>
                  <a:lnTo>
                    <a:pt x="856" y="3024"/>
                  </a:lnTo>
                  <a:cubicBezTo>
                    <a:pt x="935" y="3143"/>
                    <a:pt x="995" y="3243"/>
                    <a:pt x="1075" y="3322"/>
                  </a:cubicBezTo>
                  <a:lnTo>
                    <a:pt x="756" y="3899"/>
                  </a:lnTo>
                  <a:lnTo>
                    <a:pt x="1492" y="4317"/>
                  </a:lnTo>
                  <a:lnTo>
                    <a:pt x="1831" y="3740"/>
                  </a:lnTo>
                  <a:cubicBezTo>
                    <a:pt x="1950" y="3780"/>
                    <a:pt x="2069" y="3800"/>
                    <a:pt x="2189" y="3800"/>
                  </a:cubicBezTo>
                  <a:lnTo>
                    <a:pt x="2368" y="4416"/>
                  </a:lnTo>
                  <a:lnTo>
                    <a:pt x="3223" y="4198"/>
                  </a:lnTo>
                  <a:lnTo>
                    <a:pt x="3044" y="3581"/>
                  </a:lnTo>
                  <a:cubicBezTo>
                    <a:pt x="3163" y="3501"/>
                    <a:pt x="3263" y="3422"/>
                    <a:pt x="3343" y="3342"/>
                  </a:cubicBezTo>
                  <a:lnTo>
                    <a:pt x="3919" y="3680"/>
                  </a:lnTo>
                  <a:lnTo>
                    <a:pt x="4337" y="2924"/>
                  </a:lnTo>
                  <a:lnTo>
                    <a:pt x="3760" y="2606"/>
                  </a:lnTo>
                  <a:cubicBezTo>
                    <a:pt x="3800" y="2487"/>
                    <a:pt x="3820" y="2348"/>
                    <a:pt x="3820" y="2228"/>
                  </a:cubicBezTo>
                  <a:lnTo>
                    <a:pt x="4437" y="2049"/>
                  </a:lnTo>
                  <a:lnTo>
                    <a:pt x="4218" y="1214"/>
                  </a:lnTo>
                  <a:lnTo>
                    <a:pt x="3601" y="1393"/>
                  </a:lnTo>
                  <a:cubicBezTo>
                    <a:pt x="3522" y="1253"/>
                    <a:pt x="3442" y="1154"/>
                    <a:pt x="3362" y="1094"/>
                  </a:cubicBezTo>
                  <a:lnTo>
                    <a:pt x="3701" y="517"/>
                  </a:lnTo>
                  <a:lnTo>
                    <a:pt x="2945" y="100"/>
                  </a:lnTo>
                  <a:lnTo>
                    <a:pt x="2626" y="657"/>
                  </a:lnTo>
                  <a:cubicBezTo>
                    <a:pt x="2507" y="637"/>
                    <a:pt x="2368" y="617"/>
                    <a:pt x="2248" y="617"/>
                  </a:cubicBezTo>
                  <a:lnTo>
                    <a:pt x="2069"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7911013" y="3390306"/>
              <a:ext cx="178669" cy="176680"/>
            </a:xfrm>
            <a:custGeom>
              <a:avLst/>
              <a:gdLst/>
              <a:ahLst/>
              <a:cxnLst/>
              <a:rect l="l" t="t" r="r" b="b"/>
              <a:pathLst>
                <a:path w="3682" h="3641" extrusionOk="0">
                  <a:moveTo>
                    <a:pt x="1871" y="1214"/>
                  </a:moveTo>
                  <a:cubicBezTo>
                    <a:pt x="2189" y="1214"/>
                    <a:pt x="2428" y="1472"/>
                    <a:pt x="2428" y="1831"/>
                  </a:cubicBezTo>
                  <a:cubicBezTo>
                    <a:pt x="2408" y="2149"/>
                    <a:pt x="2129" y="2407"/>
                    <a:pt x="1811" y="2407"/>
                  </a:cubicBezTo>
                  <a:cubicBezTo>
                    <a:pt x="1493" y="2407"/>
                    <a:pt x="1234" y="2129"/>
                    <a:pt x="1234" y="1791"/>
                  </a:cubicBezTo>
                  <a:cubicBezTo>
                    <a:pt x="1234" y="1453"/>
                    <a:pt x="1513" y="1214"/>
                    <a:pt x="1871" y="1214"/>
                  </a:cubicBezTo>
                  <a:close/>
                  <a:moveTo>
                    <a:pt x="1533" y="0"/>
                  </a:moveTo>
                  <a:lnTo>
                    <a:pt x="1513" y="538"/>
                  </a:lnTo>
                  <a:cubicBezTo>
                    <a:pt x="1413" y="557"/>
                    <a:pt x="1314" y="617"/>
                    <a:pt x="1214" y="637"/>
                  </a:cubicBezTo>
                  <a:lnTo>
                    <a:pt x="836" y="239"/>
                  </a:lnTo>
                  <a:lnTo>
                    <a:pt x="319" y="736"/>
                  </a:lnTo>
                  <a:lnTo>
                    <a:pt x="697" y="1134"/>
                  </a:lnTo>
                  <a:cubicBezTo>
                    <a:pt x="637" y="1234"/>
                    <a:pt x="598" y="1333"/>
                    <a:pt x="578" y="1433"/>
                  </a:cubicBezTo>
                  <a:lnTo>
                    <a:pt x="21" y="1393"/>
                  </a:lnTo>
                  <a:lnTo>
                    <a:pt x="1" y="2109"/>
                  </a:lnTo>
                  <a:lnTo>
                    <a:pt x="538" y="2129"/>
                  </a:lnTo>
                  <a:cubicBezTo>
                    <a:pt x="578" y="2228"/>
                    <a:pt x="618" y="2328"/>
                    <a:pt x="637" y="2427"/>
                  </a:cubicBezTo>
                  <a:lnTo>
                    <a:pt x="240" y="2805"/>
                  </a:lnTo>
                  <a:lnTo>
                    <a:pt x="737" y="3323"/>
                  </a:lnTo>
                  <a:lnTo>
                    <a:pt x="1135" y="2945"/>
                  </a:lnTo>
                  <a:cubicBezTo>
                    <a:pt x="1234" y="3004"/>
                    <a:pt x="1334" y="3044"/>
                    <a:pt x="1433" y="3084"/>
                  </a:cubicBezTo>
                  <a:lnTo>
                    <a:pt x="1413" y="3621"/>
                  </a:lnTo>
                  <a:lnTo>
                    <a:pt x="2129" y="3641"/>
                  </a:lnTo>
                  <a:lnTo>
                    <a:pt x="2169" y="3104"/>
                  </a:lnTo>
                  <a:cubicBezTo>
                    <a:pt x="2269" y="3084"/>
                    <a:pt x="2368" y="3024"/>
                    <a:pt x="2468" y="3004"/>
                  </a:cubicBezTo>
                  <a:lnTo>
                    <a:pt x="2826" y="3402"/>
                  </a:lnTo>
                  <a:lnTo>
                    <a:pt x="3363" y="2905"/>
                  </a:lnTo>
                  <a:lnTo>
                    <a:pt x="2985" y="2507"/>
                  </a:lnTo>
                  <a:cubicBezTo>
                    <a:pt x="3025" y="2427"/>
                    <a:pt x="3064" y="2328"/>
                    <a:pt x="3104" y="2228"/>
                  </a:cubicBezTo>
                  <a:lnTo>
                    <a:pt x="3661" y="2248"/>
                  </a:lnTo>
                  <a:lnTo>
                    <a:pt x="3681" y="1532"/>
                  </a:lnTo>
                  <a:lnTo>
                    <a:pt x="3124" y="1512"/>
                  </a:lnTo>
                  <a:cubicBezTo>
                    <a:pt x="3104" y="1413"/>
                    <a:pt x="3064" y="1313"/>
                    <a:pt x="3025" y="1214"/>
                  </a:cubicBezTo>
                  <a:lnTo>
                    <a:pt x="3422" y="836"/>
                  </a:lnTo>
                  <a:lnTo>
                    <a:pt x="2925" y="319"/>
                  </a:lnTo>
                  <a:lnTo>
                    <a:pt x="2527" y="697"/>
                  </a:lnTo>
                  <a:cubicBezTo>
                    <a:pt x="2428" y="637"/>
                    <a:pt x="2328" y="597"/>
                    <a:pt x="2229" y="557"/>
                  </a:cubicBezTo>
                  <a:lnTo>
                    <a:pt x="2269" y="20"/>
                  </a:lnTo>
                  <a:lnTo>
                    <a:pt x="1533"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127089" y="2412465"/>
              <a:ext cx="121652" cy="87879"/>
            </a:xfrm>
            <a:custGeom>
              <a:avLst/>
              <a:gdLst/>
              <a:ahLst/>
              <a:cxnLst/>
              <a:rect l="l" t="t" r="r" b="b"/>
              <a:pathLst>
                <a:path w="2507" h="1811" extrusionOk="0">
                  <a:moveTo>
                    <a:pt x="259" y="0"/>
                  </a:moveTo>
                  <a:cubicBezTo>
                    <a:pt x="100" y="0"/>
                    <a:pt x="1" y="119"/>
                    <a:pt x="1" y="259"/>
                  </a:cubicBezTo>
                  <a:cubicBezTo>
                    <a:pt x="1" y="398"/>
                    <a:pt x="120" y="497"/>
                    <a:pt x="259" y="497"/>
                  </a:cubicBezTo>
                  <a:lnTo>
                    <a:pt x="378" y="497"/>
                  </a:lnTo>
                  <a:lnTo>
                    <a:pt x="378" y="1054"/>
                  </a:lnTo>
                  <a:cubicBezTo>
                    <a:pt x="378" y="1472"/>
                    <a:pt x="717" y="1810"/>
                    <a:pt x="1154" y="1810"/>
                  </a:cubicBezTo>
                  <a:lnTo>
                    <a:pt x="1373" y="1810"/>
                  </a:lnTo>
                  <a:cubicBezTo>
                    <a:pt x="1791" y="1810"/>
                    <a:pt x="2149" y="1472"/>
                    <a:pt x="2149" y="1054"/>
                  </a:cubicBezTo>
                  <a:lnTo>
                    <a:pt x="2149" y="497"/>
                  </a:lnTo>
                  <a:lnTo>
                    <a:pt x="2268" y="497"/>
                  </a:lnTo>
                  <a:cubicBezTo>
                    <a:pt x="2408" y="497"/>
                    <a:pt x="2507" y="378"/>
                    <a:pt x="2507" y="259"/>
                  </a:cubicBezTo>
                  <a:cubicBezTo>
                    <a:pt x="2507" y="119"/>
                    <a:pt x="2388" y="0"/>
                    <a:pt x="2268"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157030" y="2354526"/>
              <a:ext cx="22224" cy="72448"/>
            </a:xfrm>
            <a:custGeom>
              <a:avLst/>
              <a:gdLst/>
              <a:ahLst/>
              <a:cxnLst/>
              <a:rect l="l" t="t" r="r" b="b"/>
              <a:pathLst>
                <a:path w="458" h="1493" extrusionOk="0">
                  <a:moveTo>
                    <a:pt x="0" y="1"/>
                  </a:moveTo>
                  <a:lnTo>
                    <a:pt x="0" y="1492"/>
                  </a:lnTo>
                  <a:lnTo>
                    <a:pt x="458" y="1492"/>
                  </a:lnTo>
                  <a:lnTo>
                    <a:pt x="458"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195608" y="2354526"/>
              <a:ext cx="22273" cy="72448"/>
            </a:xfrm>
            <a:custGeom>
              <a:avLst/>
              <a:gdLst/>
              <a:ahLst/>
              <a:cxnLst/>
              <a:rect l="l" t="t" r="r" b="b"/>
              <a:pathLst>
                <a:path w="459" h="1493" extrusionOk="0">
                  <a:moveTo>
                    <a:pt x="1" y="1"/>
                  </a:moveTo>
                  <a:lnTo>
                    <a:pt x="1" y="1492"/>
                  </a:lnTo>
                  <a:lnTo>
                    <a:pt x="458" y="1492"/>
                  </a:lnTo>
                  <a:lnTo>
                    <a:pt x="458"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5184058" y="2493552"/>
              <a:ext cx="7764" cy="28969"/>
            </a:xfrm>
            <a:custGeom>
              <a:avLst/>
              <a:gdLst/>
              <a:ahLst/>
              <a:cxnLst/>
              <a:rect l="l" t="t" r="r" b="b"/>
              <a:pathLst>
                <a:path w="160" h="597" extrusionOk="0">
                  <a:moveTo>
                    <a:pt x="0" y="0"/>
                  </a:moveTo>
                  <a:lnTo>
                    <a:pt x="0" y="597"/>
                  </a:lnTo>
                  <a:lnTo>
                    <a:pt x="159" y="597"/>
                  </a:lnTo>
                  <a:lnTo>
                    <a:pt x="159" y="0"/>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7998893" y="2230009"/>
              <a:ext cx="93653" cy="94624"/>
            </a:xfrm>
            <a:custGeom>
              <a:avLst/>
              <a:gdLst/>
              <a:ahLst/>
              <a:cxnLst/>
              <a:rect l="l" t="t" r="r" b="b"/>
              <a:pathLst>
                <a:path w="1930" h="1950" extrusionOk="0">
                  <a:moveTo>
                    <a:pt x="975" y="0"/>
                  </a:moveTo>
                  <a:cubicBezTo>
                    <a:pt x="438" y="0"/>
                    <a:pt x="0" y="438"/>
                    <a:pt x="0" y="975"/>
                  </a:cubicBezTo>
                  <a:cubicBezTo>
                    <a:pt x="0" y="1512"/>
                    <a:pt x="438" y="1950"/>
                    <a:pt x="975" y="1950"/>
                  </a:cubicBezTo>
                  <a:cubicBezTo>
                    <a:pt x="1512" y="1950"/>
                    <a:pt x="1930" y="1512"/>
                    <a:pt x="1930" y="975"/>
                  </a:cubicBezTo>
                  <a:cubicBezTo>
                    <a:pt x="1930" y="438"/>
                    <a:pt x="1512" y="0"/>
                    <a:pt x="97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8168782" y="2137325"/>
              <a:ext cx="80163" cy="80163"/>
            </a:xfrm>
            <a:custGeom>
              <a:avLst/>
              <a:gdLst/>
              <a:ahLst/>
              <a:cxnLst/>
              <a:rect l="l" t="t" r="r" b="b"/>
              <a:pathLst>
                <a:path w="1652" h="1652" extrusionOk="0">
                  <a:moveTo>
                    <a:pt x="816" y="1"/>
                  </a:moveTo>
                  <a:cubicBezTo>
                    <a:pt x="378" y="1"/>
                    <a:pt x="0" y="359"/>
                    <a:pt x="0" y="816"/>
                  </a:cubicBezTo>
                  <a:cubicBezTo>
                    <a:pt x="0" y="1274"/>
                    <a:pt x="378" y="1652"/>
                    <a:pt x="816" y="1652"/>
                  </a:cubicBezTo>
                  <a:cubicBezTo>
                    <a:pt x="1273" y="1652"/>
                    <a:pt x="1651" y="1274"/>
                    <a:pt x="1651" y="816"/>
                  </a:cubicBezTo>
                  <a:cubicBezTo>
                    <a:pt x="1651" y="359"/>
                    <a:pt x="1273" y="1"/>
                    <a:pt x="81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8142723" y="2325556"/>
              <a:ext cx="79193" cy="79193"/>
            </a:xfrm>
            <a:custGeom>
              <a:avLst/>
              <a:gdLst/>
              <a:ahLst/>
              <a:cxnLst/>
              <a:rect l="l" t="t" r="r" b="b"/>
              <a:pathLst>
                <a:path w="1632" h="1632" extrusionOk="0">
                  <a:moveTo>
                    <a:pt x="816" y="1"/>
                  </a:moveTo>
                  <a:cubicBezTo>
                    <a:pt x="358" y="1"/>
                    <a:pt x="0" y="359"/>
                    <a:pt x="0" y="816"/>
                  </a:cubicBezTo>
                  <a:cubicBezTo>
                    <a:pt x="0" y="1274"/>
                    <a:pt x="358" y="1632"/>
                    <a:pt x="816" y="1632"/>
                  </a:cubicBezTo>
                  <a:cubicBezTo>
                    <a:pt x="1273" y="1632"/>
                    <a:pt x="1631" y="1274"/>
                    <a:pt x="1631" y="816"/>
                  </a:cubicBezTo>
                  <a:cubicBezTo>
                    <a:pt x="1631" y="359"/>
                    <a:pt x="1273" y="1"/>
                    <a:pt x="81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8046157" y="2176922"/>
              <a:ext cx="163190" cy="188277"/>
            </a:xfrm>
            <a:custGeom>
              <a:avLst/>
              <a:gdLst/>
              <a:ahLst/>
              <a:cxnLst/>
              <a:rect l="l" t="t" r="r" b="b"/>
              <a:pathLst>
                <a:path w="3363" h="3880" fill="none" extrusionOk="0">
                  <a:moveTo>
                    <a:pt x="3363" y="0"/>
                  </a:moveTo>
                  <a:lnTo>
                    <a:pt x="1" y="2069"/>
                  </a:lnTo>
                  <a:lnTo>
                    <a:pt x="2806" y="3879"/>
                  </a:lnTo>
                </a:path>
              </a:pathLst>
            </a:custGeom>
            <a:solidFill>
              <a:schemeClr val="accent5"/>
            </a:solidFill>
            <a:ln w="14425" cap="flat" cmpd="sng">
              <a:solidFill>
                <a:schemeClr val="accent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6529678" y="1677835"/>
              <a:ext cx="57987" cy="57987"/>
            </a:xfrm>
            <a:custGeom>
              <a:avLst/>
              <a:gdLst/>
              <a:ahLst/>
              <a:cxnLst/>
              <a:rect l="l" t="t" r="r" b="b"/>
              <a:pathLst>
                <a:path w="1195" h="1195" extrusionOk="0">
                  <a:moveTo>
                    <a:pt x="597" y="1"/>
                  </a:moveTo>
                  <a:cubicBezTo>
                    <a:pt x="259" y="1"/>
                    <a:pt x="1" y="279"/>
                    <a:pt x="1" y="598"/>
                  </a:cubicBezTo>
                  <a:cubicBezTo>
                    <a:pt x="1" y="916"/>
                    <a:pt x="259" y="1194"/>
                    <a:pt x="597" y="1194"/>
                  </a:cubicBezTo>
                  <a:cubicBezTo>
                    <a:pt x="916" y="1194"/>
                    <a:pt x="1194" y="916"/>
                    <a:pt x="1194" y="598"/>
                  </a:cubicBezTo>
                  <a:cubicBezTo>
                    <a:pt x="1194" y="239"/>
                    <a:pt x="916" y="1"/>
                    <a:pt x="597" y="1"/>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6633912" y="1618925"/>
              <a:ext cx="51242" cy="50272"/>
            </a:xfrm>
            <a:custGeom>
              <a:avLst/>
              <a:gdLst/>
              <a:ahLst/>
              <a:cxnLst/>
              <a:rect l="l" t="t" r="r" b="b"/>
              <a:pathLst>
                <a:path w="1056" h="1036" extrusionOk="0">
                  <a:moveTo>
                    <a:pt x="551" y="0"/>
                  </a:moveTo>
                  <a:cubicBezTo>
                    <a:pt x="540" y="0"/>
                    <a:pt x="529" y="1"/>
                    <a:pt x="518" y="1"/>
                  </a:cubicBezTo>
                  <a:cubicBezTo>
                    <a:pt x="220" y="1"/>
                    <a:pt x="1" y="220"/>
                    <a:pt x="1" y="518"/>
                  </a:cubicBezTo>
                  <a:cubicBezTo>
                    <a:pt x="1" y="817"/>
                    <a:pt x="260" y="1036"/>
                    <a:pt x="518" y="1036"/>
                  </a:cubicBezTo>
                  <a:cubicBezTo>
                    <a:pt x="836" y="1036"/>
                    <a:pt x="1055" y="797"/>
                    <a:pt x="1055" y="518"/>
                  </a:cubicBezTo>
                  <a:cubicBezTo>
                    <a:pt x="1055" y="232"/>
                    <a:pt x="816" y="0"/>
                    <a:pt x="551" y="0"/>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6617510" y="1736746"/>
              <a:ext cx="50272" cy="51194"/>
            </a:xfrm>
            <a:custGeom>
              <a:avLst/>
              <a:gdLst/>
              <a:ahLst/>
              <a:cxnLst/>
              <a:rect l="l" t="t" r="r" b="b"/>
              <a:pathLst>
                <a:path w="1036" h="1055" extrusionOk="0">
                  <a:moveTo>
                    <a:pt x="518" y="0"/>
                  </a:moveTo>
                  <a:cubicBezTo>
                    <a:pt x="220" y="0"/>
                    <a:pt x="1" y="259"/>
                    <a:pt x="1" y="517"/>
                  </a:cubicBezTo>
                  <a:cubicBezTo>
                    <a:pt x="1" y="816"/>
                    <a:pt x="220" y="1055"/>
                    <a:pt x="518" y="1055"/>
                  </a:cubicBezTo>
                  <a:cubicBezTo>
                    <a:pt x="816" y="1055"/>
                    <a:pt x="1035" y="796"/>
                    <a:pt x="1035" y="517"/>
                  </a:cubicBezTo>
                  <a:cubicBezTo>
                    <a:pt x="1035" y="219"/>
                    <a:pt x="816" y="0"/>
                    <a:pt x="51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6556707" y="1644061"/>
              <a:ext cx="103358" cy="117819"/>
            </a:xfrm>
            <a:custGeom>
              <a:avLst/>
              <a:gdLst/>
              <a:ahLst/>
              <a:cxnLst/>
              <a:rect l="l" t="t" r="r" b="b"/>
              <a:pathLst>
                <a:path w="2130" h="2428" fill="none" extrusionOk="0">
                  <a:moveTo>
                    <a:pt x="2129" y="0"/>
                  </a:moveTo>
                  <a:lnTo>
                    <a:pt x="1" y="1294"/>
                  </a:lnTo>
                  <a:lnTo>
                    <a:pt x="1771" y="2427"/>
                  </a:lnTo>
                </a:path>
              </a:pathLst>
            </a:custGeom>
            <a:noFill/>
            <a:ln w="895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5940866" y="1359313"/>
              <a:ext cx="188277" cy="296391"/>
            </a:xfrm>
            <a:custGeom>
              <a:avLst/>
              <a:gdLst/>
              <a:ahLst/>
              <a:cxnLst/>
              <a:rect l="l" t="t" r="r" b="b"/>
              <a:pathLst>
                <a:path w="3880" h="6108" extrusionOk="0">
                  <a:moveTo>
                    <a:pt x="1930" y="935"/>
                  </a:moveTo>
                  <a:cubicBezTo>
                    <a:pt x="2506" y="935"/>
                    <a:pt x="2944" y="1413"/>
                    <a:pt x="2944" y="1970"/>
                  </a:cubicBezTo>
                  <a:cubicBezTo>
                    <a:pt x="2944" y="2507"/>
                    <a:pt x="2506" y="2984"/>
                    <a:pt x="1930" y="2984"/>
                  </a:cubicBezTo>
                  <a:cubicBezTo>
                    <a:pt x="1353" y="2984"/>
                    <a:pt x="915" y="2507"/>
                    <a:pt x="915" y="1970"/>
                  </a:cubicBezTo>
                  <a:cubicBezTo>
                    <a:pt x="915" y="1393"/>
                    <a:pt x="1373" y="935"/>
                    <a:pt x="1930" y="935"/>
                  </a:cubicBezTo>
                  <a:close/>
                  <a:moveTo>
                    <a:pt x="1930" y="0"/>
                  </a:moveTo>
                  <a:cubicBezTo>
                    <a:pt x="855" y="0"/>
                    <a:pt x="0" y="875"/>
                    <a:pt x="0" y="1930"/>
                  </a:cubicBezTo>
                  <a:cubicBezTo>
                    <a:pt x="0" y="3004"/>
                    <a:pt x="1930" y="6107"/>
                    <a:pt x="1930" y="6107"/>
                  </a:cubicBezTo>
                  <a:cubicBezTo>
                    <a:pt x="1930" y="6107"/>
                    <a:pt x="3859" y="3004"/>
                    <a:pt x="3859" y="1930"/>
                  </a:cubicBezTo>
                  <a:cubicBezTo>
                    <a:pt x="3879" y="875"/>
                    <a:pt x="3004" y="0"/>
                    <a:pt x="1930" y="0"/>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4628972" y="1475144"/>
              <a:ext cx="688327" cy="534794"/>
            </a:xfrm>
            <a:custGeom>
              <a:avLst/>
              <a:gdLst/>
              <a:ahLst/>
              <a:cxnLst/>
              <a:rect l="l" t="t" r="r" b="b"/>
              <a:pathLst>
                <a:path w="14185" h="11021" extrusionOk="0">
                  <a:moveTo>
                    <a:pt x="1" y="0"/>
                  </a:moveTo>
                  <a:lnTo>
                    <a:pt x="1" y="11021"/>
                  </a:lnTo>
                  <a:lnTo>
                    <a:pt x="14184" y="11021"/>
                  </a:lnTo>
                  <a:lnTo>
                    <a:pt x="141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4628972" y="1475144"/>
              <a:ext cx="688327" cy="106221"/>
            </a:xfrm>
            <a:custGeom>
              <a:avLst/>
              <a:gdLst/>
              <a:ahLst/>
              <a:cxnLst/>
              <a:rect l="l" t="t" r="r" b="b"/>
              <a:pathLst>
                <a:path w="14185" h="2189" extrusionOk="0">
                  <a:moveTo>
                    <a:pt x="1" y="0"/>
                  </a:moveTo>
                  <a:lnTo>
                    <a:pt x="1" y="2188"/>
                  </a:lnTo>
                  <a:lnTo>
                    <a:pt x="14184" y="2188"/>
                  </a:lnTo>
                  <a:lnTo>
                    <a:pt x="14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4659883"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4732284"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4804684"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4932113" y="1696178"/>
              <a:ext cx="111996" cy="128446"/>
            </a:xfrm>
            <a:custGeom>
              <a:avLst/>
              <a:gdLst/>
              <a:ahLst/>
              <a:cxnLst/>
              <a:rect l="l" t="t" r="r" b="b"/>
              <a:pathLst>
                <a:path w="2308" h="2647" extrusionOk="0">
                  <a:moveTo>
                    <a:pt x="0" y="1"/>
                  </a:moveTo>
                  <a:lnTo>
                    <a:pt x="0" y="2646"/>
                  </a:lnTo>
                  <a:lnTo>
                    <a:pt x="2308" y="1334"/>
                  </a:lnTo>
                  <a:lnTo>
                    <a:pt x="0" y="1"/>
                  </a:ln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4838458" y="1625719"/>
              <a:ext cx="270333" cy="270333"/>
            </a:xfrm>
            <a:custGeom>
              <a:avLst/>
              <a:gdLst/>
              <a:ahLst/>
              <a:cxnLst/>
              <a:rect l="l" t="t" r="r" b="b"/>
              <a:pathLst>
                <a:path w="5571" h="5571" fill="none" extrusionOk="0">
                  <a:moveTo>
                    <a:pt x="3203" y="239"/>
                  </a:moveTo>
                  <a:cubicBezTo>
                    <a:pt x="4596" y="458"/>
                    <a:pt x="5571" y="1791"/>
                    <a:pt x="5332" y="3203"/>
                  </a:cubicBezTo>
                  <a:cubicBezTo>
                    <a:pt x="5113" y="4616"/>
                    <a:pt x="3780" y="5570"/>
                    <a:pt x="2368" y="5332"/>
                  </a:cubicBezTo>
                  <a:cubicBezTo>
                    <a:pt x="955" y="5113"/>
                    <a:pt x="1" y="3780"/>
                    <a:pt x="219" y="2368"/>
                  </a:cubicBezTo>
                  <a:cubicBezTo>
                    <a:pt x="458" y="955"/>
                    <a:pt x="1791" y="1"/>
                    <a:pt x="3203" y="239"/>
                  </a:cubicBezTo>
                  <a:close/>
                </a:path>
              </a:pathLst>
            </a:custGeom>
            <a:noFill/>
            <a:ln w="7950" cap="flat" cmpd="sng">
              <a:solidFill>
                <a:srgbClr val="7D458B"/>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696569" y="1926918"/>
              <a:ext cx="546392" cy="52164"/>
            </a:xfrm>
            <a:custGeom>
              <a:avLst/>
              <a:gdLst/>
              <a:ahLst/>
              <a:cxnLst/>
              <a:rect l="l" t="t" r="r" b="b"/>
              <a:pathLst>
                <a:path w="11260" h="1075" extrusionOk="0">
                  <a:moveTo>
                    <a:pt x="0" y="0"/>
                  </a:moveTo>
                  <a:lnTo>
                    <a:pt x="0" y="1074"/>
                  </a:lnTo>
                  <a:lnTo>
                    <a:pt x="11260" y="1074"/>
                  </a:lnTo>
                  <a:lnTo>
                    <a:pt x="112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4711029" y="1938467"/>
              <a:ext cx="6842" cy="33870"/>
            </a:xfrm>
            <a:custGeom>
              <a:avLst/>
              <a:gdLst/>
              <a:ahLst/>
              <a:cxnLst/>
              <a:rect l="l" t="t" r="r" b="b"/>
              <a:pathLst>
                <a:path w="141" h="698" extrusionOk="0">
                  <a:moveTo>
                    <a:pt x="1" y="1"/>
                  </a:moveTo>
                  <a:lnTo>
                    <a:pt x="1" y="697"/>
                  </a:lnTo>
                  <a:lnTo>
                    <a:pt x="140" y="697"/>
                  </a:lnTo>
                  <a:lnTo>
                    <a:pt x="14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4726509" y="1938467"/>
              <a:ext cx="7764" cy="33870"/>
            </a:xfrm>
            <a:custGeom>
              <a:avLst/>
              <a:gdLst/>
              <a:ahLst/>
              <a:cxnLst/>
              <a:rect l="l" t="t" r="r" b="b"/>
              <a:pathLst>
                <a:path w="160" h="698" extrusionOk="0">
                  <a:moveTo>
                    <a:pt x="0" y="1"/>
                  </a:moveTo>
                  <a:lnTo>
                    <a:pt x="0" y="697"/>
                  </a:lnTo>
                  <a:lnTo>
                    <a:pt x="159" y="697"/>
                  </a:lnTo>
                  <a:lnTo>
                    <a:pt x="15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5208176" y="1938467"/>
              <a:ext cx="22273" cy="33870"/>
            </a:xfrm>
            <a:custGeom>
              <a:avLst/>
              <a:gdLst/>
              <a:ahLst/>
              <a:cxnLst/>
              <a:rect l="l" t="t" r="r" b="b"/>
              <a:pathLst>
                <a:path w="459" h="698" extrusionOk="0">
                  <a:moveTo>
                    <a:pt x="0" y="1"/>
                  </a:moveTo>
                  <a:lnTo>
                    <a:pt x="0" y="697"/>
                  </a:lnTo>
                  <a:lnTo>
                    <a:pt x="458" y="697"/>
                  </a:lnTo>
                  <a:lnTo>
                    <a:pt x="45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4754460" y="1953946"/>
              <a:ext cx="432503" cy="7764"/>
            </a:xfrm>
            <a:custGeom>
              <a:avLst/>
              <a:gdLst/>
              <a:ahLst/>
              <a:cxnLst/>
              <a:rect l="l" t="t" r="r" b="b"/>
              <a:pathLst>
                <a:path w="8913" h="160" extrusionOk="0">
                  <a:moveTo>
                    <a:pt x="1" y="0"/>
                  </a:moveTo>
                  <a:lnTo>
                    <a:pt x="1" y="159"/>
                  </a:lnTo>
                  <a:lnTo>
                    <a:pt x="8913" y="159"/>
                  </a:lnTo>
                  <a:lnTo>
                    <a:pt x="8913"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5219773" y="1674002"/>
              <a:ext cx="448905" cy="499080"/>
            </a:xfrm>
            <a:custGeom>
              <a:avLst/>
              <a:gdLst/>
              <a:ahLst/>
              <a:cxnLst/>
              <a:rect l="l" t="t" r="r" b="b"/>
              <a:pathLst>
                <a:path w="9251" h="10285" extrusionOk="0">
                  <a:moveTo>
                    <a:pt x="0" y="0"/>
                  </a:moveTo>
                  <a:lnTo>
                    <a:pt x="0" y="10285"/>
                  </a:lnTo>
                  <a:lnTo>
                    <a:pt x="9250" y="10285"/>
                  </a:lnTo>
                  <a:lnTo>
                    <a:pt x="9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5267038" y="1810116"/>
              <a:ext cx="354330" cy="328223"/>
            </a:xfrm>
            <a:custGeom>
              <a:avLst/>
              <a:gdLst/>
              <a:ahLst/>
              <a:cxnLst/>
              <a:rect l="l" t="t" r="r" b="b"/>
              <a:pathLst>
                <a:path w="7302" h="6764" extrusionOk="0">
                  <a:moveTo>
                    <a:pt x="1" y="0"/>
                  </a:moveTo>
                  <a:lnTo>
                    <a:pt x="1" y="6764"/>
                  </a:lnTo>
                  <a:lnTo>
                    <a:pt x="7302" y="6764"/>
                  </a:lnTo>
                  <a:lnTo>
                    <a:pt x="7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5217832" y="1867813"/>
              <a:ext cx="423817" cy="289015"/>
            </a:xfrm>
            <a:custGeom>
              <a:avLst/>
              <a:gdLst/>
              <a:ahLst/>
              <a:cxnLst/>
              <a:rect l="l" t="t" r="r" b="b"/>
              <a:pathLst>
                <a:path w="8734" h="5956" extrusionOk="0">
                  <a:moveTo>
                    <a:pt x="2502" y="0"/>
                  </a:moveTo>
                  <a:cubicBezTo>
                    <a:pt x="2234" y="0"/>
                    <a:pt x="2015" y="231"/>
                    <a:pt x="1831" y="581"/>
                  </a:cubicBezTo>
                  <a:cubicBezTo>
                    <a:pt x="1532" y="1178"/>
                    <a:pt x="1333" y="2034"/>
                    <a:pt x="1194" y="2372"/>
                  </a:cubicBezTo>
                  <a:cubicBezTo>
                    <a:pt x="836" y="3327"/>
                    <a:pt x="498" y="4321"/>
                    <a:pt x="100" y="5197"/>
                  </a:cubicBezTo>
                  <a:cubicBezTo>
                    <a:pt x="20" y="5376"/>
                    <a:pt x="0" y="5634"/>
                    <a:pt x="120" y="5773"/>
                  </a:cubicBezTo>
                  <a:cubicBezTo>
                    <a:pt x="239" y="5933"/>
                    <a:pt x="498" y="5953"/>
                    <a:pt x="697" y="5953"/>
                  </a:cubicBezTo>
                  <a:cubicBezTo>
                    <a:pt x="971" y="5955"/>
                    <a:pt x="1245" y="5956"/>
                    <a:pt x="1519" y="5956"/>
                  </a:cubicBezTo>
                  <a:cubicBezTo>
                    <a:pt x="3930" y="5956"/>
                    <a:pt x="6340" y="5879"/>
                    <a:pt x="8733" y="5754"/>
                  </a:cubicBezTo>
                  <a:cubicBezTo>
                    <a:pt x="8577" y="4954"/>
                    <a:pt x="8269" y="2169"/>
                    <a:pt x="7040" y="2169"/>
                  </a:cubicBezTo>
                  <a:cubicBezTo>
                    <a:pt x="7015" y="2169"/>
                    <a:pt x="6989" y="2170"/>
                    <a:pt x="6963" y="2173"/>
                  </a:cubicBezTo>
                  <a:cubicBezTo>
                    <a:pt x="6784" y="2173"/>
                    <a:pt x="6664" y="2272"/>
                    <a:pt x="6545" y="2392"/>
                  </a:cubicBezTo>
                  <a:cubicBezTo>
                    <a:pt x="6008" y="2949"/>
                    <a:pt x="5769" y="3804"/>
                    <a:pt x="5590" y="4540"/>
                  </a:cubicBezTo>
                  <a:cubicBezTo>
                    <a:pt x="5570" y="4660"/>
                    <a:pt x="5531" y="4819"/>
                    <a:pt x="5451" y="4878"/>
                  </a:cubicBezTo>
                  <a:cubicBezTo>
                    <a:pt x="5390" y="4929"/>
                    <a:pt x="5334" y="4950"/>
                    <a:pt x="5283" y="4950"/>
                  </a:cubicBezTo>
                  <a:cubicBezTo>
                    <a:pt x="5136" y="4950"/>
                    <a:pt x="5033" y="4773"/>
                    <a:pt x="4974" y="4640"/>
                  </a:cubicBezTo>
                  <a:cubicBezTo>
                    <a:pt x="4576" y="3645"/>
                    <a:pt x="4158" y="2650"/>
                    <a:pt x="3760" y="1656"/>
                  </a:cubicBezTo>
                  <a:cubicBezTo>
                    <a:pt x="3502" y="1099"/>
                    <a:pt x="3283" y="144"/>
                    <a:pt x="2567" y="5"/>
                  </a:cubicBezTo>
                  <a:cubicBezTo>
                    <a:pt x="2545" y="2"/>
                    <a:pt x="2523" y="0"/>
                    <a:pt x="2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5470749" y="1846753"/>
              <a:ext cx="67595" cy="67644"/>
            </a:xfrm>
            <a:custGeom>
              <a:avLst/>
              <a:gdLst/>
              <a:ahLst/>
              <a:cxnLst/>
              <a:rect l="l" t="t" r="r" b="b"/>
              <a:pathLst>
                <a:path w="1393" h="1394" extrusionOk="0">
                  <a:moveTo>
                    <a:pt x="697" y="1"/>
                  </a:moveTo>
                  <a:cubicBezTo>
                    <a:pt x="299" y="1"/>
                    <a:pt x="0" y="319"/>
                    <a:pt x="0" y="697"/>
                  </a:cubicBezTo>
                  <a:cubicBezTo>
                    <a:pt x="0" y="1095"/>
                    <a:pt x="338" y="1393"/>
                    <a:pt x="697" y="1393"/>
                  </a:cubicBezTo>
                  <a:cubicBezTo>
                    <a:pt x="1094" y="1393"/>
                    <a:pt x="1393" y="1075"/>
                    <a:pt x="1393" y="697"/>
                  </a:cubicBezTo>
                  <a:cubicBezTo>
                    <a:pt x="1393" y="319"/>
                    <a:pt x="1074" y="21"/>
                    <a:pt x="697" y="1"/>
                  </a:cubicBezTo>
                  <a:close/>
                </a:path>
              </a:pathLst>
            </a:custGeom>
            <a:solidFill>
              <a:srgbClr val="A67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5219773" y="1674002"/>
              <a:ext cx="448905" cy="98506"/>
            </a:xfrm>
            <a:custGeom>
              <a:avLst/>
              <a:gdLst/>
              <a:ahLst/>
              <a:cxnLst/>
              <a:rect l="l" t="t" r="r" b="b"/>
              <a:pathLst>
                <a:path w="9251" h="2030" extrusionOk="0">
                  <a:moveTo>
                    <a:pt x="0" y="0"/>
                  </a:moveTo>
                  <a:lnTo>
                    <a:pt x="0" y="2029"/>
                  </a:lnTo>
                  <a:lnTo>
                    <a:pt x="9250" y="2029"/>
                  </a:lnTo>
                  <a:lnTo>
                    <a:pt x="9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5250636" y="1705835"/>
              <a:ext cx="35763" cy="35763"/>
            </a:xfrm>
            <a:custGeom>
              <a:avLst/>
              <a:gdLst/>
              <a:ahLst/>
              <a:cxnLst/>
              <a:rect l="l" t="t" r="r" b="b"/>
              <a:pathLst>
                <a:path w="737" h="737" fill="none" extrusionOk="0">
                  <a:moveTo>
                    <a:pt x="737" y="359"/>
                  </a:moveTo>
                  <a:cubicBezTo>
                    <a:pt x="737" y="558"/>
                    <a:pt x="558" y="737"/>
                    <a:pt x="359" y="737"/>
                  </a:cubicBezTo>
                  <a:cubicBezTo>
                    <a:pt x="160" y="737"/>
                    <a:pt x="1" y="558"/>
                    <a:pt x="1" y="359"/>
                  </a:cubicBezTo>
                  <a:cubicBezTo>
                    <a:pt x="1" y="160"/>
                    <a:pt x="160" y="1"/>
                    <a:pt x="359" y="1"/>
                  </a:cubicBezTo>
                  <a:cubicBezTo>
                    <a:pt x="558" y="1"/>
                    <a:pt x="737" y="160"/>
                    <a:pt x="737"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5309546" y="1705835"/>
              <a:ext cx="35763" cy="35763"/>
            </a:xfrm>
            <a:custGeom>
              <a:avLst/>
              <a:gdLst/>
              <a:ahLst/>
              <a:cxnLst/>
              <a:rect l="l" t="t" r="r" b="b"/>
              <a:pathLst>
                <a:path w="737" h="737" fill="none" extrusionOk="0">
                  <a:moveTo>
                    <a:pt x="736" y="359"/>
                  </a:moveTo>
                  <a:cubicBezTo>
                    <a:pt x="736" y="558"/>
                    <a:pt x="577" y="737"/>
                    <a:pt x="378" y="737"/>
                  </a:cubicBezTo>
                  <a:cubicBezTo>
                    <a:pt x="179" y="737"/>
                    <a:pt x="0" y="558"/>
                    <a:pt x="0" y="359"/>
                  </a:cubicBezTo>
                  <a:cubicBezTo>
                    <a:pt x="0" y="160"/>
                    <a:pt x="179" y="1"/>
                    <a:pt x="378" y="1"/>
                  </a:cubicBezTo>
                  <a:cubicBezTo>
                    <a:pt x="597" y="1"/>
                    <a:pt x="736" y="160"/>
                    <a:pt x="736"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5369378" y="1705835"/>
              <a:ext cx="36733" cy="35763"/>
            </a:xfrm>
            <a:custGeom>
              <a:avLst/>
              <a:gdLst/>
              <a:ahLst/>
              <a:cxnLst/>
              <a:rect l="l" t="t" r="r" b="b"/>
              <a:pathLst>
                <a:path w="757" h="737" fill="none" extrusionOk="0">
                  <a:moveTo>
                    <a:pt x="756" y="359"/>
                  </a:moveTo>
                  <a:cubicBezTo>
                    <a:pt x="756" y="558"/>
                    <a:pt x="577" y="737"/>
                    <a:pt x="379" y="737"/>
                  </a:cubicBezTo>
                  <a:cubicBezTo>
                    <a:pt x="180" y="737"/>
                    <a:pt x="1" y="558"/>
                    <a:pt x="1" y="359"/>
                  </a:cubicBezTo>
                  <a:cubicBezTo>
                    <a:pt x="1" y="160"/>
                    <a:pt x="180" y="1"/>
                    <a:pt x="379" y="1"/>
                  </a:cubicBezTo>
                  <a:cubicBezTo>
                    <a:pt x="577" y="1"/>
                    <a:pt x="756" y="160"/>
                    <a:pt x="756"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5309546" y="1702923"/>
              <a:ext cx="448905" cy="500099"/>
            </a:xfrm>
            <a:custGeom>
              <a:avLst/>
              <a:gdLst/>
              <a:ahLst/>
              <a:cxnLst/>
              <a:rect l="l" t="t" r="r" b="b"/>
              <a:pathLst>
                <a:path w="9251" h="10306" extrusionOk="0">
                  <a:moveTo>
                    <a:pt x="0" y="1"/>
                  </a:moveTo>
                  <a:lnTo>
                    <a:pt x="0" y="10305"/>
                  </a:lnTo>
                  <a:lnTo>
                    <a:pt x="9250" y="10305"/>
                  </a:lnTo>
                  <a:lnTo>
                    <a:pt x="92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5356810" y="1839038"/>
              <a:ext cx="354330" cy="328272"/>
            </a:xfrm>
            <a:custGeom>
              <a:avLst/>
              <a:gdLst/>
              <a:ahLst/>
              <a:cxnLst/>
              <a:rect l="l" t="t" r="r" b="b"/>
              <a:pathLst>
                <a:path w="7302" h="6765" extrusionOk="0">
                  <a:moveTo>
                    <a:pt x="1" y="1"/>
                  </a:moveTo>
                  <a:lnTo>
                    <a:pt x="1" y="6764"/>
                  </a:lnTo>
                  <a:lnTo>
                    <a:pt x="7302" y="6764"/>
                  </a:lnTo>
                  <a:lnTo>
                    <a:pt x="7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5306635" y="1896783"/>
              <a:ext cx="423817" cy="289063"/>
            </a:xfrm>
            <a:custGeom>
              <a:avLst/>
              <a:gdLst/>
              <a:ahLst/>
              <a:cxnLst/>
              <a:rect l="l" t="t" r="r" b="b"/>
              <a:pathLst>
                <a:path w="8734" h="5957" extrusionOk="0">
                  <a:moveTo>
                    <a:pt x="2503" y="0"/>
                  </a:moveTo>
                  <a:cubicBezTo>
                    <a:pt x="2237" y="0"/>
                    <a:pt x="2035" y="231"/>
                    <a:pt x="1851" y="581"/>
                  </a:cubicBezTo>
                  <a:cubicBezTo>
                    <a:pt x="1552" y="1158"/>
                    <a:pt x="1353" y="2033"/>
                    <a:pt x="1194" y="2372"/>
                  </a:cubicBezTo>
                  <a:cubicBezTo>
                    <a:pt x="856" y="3326"/>
                    <a:pt x="498" y="4321"/>
                    <a:pt x="100" y="5216"/>
                  </a:cubicBezTo>
                  <a:cubicBezTo>
                    <a:pt x="20" y="5375"/>
                    <a:pt x="1" y="5634"/>
                    <a:pt x="120" y="5773"/>
                  </a:cubicBezTo>
                  <a:cubicBezTo>
                    <a:pt x="259" y="5932"/>
                    <a:pt x="498" y="5952"/>
                    <a:pt x="697" y="5952"/>
                  </a:cubicBezTo>
                  <a:cubicBezTo>
                    <a:pt x="1027" y="5955"/>
                    <a:pt x="1358" y="5956"/>
                    <a:pt x="1689" y="5956"/>
                  </a:cubicBezTo>
                  <a:cubicBezTo>
                    <a:pt x="4043" y="5956"/>
                    <a:pt x="6396" y="5893"/>
                    <a:pt x="8733" y="5753"/>
                  </a:cubicBezTo>
                  <a:cubicBezTo>
                    <a:pt x="8577" y="4954"/>
                    <a:pt x="8269" y="2169"/>
                    <a:pt x="7040" y="2169"/>
                  </a:cubicBezTo>
                  <a:cubicBezTo>
                    <a:pt x="7015" y="2169"/>
                    <a:pt x="6989" y="2170"/>
                    <a:pt x="6963" y="2173"/>
                  </a:cubicBezTo>
                  <a:cubicBezTo>
                    <a:pt x="6804" y="2173"/>
                    <a:pt x="6665" y="2272"/>
                    <a:pt x="6545" y="2392"/>
                  </a:cubicBezTo>
                  <a:cubicBezTo>
                    <a:pt x="6028" y="2949"/>
                    <a:pt x="5769" y="3804"/>
                    <a:pt x="5610" y="4540"/>
                  </a:cubicBezTo>
                  <a:cubicBezTo>
                    <a:pt x="5570" y="4659"/>
                    <a:pt x="5551" y="4818"/>
                    <a:pt x="5451" y="4878"/>
                  </a:cubicBezTo>
                  <a:cubicBezTo>
                    <a:pt x="5395" y="4929"/>
                    <a:pt x="5342" y="4950"/>
                    <a:pt x="5292" y="4950"/>
                  </a:cubicBezTo>
                  <a:cubicBezTo>
                    <a:pt x="5147" y="4950"/>
                    <a:pt x="5033" y="4773"/>
                    <a:pt x="4974" y="4639"/>
                  </a:cubicBezTo>
                  <a:cubicBezTo>
                    <a:pt x="4576" y="3645"/>
                    <a:pt x="4158" y="2650"/>
                    <a:pt x="3760" y="1655"/>
                  </a:cubicBezTo>
                  <a:cubicBezTo>
                    <a:pt x="3522" y="1098"/>
                    <a:pt x="3283" y="144"/>
                    <a:pt x="2567" y="4"/>
                  </a:cubicBezTo>
                  <a:cubicBezTo>
                    <a:pt x="2545" y="1"/>
                    <a:pt x="2524"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5560521" y="1875723"/>
              <a:ext cx="67595" cy="67644"/>
            </a:xfrm>
            <a:custGeom>
              <a:avLst/>
              <a:gdLst/>
              <a:ahLst/>
              <a:cxnLst/>
              <a:rect l="l" t="t" r="r" b="b"/>
              <a:pathLst>
                <a:path w="1393" h="1394" extrusionOk="0">
                  <a:moveTo>
                    <a:pt x="697" y="1"/>
                  </a:moveTo>
                  <a:cubicBezTo>
                    <a:pt x="299" y="1"/>
                    <a:pt x="0" y="319"/>
                    <a:pt x="0" y="697"/>
                  </a:cubicBezTo>
                  <a:cubicBezTo>
                    <a:pt x="0" y="1095"/>
                    <a:pt x="319" y="1393"/>
                    <a:pt x="697" y="1393"/>
                  </a:cubicBezTo>
                  <a:cubicBezTo>
                    <a:pt x="1094" y="1393"/>
                    <a:pt x="1393" y="1075"/>
                    <a:pt x="1393" y="697"/>
                  </a:cubicBezTo>
                  <a:cubicBezTo>
                    <a:pt x="1393" y="319"/>
                    <a:pt x="107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5309546" y="1702923"/>
              <a:ext cx="448905" cy="98554"/>
            </a:xfrm>
            <a:custGeom>
              <a:avLst/>
              <a:gdLst/>
              <a:ahLst/>
              <a:cxnLst/>
              <a:rect l="l" t="t" r="r" b="b"/>
              <a:pathLst>
                <a:path w="9251" h="2031" extrusionOk="0">
                  <a:moveTo>
                    <a:pt x="0" y="1"/>
                  </a:moveTo>
                  <a:lnTo>
                    <a:pt x="0" y="2030"/>
                  </a:lnTo>
                  <a:lnTo>
                    <a:pt x="9250" y="2030"/>
                  </a:lnTo>
                  <a:lnTo>
                    <a:pt x="9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339438" y="1732863"/>
              <a:ext cx="36733" cy="37704"/>
            </a:xfrm>
            <a:custGeom>
              <a:avLst/>
              <a:gdLst/>
              <a:ahLst/>
              <a:cxnLst/>
              <a:rect l="l" t="t" r="r" b="b"/>
              <a:pathLst>
                <a:path w="757" h="777" fill="none" extrusionOk="0">
                  <a:moveTo>
                    <a:pt x="757" y="398"/>
                  </a:moveTo>
                  <a:cubicBezTo>
                    <a:pt x="757" y="597"/>
                    <a:pt x="578" y="776"/>
                    <a:pt x="379" y="776"/>
                  </a:cubicBezTo>
                  <a:cubicBezTo>
                    <a:pt x="180" y="776"/>
                    <a:pt x="1" y="597"/>
                    <a:pt x="1" y="398"/>
                  </a:cubicBezTo>
                  <a:cubicBezTo>
                    <a:pt x="1" y="200"/>
                    <a:pt x="180" y="40"/>
                    <a:pt x="379" y="40"/>
                  </a:cubicBezTo>
                  <a:cubicBezTo>
                    <a:pt x="578" y="1"/>
                    <a:pt x="757" y="180"/>
                    <a:pt x="757"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5398348" y="1732863"/>
              <a:ext cx="36733" cy="37704"/>
            </a:xfrm>
            <a:custGeom>
              <a:avLst/>
              <a:gdLst/>
              <a:ahLst/>
              <a:cxnLst/>
              <a:rect l="l" t="t" r="r" b="b"/>
              <a:pathLst>
                <a:path w="757" h="777" fill="none" extrusionOk="0">
                  <a:moveTo>
                    <a:pt x="756" y="398"/>
                  </a:moveTo>
                  <a:cubicBezTo>
                    <a:pt x="756" y="597"/>
                    <a:pt x="577" y="776"/>
                    <a:pt x="378" y="776"/>
                  </a:cubicBezTo>
                  <a:cubicBezTo>
                    <a:pt x="179" y="776"/>
                    <a:pt x="0" y="597"/>
                    <a:pt x="0" y="398"/>
                  </a:cubicBezTo>
                  <a:cubicBezTo>
                    <a:pt x="0" y="200"/>
                    <a:pt x="179" y="40"/>
                    <a:pt x="378" y="40"/>
                  </a:cubicBezTo>
                  <a:cubicBezTo>
                    <a:pt x="577" y="1"/>
                    <a:pt x="756" y="180"/>
                    <a:pt x="756"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5459151" y="1732863"/>
              <a:ext cx="35763" cy="37704"/>
            </a:xfrm>
            <a:custGeom>
              <a:avLst/>
              <a:gdLst/>
              <a:ahLst/>
              <a:cxnLst/>
              <a:rect l="l" t="t" r="r" b="b"/>
              <a:pathLst>
                <a:path w="737" h="777" fill="none" extrusionOk="0">
                  <a:moveTo>
                    <a:pt x="737" y="398"/>
                  </a:moveTo>
                  <a:cubicBezTo>
                    <a:pt x="737" y="597"/>
                    <a:pt x="577" y="776"/>
                    <a:pt x="379" y="776"/>
                  </a:cubicBezTo>
                  <a:cubicBezTo>
                    <a:pt x="180" y="776"/>
                    <a:pt x="1" y="597"/>
                    <a:pt x="1" y="398"/>
                  </a:cubicBezTo>
                  <a:cubicBezTo>
                    <a:pt x="1" y="200"/>
                    <a:pt x="180" y="40"/>
                    <a:pt x="379" y="40"/>
                  </a:cubicBezTo>
                  <a:cubicBezTo>
                    <a:pt x="577" y="1"/>
                    <a:pt x="737" y="180"/>
                    <a:pt x="737"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4848115" y="2009897"/>
              <a:ext cx="685416" cy="261647"/>
            </a:xfrm>
            <a:custGeom>
              <a:avLst/>
              <a:gdLst/>
              <a:ahLst/>
              <a:cxnLst/>
              <a:rect l="l" t="t" r="r" b="b"/>
              <a:pathLst>
                <a:path w="14125" h="5392" fill="none" extrusionOk="0">
                  <a:moveTo>
                    <a:pt x="1" y="1"/>
                  </a:moveTo>
                  <a:lnTo>
                    <a:pt x="1" y="5392"/>
                  </a:lnTo>
                  <a:lnTo>
                    <a:pt x="14124" y="5392"/>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4822056" y="2605501"/>
              <a:ext cx="825362" cy="894898"/>
            </a:xfrm>
            <a:custGeom>
              <a:avLst/>
              <a:gdLst/>
              <a:ahLst/>
              <a:cxnLst/>
              <a:rect l="l" t="t" r="r" b="b"/>
              <a:pathLst>
                <a:path w="17009" h="18442" extrusionOk="0">
                  <a:moveTo>
                    <a:pt x="0" y="1"/>
                  </a:moveTo>
                  <a:lnTo>
                    <a:pt x="0" y="18441"/>
                  </a:lnTo>
                  <a:lnTo>
                    <a:pt x="17009" y="18441"/>
                  </a:lnTo>
                  <a:lnTo>
                    <a:pt x="17009"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822056" y="2605501"/>
              <a:ext cx="825362" cy="178621"/>
            </a:xfrm>
            <a:custGeom>
              <a:avLst/>
              <a:gdLst/>
              <a:ahLst/>
              <a:cxnLst/>
              <a:rect l="l" t="t" r="r" b="b"/>
              <a:pathLst>
                <a:path w="17009" h="3681" extrusionOk="0">
                  <a:moveTo>
                    <a:pt x="0" y="1"/>
                  </a:moveTo>
                  <a:lnTo>
                    <a:pt x="0" y="3681"/>
                  </a:lnTo>
                  <a:lnTo>
                    <a:pt x="17009" y="3681"/>
                  </a:lnTo>
                  <a:lnTo>
                    <a:pt x="17009"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4870339" y="2668244"/>
              <a:ext cx="53135" cy="53135"/>
            </a:xfrm>
            <a:custGeom>
              <a:avLst/>
              <a:gdLst/>
              <a:ahLst/>
              <a:cxnLst/>
              <a:rect l="l" t="t" r="r" b="b"/>
              <a:pathLst>
                <a:path w="1095" h="1095" fill="none" extrusionOk="0">
                  <a:moveTo>
                    <a:pt x="1094" y="558"/>
                  </a:moveTo>
                  <a:cubicBezTo>
                    <a:pt x="1094" y="856"/>
                    <a:pt x="836" y="1095"/>
                    <a:pt x="537" y="1095"/>
                  </a:cubicBezTo>
                  <a:cubicBezTo>
                    <a:pt x="239" y="1095"/>
                    <a:pt x="0" y="856"/>
                    <a:pt x="0" y="558"/>
                  </a:cubicBezTo>
                  <a:cubicBezTo>
                    <a:pt x="0" y="259"/>
                    <a:pt x="239" y="1"/>
                    <a:pt x="537" y="1"/>
                  </a:cubicBezTo>
                  <a:cubicBezTo>
                    <a:pt x="836" y="1"/>
                    <a:pt x="1094" y="259"/>
                    <a:pt x="1094"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4956230" y="2668244"/>
              <a:ext cx="53135" cy="53135"/>
            </a:xfrm>
            <a:custGeom>
              <a:avLst/>
              <a:gdLst/>
              <a:ahLst/>
              <a:cxnLst/>
              <a:rect l="l" t="t" r="r" b="b"/>
              <a:pathLst>
                <a:path w="1095" h="1095" fill="none" extrusionOk="0">
                  <a:moveTo>
                    <a:pt x="1095" y="558"/>
                  </a:moveTo>
                  <a:cubicBezTo>
                    <a:pt x="1095" y="856"/>
                    <a:pt x="836" y="1095"/>
                    <a:pt x="538" y="1095"/>
                  </a:cubicBezTo>
                  <a:cubicBezTo>
                    <a:pt x="239" y="1095"/>
                    <a:pt x="1" y="856"/>
                    <a:pt x="1" y="558"/>
                  </a:cubicBezTo>
                  <a:cubicBezTo>
                    <a:pt x="1" y="259"/>
                    <a:pt x="239" y="1"/>
                    <a:pt x="538" y="1"/>
                  </a:cubicBezTo>
                  <a:cubicBezTo>
                    <a:pt x="856" y="1"/>
                    <a:pt x="1095" y="259"/>
                    <a:pt x="1095"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5043091" y="2668244"/>
              <a:ext cx="53135" cy="53135"/>
            </a:xfrm>
            <a:custGeom>
              <a:avLst/>
              <a:gdLst/>
              <a:ahLst/>
              <a:cxnLst/>
              <a:rect l="l" t="t" r="r" b="b"/>
              <a:pathLst>
                <a:path w="1095" h="1095" fill="none" extrusionOk="0">
                  <a:moveTo>
                    <a:pt x="1095" y="558"/>
                  </a:moveTo>
                  <a:cubicBezTo>
                    <a:pt x="1095" y="856"/>
                    <a:pt x="836" y="1095"/>
                    <a:pt x="538" y="1095"/>
                  </a:cubicBezTo>
                  <a:cubicBezTo>
                    <a:pt x="240" y="1095"/>
                    <a:pt x="1" y="856"/>
                    <a:pt x="1" y="558"/>
                  </a:cubicBezTo>
                  <a:cubicBezTo>
                    <a:pt x="1" y="259"/>
                    <a:pt x="240" y="1"/>
                    <a:pt x="538" y="1"/>
                  </a:cubicBezTo>
                  <a:cubicBezTo>
                    <a:pt x="836" y="1"/>
                    <a:pt x="1095" y="259"/>
                    <a:pt x="1095"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4918574" y="2864191"/>
              <a:ext cx="159308" cy="147759"/>
            </a:xfrm>
            <a:custGeom>
              <a:avLst/>
              <a:gdLst/>
              <a:ahLst/>
              <a:cxnLst/>
              <a:rect l="l" t="t" r="r" b="b"/>
              <a:pathLst>
                <a:path w="3283" h="3045" extrusionOk="0">
                  <a:moveTo>
                    <a:pt x="1672" y="220"/>
                  </a:moveTo>
                  <a:cubicBezTo>
                    <a:pt x="2109" y="220"/>
                    <a:pt x="2487" y="598"/>
                    <a:pt x="2487" y="1035"/>
                  </a:cubicBezTo>
                  <a:cubicBezTo>
                    <a:pt x="2467" y="1493"/>
                    <a:pt x="2109" y="1851"/>
                    <a:pt x="1672" y="1851"/>
                  </a:cubicBezTo>
                  <a:cubicBezTo>
                    <a:pt x="1214" y="1851"/>
                    <a:pt x="836" y="1493"/>
                    <a:pt x="836" y="1035"/>
                  </a:cubicBezTo>
                  <a:cubicBezTo>
                    <a:pt x="836" y="598"/>
                    <a:pt x="1214" y="220"/>
                    <a:pt x="1672" y="220"/>
                  </a:cubicBezTo>
                  <a:close/>
                  <a:moveTo>
                    <a:pt x="1632" y="1"/>
                  </a:moveTo>
                  <a:cubicBezTo>
                    <a:pt x="737" y="1"/>
                    <a:pt x="1" y="717"/>
                    <a:pt x="1" y="1632"/>
                  </a:cubicBezTo>
                  <a:cubicBezTo>
                    <a:pt x="1" y="2229"/>
                    <a:pt x="319" y="2786"/>
                    <a:pt x="816" y="3044"/>
                  </a:cubicBezTo>
                  <a:lnTo>
                    <a:pt x="816" y="2289"/>
                  </a:lnTo>
                  <a:lnTo>
                    <a:pt x="1632" y="1911"/>
                  </a:lnTo>
                  <a:lnTo>
                    <a:pt x="2467" y="2289"/>
                  </a:lnTo>
                  <a:lnTo>
                    <a:pt x="2467" y="3044"/>
                  </a:lnTo>
                  <a:cubicBezTo>
                    <a:pt x="2965" y="2746"/>
                    <a:pt x="3283" y="2229"/>
                    <a:pt x="3283" y="1632"/>
                  </a:cubicBezTo>
                  <a:cubicBezTo>
                    <a:pt x="3283" y="737"/>
                    <a:pt x="2567" y="1"/>
                    <a:pt x="1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4959142" y="2874818"/>
              <a:ext cx="80163" cy="79193"/>
            </a:xfrm>
            <a:custGeom>
              <a:avLst/>
              <a:gdLst/>
              <a:ahLst/>
              <a:cxnLst/>
              <a:rect l="l" t="t" r="r" b="b"/>
              <a:pathLst>
                <a:path w="1652" h="1632" extrusionOk="0">
                  <a:moveTo>
                    <a:pt x="836" y="1"/>
                  </a:moveTo>
                  <a:cubicBezTo>
                    <a:pt x="378" y="1"/>
                    <a:pt x="0" y="379"/>
                    <a:pt x="0" y="816"/>
                  </a:cubicBezTo>
                  <a:cubicBezTo>
                    <a:pt x="0" y="1274"/>
                    <a:pt x="378" y="1632"/>
                    <a:pt x="836" y="1632"/>
                  </a:cubicBezTo>
                  <a:cubicBezTo>
                    <a:pt x="1273" y="1632"/>
                    <a:pt x="1651" y="1274"/>
                    <a:pt x="1651" y="816"/>
                  </a:cubicBezTo>
                  <a:cubicBezTo>
                    <a:pt x="1631" y="37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4959142" y="2957845"/>
              <a:ext cx="80163" cy="66673"/>
            </a:xfrm>
            <a:custGeom>
              <a:avLst/>
              <a:gdLst/>
              <a:ahLst/>
              <a:cxnLst/>
              <a:rect l="l" t="t" r="r" b="b"/>
              <a:pathLst>
                <a:path w="1652" h="1374" extrusionOk="0">
                  <a:moveTo>
                    <a:pt x="836" y="0"/>
                  </a:moveTo>
                  <a:lnTo>
                    <a:pt x="0" y="378"/>
                  </a:lnTo>
                  <a:lnTo>
                    <a:pt x="0" y="1154"/>
                  </a:lnTo>
                  <a:cubicBezTo>
                    <a:pt x="259" y="1294"/>
                    <a:pt x="537" y="1373"/>
                    <a:pt x="836" y="1373"/>
                  </a:cubicBezTo>
                  <a:cubicBezTo>
                    <a:pt x="1134" y="1373"/>
                    <a:pt x="1393" y="1294"/>
                    <a:pt x="1651" y="1154"/>
                  </a:cubicBezTo>
                  <a:lnTo>
                    <a:pt x="1651" y="359"/>
                  </a:lnTo>
                  <a:lnTo>
                    <a:pt x="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918574" y="3060186"/>
              <a:ext cx="159308" cy="148681"/>
            </a:xfrm>
            <a:custGeom>
              <a:avLst/>
              <a:gdLst/>
              <a:ahLst/>
              <a:cxnLst/>
              <a:rect l="l" t="t" r="r" b="b"/>
              <a:pathLst>
                <a:path w="3283" h="3064" extrusionOk="0">
                  <a:moveTo>
                    <a:pt x="1672" y="219"/>
                  </a:moveTo>
                  <a:cubicBezTo>
                    <a:pt x="2109" y="219"/>
                    <a:pt x="2487" y="597"/>
                    <a:pt x="2487" y="1054"/>
                  </a:cubicBezTo>
                  <a:cubicBezTo>
                    <a:pt x="2467" y="1492"/>
                    <a:pt x="2109" y="1870"/>
                    <a:pt x="1672" y="1870"/>
                  </a:cubicBezTo>
                  <a:cubicBezTo>
                    <a:pt x="1214" y="1870"/>
                    <a:pt x="836" y="1492"/>
                    <a:pt x="836" y="1054"/>
                  </a:cubicBezTo>
                  <a:cubicBezTo>
                    <a:pt x="836" y="597"/>
                    <a:pt x="1214" y="219"/>
                    <a:pt x="1672" y="219"/>
                  </a:cubicBezTo>
                  <a:close/>
                  <a:moveTo>
                    <a:pt x="1632" y="0"/>
                  </a:moveTo>
                  <a:cubicBezTo>
                    <a:pt x="737" y="0"/>
                    <a:pt x="1" y="736"/>
                    <a:pt x="1" y="1651"/>
                  </a:cubicBezTo>
                  <a:cubicBezTo>
                    <a:pt x="1" y="2248"/>
                    <a:pt x="319" y="2785"/>
                    <a:pt x="816" y="3064"/>
                  </a:cubicBezTo>
                  <a:lnTo>
                    <a:pt x="816" y="2288"/>
                  </a:lnTo>
                  <a:lnTo>
                    <a:pt x="1632" y="1930"/>
                  </a:lnTo>
                  <a:lnTo>
                    <a:pt x="2467" y="2288"/>
                  </a:lnTo>
                  <a:lnTo>
                    <a:pt x="2467" y="3064"/>
                  </a:lnTo>
                  <a:cubicBezTo>
                    <a:pt x="2965" y="2785"/>
                    <a:pt x="3283" y="2248"/>
                    <a:pt x="3283" y="1651"/>
                  </a:cubicBezTo>
                  <a:cubicBezTo>
                    <a:pt x="3283" y="756"/>
                    <a:pt x="2567" y="0"/>
                    <a:pt x="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959142" y="3072706"/>
              <a:ext cx="80163" cy="79193"/>
            </a:xfrm>
            <a:custGeom>
              <a:avLst/>
              <a:gdLst/>
              <a:ahLst/>
              <a:cxnLst/>
              <a:rect l="l" t="t" r="r" b="b"/>
              <a:pathLst>
                <a:path w="1652" h="1632" extrusionOk="0">
                  <a:moveTo>
                    <a:pt x="836" y="1"/>
                  </a:moveTo>
                  <a:cubicBezTo>
                    <a:pt x="378" y="1"/>
                    <a:pt x="0" y="379"/>
                    <a:pt x="0" y="816"/>
                  </a:cubicBezTo>
                  <a:cubicBezTo>
                    <a:pt x="0" y="1274"/>
                    <a:pt x="378" y="1632"/>
                    <a:pt x="836" y="1632"/>
                  </a:cubicBezTo>
                  <a:cubicBezTo>
                    <a:pt x="1273" y="1632"/>
                    <a:pt x="1651" y="1274"/>
                    <a:pt x="1651" y="816"/>
                  </a:cubicBezTo>
                  <a:cubicBezTo>
                    <a:pt x="1631" y="33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4959142" y="3154763"/>
              <a:ext cx="80163" cy="66673"/>
            </a:xfrm>
            <a:custGeom>
              <a:avLst/>
              <a:gdLst/>
              <a:ahLst/>
              <a:cxnLst/>
              <a:rect l="l" t="t" r="r" b="b"/>
              <a:pathLst>
                <a:path w="1652" h="1374" extrusionOk="0">
                  <a:moveTo>
                    <a:pt x="836" y="1"/>
                  </a:moveTo>
                  <a:lnTo>
                    <a:pt x="0" y="379"/>
                  </a:lnTo>
                  <a:lnTo>
                    <a:pt x="0" y="1134"/>
                  </a:lnTo>
                  <a:cubicBezTo>
                    <a:pt x="259" y="1294"/>
                    <a:pt x="537" y="1373"/>
                    <a:pt x="836" y="1373"/>
                  </a:cubicBezTo>
                  <a:cubicBezTo>
                    <a:pt x="1134" y="1373"/>
                    <a:pt x="1393" y="1294"/>
                    <a:pt x="1651" y="1134"/>
                  </a:cubicBezTo>
                  <a:lnTo>
                    <a:pt x="1651" y="379"/>
                  </a:lnTo>
                  <a:lnTo>
                    <a:pt x="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4918574" y="3257103"/>
              <a:ext cx="159308" cy="148681"/>
            </a:xfrm>
            <a:custGeom>
              <a:avLst/>
              <a:gdLst/>
              <a:ahLst/>
              <a:cxnLst/>
              <a:rect l="l" t="t" r="r" b="b"/>
              <a:pathLst>
                <a:path w="3283" h="3064" extrusionOk="0">
                  <a:moveTo>
                    <a:pt x="1672" y="219"/>
                  </a:moveTo>
                  <a:cubicBezTo>
                    <a:pt x="2109" y="219"/>
                    <a:pt x="2487" y="597"/>
                    <a:pt x="2487" y="1055"/>
                  </a:cubicBezTo>
                  <a:cubicBezTo>
                    <a:pt x="2467" y="1512"/>
                    <a:pt x="2109" y="1870"/>
                    <a:pt x="1672" y="1870"/>
                  </a:cubicBezTo>
                  <a:cubicBezTo>
                    <a:pt x="1214" y="1870"/>
                    <a:pt x="836" y="1492"/>
                    <a:pt x="836" y="1055"/>
                  </a:cubicBezTo>
                  <a:cubicBezTo>
                    <a:pt x="836" y="597"/>
                    <a:pt x="1214" y="219"/>
                    <a:pt x="1672" y="219"/>
                  </a:cubicBezTo>
                  <a:close/>
                  <a:moveTo>
                    <a:pt x="1632" y="0"/>
                  </a:moveTo>
                  <a:cubicBezTo>
                    <a:pt x="737" y="0"/>
                    <a:pt x="1" y="716"/>
                    <a:pt x="1" y="1651"/>
                  </a:cubicBezTo>
                  <a:cubicBezTo>
                    <a:pt x="1" y="2248"/>
                    <a:pt x="319" y="2785"/>
                    <a:pt x="816" y="3064"/>
                  </a:cubicBezTo>
                  <a:lnTo>
                    <a:pt x="816" y="2288"/>
                  </a:lnTo>
                  <a:lnTo>
                    <a:pt x="1632" y="1910"/>
                  </a:lnTo>
                  <a:lnTo>
                    <a:pt x="2467" y="2288"/>
                  </a:lnTo>
                  <a:lnTo>
                    <a:pt x="2467" y="3064"/>
                  </a:lnTo>
                  <a:cubicBezTo>
                    <a:pt x="2965" y="2785"/>
                    <a:pt x="3283" y="2268"/>
                    <a:pt x="3283" y="1651"/>
                  </a:cubicBezTo>
                  <a:cubicBezTo>
                    <a:pt x="3283" y="756"/>
                    <a:pt x="2567" y="0"/>
                    <a:pt x="1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4959142" y="3269623"/>
              <a:ext cx="80163" cy="79241"/>
            </a:xfrm>
            <a:custGeom>
              <a:avLst/>
              <a:gdLst/>
              <a:ahLst/>
              <a:cxnLst/>
              <a:rect l="l" t="t" r="r" b="b"/>
              <a:pathLst>
                <a:path w="1652" h="1633" extrusionOk="0">
                  <a:moveTo>
                    <a:pt x="836" y="1"/>
                  </a:moveTo>
                  <a:cubicBezTo>
                    <a:pt x="378" y="1"/>
                    <a:pt x="0" y="359"/>
                    <a:pt x="0" y="816"/>
                  </a:cubicBezTo>
                  <a:cubicBezTo>
                    <a:pt x="0" y="1254"/>
                    <a:pt x="378" y="1632"/>
                    <a:pt x="836" y="1632"/>
                  </a:cubicBezTo>
                  <a:cubicBezTo>
                    <a:pt x="1273" y="1632"/>
                    <a:pt x="1651" y="1254"/>
                    <a:pt x="1651" y="816"/>
                  </a:cubicBezTo>
                  <a:cubicBezTo>
                    <a:pt x="1631" y="33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4959142" y="3351680"/>
              <a:ext cx="80163" cy="65703"/>
            </a:xfrm>
            <a:custGeom>
              <a:avLst/>
              <a:gdLst/>
              <a:ahLst/>
              <a:cxnLst/>
              <a:rect l="l" t="t" r="r" b="b"/>
              <a:pathLst>
                <a:path w="1652" h="1354" extrusionOk="0">
                  <a:moveTo>
                    <a:pt x="836" y="1"/>
                  </a:moveTo>
                  <a:lnTo>
                    <a:pt x="0" y="359"/>
                  </a:lnTo>
                  <a:lnTo>
                    <a:pt x="0" y="1135"/>
                  </a:lnTo>
                  <a:cubicBezTo>
                    <a:pt x="259" y="1274"/>
                    <a:pt x="537" y="1353"/>
                    <a:pt x="836" y="1353"/>
                  </a:cubicBezTo>
                  <a:cubicBezTo>
                    <a:pt x="1134" y="1353"/>
                    <a:pt x="1393" y="1274"/>
                    <a:pt x="1651" y="1135"/>
                  </a:cubicBezTo>
                  <a:lnTo>
                    <a:pt x="1651" y="359"/>
                  </a:lnTo>
                  <a:lnTo>
                    <a:pt x="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5141550" y="2865161"/>
              <a:ext cx="395818" cy="158386"/>
            </a:xfrm>
            <a:custGeom>
              <a:avLst/>
              <a:gdLst/>
              <a:ahLst/>
              <a:cxnLst/>
              <a:rect l="l" t="t" r="r" b="b"/>
              <a:pathLst>
                <a:path w="8157" h="3264" extrusionOk="0">
                  <a:moveTo>
                    <a:pt x="657" y="1"/>
                  </a:moveTo>
                  <a:lnTo>
                    <a:pt x="1" y="1612"/>
                  </a:lnTo>
                  <a:lnTo>
                    <a:pt x="657" y="3263"/>
                  </a:lnTo>
                  <a:lnTo>
                    <a:pt x="8157" y="3263"/>
                  </a:lnTo>
                  <a:lnTo>
                    <a:pt x="8157"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5232293" y="2900876"/>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5232293" y="2933728"/>
              <a:ext cx="247186" cy="19361"/>
            </a:xfrm>
            <a:custGeom>
              <a:avLst/>
              <a:gdLst/>
              <a:ahLst/>
              <a:cxnLst/>
              <a:rect l="l" t="t" r="r" b="b"/>
              <a:pathLst>
                <a:path w="5094" h="399"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5232293" y="2966532"/>
              <a:ext cx="247186" cy="19361"/>
            </a:xfrm>
            <a:custGeom>
              <a:avLst/>
              <a:gdLst/>
              <a:ahLst/>
              <a:cxnLst/>
              <a:rect l="l" t="t" r="r" b="b"/>
              <a:pathLst>
                <a:path w="5094" h="399" extrusionOk="0">
                  <a:moveTo>
                    <a:pt x="1" y="1"/>
                  </a:moveTo>
                  <a:lnTo>
                    <a:pt x="1" y="398"/>
                  </a:lnTo>
                  <a:lnTo>
                    <a:pt x="5093" y="398"/>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5141550" y="3062079"/>
              <a:ext cx="395818" cy="157415"/>
            </a:xfrm>
            <a:custGeom>
              <a:avLst/>
              <a:gdLst/>
              <a:ahLst/>
              <a:cxnLst/>
              <a:rect l="l" t="t" r="r" b="b"/>
              <a:pathLst>
                <a:path w="8157" h="3244" extrusionOk="0">
                  <a:moveTo>
                    <a:pt x="657" y="1"/>
                  </a:moveTo>
                  <a:lnTo>
                    <a:pt x="1" y="1612"/>
                  </a:lnTo>
                  <a:lnTo>
                    <a:pt x="657" y="3243"/>
                  </a:lnTo>
                  <a:lnTo>
                    <a:pt x="8157" y="3243"/>
                  </a:lnTo>
                  <a:lnTo>
                    <a:pt x="8157"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5232293" y="3097793"/>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5232293" y="3130645"/>
              <a:ext cx="247186" cy="19361"/>
            </a:xfrm>
            <a:custGeom>
              <a:avLst/>
              <a:gdLst/>
              <a:ahLst/>
              <a:cxnLst/>
              <a:rect l="l" t="t" r="r" b="b"/>
              <a:pathLst>
                <a:path w="5094" h="399"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5232293" y="3163449"/>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5141550" y="3258074"/>
              <a:ext cx="395818" cy="158337"/>
            </a:xfrm>
            <a:custGeom>
              <a:avLst/>
              <a:gdLst/>
              <a:ahLst/>
              <a:cxnLst/>
              <a:rect l="l" t="t" r="r" b="b"/>
              <a:pathLst>
                <a:path w="8157" h="3263" extrusionOk="0">
                  <a:moveTo>
                    <a:pt x="657" y="0"/>
                  </a:moveTo>
                  <a:lnTo>
                    <a:pt x="1" y="1631"/>
                  </a:lnTo>
                  <a:lnTo>
                    <a:pt x="657" y="3263"/>
                  </a:lnTo>
                  <a:lnTo>
                    <a:pt x="8157" y="3263"/>
                  </a:lnTo>
                  <a:lnTo>
                    <a:pt x="8157"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5232293" y="3294759"/>
              <a:ext cx="247186" cy="19313"/>
            </a:xfrm>
            <a:custGeom>
              <a:avLst/>
              <a:gdLst/>
              <a:ahLst/>
              <a:cxnLst/>
              <a:rect l="l" t="t" r="r" b="b"/>
              <a:pathLst>
                <a:path w="5094" h="398"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5232293" y="3326592"/>
              <a:ext cx="247186" cy="19361"/>
            </a:xfrm>
            <a:custGeom>
              <a:avLst/>
              <a:gdLst/>
              <a:ahLst/>
              <a:cxnLst/>
              <a:rect l="l" t="t" r="r" b="b"/>
              <a:pathLst>
                <a:path w="5094" h="399" extrusionOk="0">
                  <a:moveTo>
                    <a:pt x="1" y="1"/>
                  </a:moveTo>
                  <a:lnTo>
                    <a:pt x="1" y="398"/>
                  </a:lnTo>
                  <a:lnTo>
                    <a:pt x="5093" y="398"/>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5232293" y="3359395"/>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5219773" y="3269623"/>
              <a:ext cx="620732" cy="434444"/>
            </a:xfrm>
            <a:custGeom>
              <a:avLst/>
              <a:gdLst/>
              <a:ahLst/>
              <a:cxnLst/>
              <a:rect l="l" t="t" r="r" b="b"/>
              <a:pathLst>
                <a:path w="12792" h="8953" fill="none" extrusionOk="0">
                  <a:moveTo>
                    <a:pt x="0" y="4775"/>
                  </a:moveTo>
                  <a:lnTo>
                    <a:pt x="0" y="8953"/>
                  </a:lnTo>
                  <a:lnTo>
                    <a:pt x="12791" y="8953"/>
                  </a:lnTo>
                  <a:lnTo>
                    <a:pt x="12791" y="1"/>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7264261" y="1321657"/>
              <a:ext cx="543529" cy="696965"/>
            </a:xfrm>
            <a:custGeom>
              <a:avLst/>
              <a:gdLst/>
              <a:ahLst/>
              <a:cxnLst/>
              <a:rect l="l" t="t" r="r" b="b"/>
              <a:pathLst>
                <a:path w="11201" h="14363" extrusionOk="0">
                  <a:moveTo>
                    <a:pt x="1" y="0"/>
                  </a:moveTo>
                  <a:lnTo>
                    <a:pt x="1" y="14363"/>
                  </a:lnTo>
                  <a:lnTo>
                    <a:pt x="11200" y="14363"/>
                  </a:lnTo>
                  <a:lnTo>
                    <a:pt x="11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7264261" y="1321657"/>
              <a:ext cx="543529" cy="102339"/>
            </a:xfrm>
            <a:custGeom>
              <a:avLst/>
              <a:gdLst/>
              <a:ahLst/>
              <a:cxnLst/>
              <a:rect l="l" t="t" r="r" b="b"/>
              <a:pathLst>
                <a:path w="11201" h="2109" extrusionOk="0">
                  <a:moveTo>
                    <a:pt x="1" y="0"/>
                  </a:moveTo>
                  <a:lnTo>
                    <a:pt x="1" y="2109"/>
                  </a:lnTo>
                  <a:lnTo>
                    <a:pt x="11200" y="2109"/>
                  </a:lnTo>
                  <a:lnTo>
                    <a:pt x="11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7307740" y="1351549"/>
              <a:ext cx="45371" cy="46390"/>
            </a:xfrm>
            <a:custGeom>
              <a:avLst/>
              <a:gdLst/>
              <a:ahLst/>
              <a:cxnLst/>
              <a:rect l="l" t="t" r="r" b="b"/>
              <a:pathLst>
                <a:path w="935" h="956" fill="none" extrusionOk="0">
                  <a:moveTo>
                    <a:pt x="935" y="478"/>
                  </a:moveTo>
                  <a:cubicBezTo>
                    <a:pt x="935" y="737"/>
                    <a:pt x="736" y="956"/>
                    <a:pt x="477" y="956"/>
                  </a:cubicBezTo>
                  <a:cubicBezTo>
                    <a:pt x="199" y="956"/>
                    <a:pt x="0" y="757"/>
                    <a:pt x="0" y="478"/>
                  </a:cubicBezTo>
                  <a:cubicBezTo>
                    <a:pt x="0" y="240"/>
                    <a:pt x="199" y="1"/>
                    <a:pt x="477" y="1"/>
                  </a:cubicBezTo>
                  <a:cubicBezTo>
                    <a:pt x="736" y="1"/>
                    <a:pt x="935" y="240"/>
                    <a:pt x="935"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7382033" y="1351549"/>
              <a:ext cx="46390" cy="46390"/>
            </a:xfrm>
            <a:custGeom>
              <a:avLst/>
              <a:gdLst/>
              <a:ahLst/>
              <a:cxnLst/>
              <a:rect l="l" t="t" r="r" b="b"/>
              <a:pathLst>
                <a:path w="956" h="956" fill="none" extrusionOk="0">
                  <a:moveTo>
                    <a:pt x="956" y="478"/>
                  </a:moveTo>
                  <a:cubicBezTo>
                    <a:pt x="956" y="737"/>
                    <a:pt x="757" y="956"/>
                    <a:pt x="478" y="956"/>
                  </a:cubicBezTo>
                  <a:cubicBezTo>
                    <a:pt x="239" y="956"/>
                    <a:pt x="1" y="757"/>
                    <a:pt x="1" y="478"/>
                  </a:cubicBezTo>
                  <a:cubicBezTo>
                    <a:pt x="1" y="240"/>
                    <a:pt x="200" y="1"/>
                    <a:pt x="478" y="1"/>
                  </a:cubicBezTo>
                  <a:cubicBezTo>
                    <a:pt x="757" y="1"/>
                    <a:pt x="956" y="240"/>
                    <a:pt x="956"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7458316" y="1351549"/>
              <a:ext cx="46390" cy="46390"/>
            </a:xfrm>
            <a:custGeom>
              <a:avLst/>
              <a:gdLst/>
              <a:ahLst/>
              <a:cxnLst/>
              <a:rect l="l" t="t" r="r" b="b"/>
              <a:pathLst>
                <a:path w="956" h="956" fill="none" extrusionOk="0">
                  <a:moveTo>
                    <a:pt x="955" y="478"/>
                  </a:moveTo>
                  <a:cubicBezTo>
                    <a:pt x="955" y="737"/>
                    <a:pt x="756" y="956"/>
                    <a:pt x="478" y="956"/>
                  </a:cubicBezTo>
                  <a:cubicBezTo>
                    <a:pt x="219" y="956"/>
                    <a:pt x="0" y="757"/>
                    <a:pt x="0" y="478"/>
                  </a:cubicBezTo>
                  <a:cubicBezTo>
                    <a:pt x="0" y="240"/>
                    <a:pt x="199" y="1"/>
                    <a:pt x="478" y="1"/>
                  </a:cubicBezTo>
                  <a:cubicBezTo>
                    <a:pt x="716" y="1"/>
                    <a:pt x="955" y="240"/>
                    <a:pt x="955"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7434150" y="1505035"/>
              <a:ext cx="91761" cy="68614"/>
            </a:xfrm>
            <a:custGeom>
              <a:avLst/>
              <a:gdLst/>
              <a:ahLst/>
              <a:cxnLst/>
              <a:rect l="l" t="t" r="r" b="b"/>
              <a:pathLst>
                <a:path w="1891" h="1414" extrusionOk="0">
                  <a:moveTo>
                    <a:pt x="1891" y="1"/>
                  </a:moveTo>
                  <a:cubicBezTo>
                    <a:pt x="1155" y="61"/>
                    <a:pt x="478" y="399"/>
                    <a:pt x="1" y="916"/>
                  </a:cubicBezTo>
                  <a:lnTo>
                    <a:pt x="419" y="1413"/>
                  </a:lnTo>
                  <a:cubicBezTo>
                    <a:pt x="777" y="996"/>
                    <a:pt x="1294" y="697"/>
                    <a:pt x="1891" y="657"/>
                  </a:cubicBezTo>
                  <a:lnTo>
                    <a:pt x="1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545177" y="1505035"/>
              <a:ext cx="126505" cy="150670"/>
            </a:xfrm>
            <a:custGeom>
              <a:avLst/>
              <a:gdLst/>
              <a:ahLst/>
              <a:cxnLst/>
              <a:rect l="l" t="t" r="r" b="b"/>
              <a:pathLst>
                <a:path w="2607" h="3105" extrusionOk="0">
                  <a:moveTo>
                    <a:pt x="1" y="1"/>
                  </a:moveTo>
                  <a:lnTo>
                    <a:pt x="1" y="657"/>
                  </a:lnTo>
                  <a:cubicBezTo>
                    <a:pt x="1095" y="757"/>
                    <a:pt x="1970" y="1692"/>
                    <a:pt x="1970" y="2806"/>
                  </a:cubicBezTo>
                  <a:cubicBezTo>
                    <a:pt x="1970" y="2905"/>
                    <a:pt x="1970" y="3005"/>
                    <a:pt x="1950" y="3104"/>
                  </a:cubicBezTo>
                  <a:lnTo>
                    <a:pt x="2587" y="3104"/>
                  </a:lnTo>
                  <a:cubicBezTo>
                    <a:pt x="2587" y="3005"/>
                    <a:pt x="2607" y="2905"/>
                    <a:pt x="2607" y="2806"/>
                  </a:cubicBezTo>
                  <a:cubicBezTo>
                    <a:pt x="2607" y="1314"/>
                    <a:pt x="1453" y="1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7396543" y="1565887"/>
              <a:ext cx="269362" cy="213364"/>
            </a:xfrm>
            <a:custGeom>
              <a:avLst/>
              <a:gdLst/>
              <a:ahLst/>
              <a:cxnLst/>
              <a:rect l="l" t="t" r="r" b="b"/>
              <a:pathLst>
                <a:path w="5551" h="4397" extrusionOk="0">
                  <a:moveTo>
                    <a:pt x="497" y="0"/>
                  </a:moveTo>
                  <a:cubicBezTo>
                    <a:pt x="199" y="438"/>
                    <a:pt x="0" y="995"/>
                    <a:pt x="0" y="1592"/>
                  </a:cubicBezTo>
                  <a:cubicBezTo>
                    <a:pt x="0" y="3123"/>
                    <a:pt x="1273" y="4396"/>
                    <a:pt x="2825" y="4396"/>
                  </a:cubicBezTo>
                  <a:cubicBezTo>
                    <a:pt x="4138" y="4396"/>
                    <a:pt x="5232" y="3501"/>
                    <a:pt x="5550" y="2288"/>
                  </a:cubicBezTo>
                  <a:lnTo>
                    <a:pt x="4914" y="2288"/>
                  </a:lnTo>
                  <a:cubicBezTo>
                    <a:pt x="4635" y="3123"/>
                    <a:pt x="3820" y="3740"/>
                    <a:pt x="2845" y="3740"/>
                  </a:cubicBezTo>
                  <a:cubicBezTo>
                    <a:pt x="1651" y="3740"/>
                    <a:pt x="657" y="2765"/>
                    <a:pt x="657" y="1552"/>
                  </a:cubicBezTo>
                  <a:cubicBezTo>
                    <a:pt x="657" y="1154"/>
                    <a:pt x="756" y="796"/>
                    <a:pt x="935" y="497"/>
                  </a:cubicBez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7374318" y="1924006"/>
              <a:ext cx="318615" cy="24165"/>
            </a:xfrm>
            <a:custGeom>
              <a:avLst/>
              <a:gdLst/>
              <a:ahLst/>
              <a:cxnLst/>
              <a:rect l="l" t="t" r="r" b="b"/>
              <a:pathLst>
                <a:path w="6566" h="498" extrusionOk="0">
                  <a:moveTo>
                    <a:pt x="239" y="0"/>
                  </a:moveTo>
                  <a:cubicBezTo>
                    <a:pt x="120" y="0"/>
                    <a:pt x="1" y="100"/>
                    <a:pt x="1" y="239"/>
                  </a:cubicBezTo>
                  <a:cubicBezTo>
                    <a:pt x="1" y="378"/>
                    <a:pt x="80" y="498"/>
                    <a:pt x="239" y="498"/>
                  </a:cubicBezTo>
                  <a:lnTo>
                    <a:pt x="6307" y="498"/>
                  </a:lnTo>
                  <a:cubicBezTo>
                    <a:pt x="6426" y="498"/>
                    <a:pt x="6565" y="37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7371406" y="1924006"/>
              <a:ext cx="153533" cy="24165"/>
            </a:xfrm>
            <a:custGeom>
              <a:avLst/>
              <a:gdLst/>
              <a:ahLst/>
              <a:cxnLst/>
              <a:rect l="l" t="t" r="r" b="b"/>
              <a:pathLst>
                <a:path w="3164" h="498" extrusionOk="0">
                  <a:moveTo>
                    <a:pt x="240" y="0"/>
                  </a:moveTo>
                  <a:cubicBezTo>
                    <a:pt x="120" y="0"/>
                    <a:pt x="1" y="100"/>
                    <a:pt x="1" y="239"/>
                  </a:cubicBezTo>
                  <a:cubicBezTo>
                    <a:pt x="1" y="378"/>
                    <a:pt x="100" y="498"/>
                    <a:pt x="240" y="498"/>
                  </a:cubicBezTo>
                  <a:lnTo>
                    <a:pt x="2905" y="498"/>
                  </a:lnTo>
                  <a:cubicBezTo>
                    <a:pt x="3045" y="498"/>
                    <a:pt x="3164" y="378"/>
                    <a:pt x="3164" y="239"/>
                  </a:cubicBezTo>
                  <a:cubicBezTo>
                    <a:pt x="3164" y="120"/>
                    <a:pt x="3064" y="0"/>
                    <a:pt x="2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7374318" y="1836175"/>
              <a:ext cx="318615" cy="24165"/>
            </a:xfrm>
            <a:custGeom>
              <a:avLst/>
              <a:gdLst/>
              <a:ahLst/>
              <a:cxnLst/>
              <a:rect l="l" t="t" r="r" b="b"/>
              <a:pathLst>
                <a:path w="6566" h="498" extrusionOk="0">
                  <a:moveTo>
                    <a:pt x="239" y="0"/>
                  </a:moveTo>
                  <a:cubicBezTo>
                    <a:pt x="120" y="0"/>
                    <a:pt x="1" y="100"/>
                    <a:pt x="1" y="239"/>
                  </a:cubicBezTo>
                  <a:cubicBezTo>
                    <a:pt x="1" y="358"/>
                    <a:pt x="80" y="497"/>
                    <a:pt x="239" y="497"/>
                  </a:cubicBezTo>
                  <a:lnTo>
                    <a:pt x="6307" y="497"/>
                  </a:lnTo>
                  <a:cubicBezTo>
                    <a:pt x="6426" y="497"/>
                    <a:pt x="6565" y="35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7371406" y="1836175"/>
              <a:ext cx="107240" cy="24165"/>
            </a:xfrm>
            <a:custGeom>
              <a:avLst/>
              <a:gdLst/>
              <a:ahLst/>
              <a:cxnLst/>
              <a:rect l="l" t="t" r="r" b="b"/>
              <a:pathLst>
                <a:path w="2210" h="498" extrusionOk="0">
                  <a:moveTo>
                    <a:pt x="260" y="0"/>
                  </a:moveTo>
                  <a:cubicBezTo>
                    <a:pt x="120" y="0"/>
                    <a:pt x="1" y="100"/>
                    <a:pt x="1" y="239"/>
                  </a:cubicBezTo>
                  <a:cubicBezTo>
                    <a:pt x="1" y="358"/>
                    <a:pt x="100" y="497"/>
                    <a:pt x="260" y="497"/>
                  </a:cubicBezTo>
                  <a:lnTo>
                    <a:pt x="1970" y="497"/>
                  </a:lnTo>
                  <a:cubicBezTo>
                    <a:pt x="2090" y="497"/>
                    <a:pt x="2209" y="358"/>
                    <a:pt x="2209" y="239"/>
                  </a:cubicBezTo>
                  <a:cubicBezTo>
                    <a:pt x="2209" y="120"/>
                    <a:pt x="2110" y="0"/>
                    <a:pt x="1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7374318" y="1879605"/>
              <a:ext cx="318615" cy="24165"/>
            </a:xfrm>
            <a:custGeom>
              <a:avLst/>
              <a:gdLst/>
              <a:ahLst/>
              <a:cxnLst/>
              <a:rect l="l" t="t" r="r" b="b"/>
              <a:pathLst>
                <a:path w="6566" h="498" extrusionOk="0">
                  <a:moveTo>
                    <a:pt x="239" y="0"/>
                  </a:moveTo>
                  <a:cubicBezTo>
                    <a:pt x="120" y="0"/>
                    <a:pt x="1" y="100"/>
                    <a:pt x="1" y="239"/>
                  </a:cubicBezTo>
                  <a:cubicBezTo>
                    <a:pt x="1" y="358"/>
                    <a:pt x="80" y="498"/>
                    <a:pt x="239" y="498"/>
                  </a:cubicBezTo>
                  <a:lnTo>
                    <a:pt x="6307" y="498"/>
                  </a:lnTo>
                  <a:cubicBezTo>
                    <a:pt x="6426" y="498"/>
                    <a:pt x="6565" y="39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7370484" y="1879605"/>
              <a:ext cx="189199" cy="24165"/>
            </a:xfrm>
            <a:custGeom>
              <a:avLst/>
              <a:gdLst/>
              <a:ahLst/>
              <a:cxnLst/>
              <a:rect l="l" t="t" r="r" b="b"/>
              <a:pathLst>
                <a:path w="3899" h="498" extrusionOk="0">
                  <a:moveTo>
                    <a:pt x="239" y="0"/>
                  </a:moveTo>
                  <a:cubicBezTo>
                    <a:pt x="119" y="0"/>
                    <a:pt x="0" y="100"/>
                    <a:pt x="0" y="239"/>
                  </a:cubicBezTo>
                  <a:cubicBezTo>
                    <a:pt x="0" y="358"/>
                    <a:pt x="100" y="498"/>
                    <a:pt x="239" y="498"/>
                  </a:cubicBezTo>
                  <a:lnTo>
                    <a:pt x="3621" y="498"/>
                  </a:lnTo>
                  <a:cubicBezTo>
                    <a:pt x="3780" y="498"/>
                    <a:pt x="3899" y="398"/>
                    <a:pt x="3879" y="239"/>
                  </a:cubicBezTo>
                  <a:cubicBezTo>
                    <a:pt x="3879" y="120"/>
                    <a:pt x="378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7544206" y="1670120"/>
              <a:ext cx="569586" cy="503932"/>
            </a:xfrm>
            <a:custGeom>
              <a:avLst/>
              <a:gdLst/>
              <a:ahLst/>
              <a:cxnLst/>
              <a:rect l="l" t="t" r="r" b="b"/>
              <a:pathLst>
                <a:path w="11738" h="10385" fill="none" extrusionOk="0">
                  <a:moveTo>
                    <a:pt x="5451" y="1"/>
                  </a:moveTo>
                  <a:lnTo>
                    <a:pt x="11737" y="1"/>
                  </a:lnTo>
                  <a:lnTo>
                    <a:pt x="11737" y="10385"/>
                  </a:lnTo>
                  <a:lnTo>
                    <a:pt x="1" y="10385"/>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5840467" y="1848694"/>
              <a:ext cx="1455701" cy="114907"/>
            </a:xfrm>
            <a:custGeom>
              <a:avLst/>
              <a:gdLst/>
              <a:ahLst/>
              <a:cxnLst/>
              <a:rect l="l" t="t" r="r" b="b"/>
              <a:pathLst>
                <a:path w="29999" h="2368" extrusionOk="0">
                  <a:moveTo>
                    <a:pt x="0" y="1"/>
                  </a:moveTo>
                  <a:lnTo>
                    <a:pt x="0" y="2368"/>
                  </a:lnTo>
                  <a:lnTo>
                    <a:pt x="29998" y="2368"/>
                  </a:lnTo>
                  <a:lnTo>
                    <a:pt x="29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5840467" y="1848694"/>
              <a:ext cx="1298335" cy="114907"/>
            </a:xfrm>
            <a:custGeom>
              <a:avLst/>
              <a:gdLst/>
              <a:ahLst/>
              <a:cxnLst/>
              <a:rect l="l" t="t" r="r" b="b"/>
              <a:pathLst>
                <a:path w="26756" h="2368" extrusionOk="0">
                  <a:moveTo>
                    <a:pt x="0" y="1"/>
                  </a:moveTo>
                  <a:lnTo>
                    <a:pt x="0" y="2368"/>
                  </a:lnTo>
                  <a:lnTo>
                    <a:pt x="26756" y="2368"/>
                  </a:lnTo>
                  <a:lnTo>
                    <a:pt x="26756"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7178371" y="1862233"/>
              <a:ext cx="57939" cy="57939"/>
            </a:xfrm>
            <a:custGeom>
              <a:avLst/>
              <a:gdLst/>
              <a:ahLst/>
              <a:cxnLst/>
              <a:rect l="l" t="t" r="r" b="b"/>
              <a:pathLst>
                <a:path w="1194" h="1194" extrusionOk="0">
                  <a:moveTo>
                    <a:pt x="597" y="100"/>
                  </a:moveTo>
                  <a:cubicBezTo>
                    <a:pt x="876" y="100"/>
                    <a:pt x="1114" y="319"/>
                    <a:pt x="1094" y="597"/>
                  </a:cubicBezTo>
                  <a:cubicBezTo>
                    <a:pt x="1094" y="876"/>
                    <a:pt x="876" y="1094"/>
                    <a:pt x="597" y="1094"/>
                  </a:cubicBezTo>
                  <a:cubicBezTo>
                    <a:pt x="319" y="1094"/>
                    <a:pt x="100" y="876"/>
                    <a:pt x="100" y="597"/>
                  </a:cubicBezTo>
                  <a:cubicBezTo>
                    <a:pt x="100" y="319"/>
                    <a:pt x="319" y="100"/>
                    <a:pt x="597" y="100"/>
                  </a:cubicBezTo>
                  <a:close/>
                  <a:moveTo>
                    <a:pt x="597" y="0"/>
                  </a:moveTo>
                  <a:cubicBezTo>
                    <a:pt x="279" y="0"/>
                    <a:pt x="0" y="279"/>
                    <a:pt x="0" y="597"/>
                  </a:cubicBezTo>
                  <a:cubicBezTo>
                    <a:pt x="0" y="915"/>
                    <a:pt x="279" y="1194"/>
                    <a:pt x="597" y="1194"/>
                  </a:cubicBezTo>
                  <a:cubicBezTo>
                    <a:pt x="915" y="1194"/>
                    <a:pt x="1194" y="915"/>
                    <a:pt x="1194" y="597"/>
                  </a:cubicBezTo>
                  <a:cubicBezTo>
                    <a:pt x="1194" y="279"/>
                    <a:pt x="915" y="0"/>
                    <a:pt x="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7222772" y="1911438"/>
              <a:ext cx="35763" cy="39645"/>
            </a:xfrm>
            <a:custGeom>
              <a:avLst/>
              <a:gdLst/>
              <a:ahLst/>
              <a:cxnLst/>
              <a:rect l="l" t="t" r="r" b="b"/>
              <a:pathLst>
                <a:path w="737" h="817" extrusionOk="0">
                  <a:moveTo>
                    <a:pt x="80" y="1"/>
                  </a:moveTo>
                  <a:lnTo>
                    <a:pt x="0" y="60"/>
                  </a:lnTo>
                  <a:lnTo>
                    <a:pt x="657" y="816"/>
                  </a:lnTo>
                  <a:lnTo>
                    <a:pt x="736" y="737"/>
                  </a:lnTo>
                  <a:lnTo>
                    <a:pt x="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Flowchart: Punched Tape 213"/>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p:cNvSpPr/>
          <p:nvPr/>
        </p:nvSpPr>
        <p:spPr>
          <a:xfrm flipH="1">
            <a:off x="5938345" y="0"/>
            <a:ext cx="3205655" cy="5143500"/>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10206" y="2406869"/>
            <a:ext cx="5654565" cy="1600438"/>
          </a:xfrm>
          <a:prstGeom prst="rect">
            <a:avLst/>
          </a:prstGeom>
          <a:noFill/>
        </p:spPr>
        <p:txBody>
          <a:bodyPr wrap="square" rtlCol="0">
            <a:spAutoFit/>
          </a:bodyPr>
          <a:lstStyle/>
          <a:p>
            <a:r>
              <a:rPr lang="en-US" b="1" dirty="0">
                <a:latin typeface="Constantia" panose="02030602050306030303" pitchFamily="18" charset="0"/>
              </a:rPr>
              <a:t>This </a:t>
            </a:r>
            <a:r>
              <a:rPr lang="en-US" b="1" dirty="0" smtClean="0">
                <a:latin typeface="Constantia" panose="02030602050306030303" pitchFamily="18" charset="0"/>
              </a:rPr>
              <a:t>Data </a:t>
            </a:r>
            <a:r>
              <a:rPr lang="en-US" b="1" dirty="0">
                <a:latin typeface="Constantia" panose="02030602050306030303" pitchFamily="18" charset="0"/>
              </a:rPr>
              <a:t>reflects user behavior when accessing the web. It contains information about controllers, actions, durations, start times, end times, and user agents</a:t>
            </a:r>
            <a:r>
              <a:rPr lang="en-US" b="1" dirty="0" smtClean="0">
                <a:latin typeface="Constantia" panose="02030602050306030303" pitchFamily="18" charset="0"/>
              </a:rPr>
              <a:t>.</a:t>
            </a:r>
          </a:p>
          <a:p>
            <a:endParaRPr lang="en-US" b="1" dirty="0">
              <a:latin typeface="Constantia" panose="02030602050306030303" pitchFamily="18" charset="0"/>
            </a:endParaRPr>
          </a:p>
          <a:p>
            <a:r>
              <a:rPr lang="en-US" b="1" dirty="0">
                <a:latin typeface="Constantia" panose="02030602050306030303" pitchFamily="18" charset="0"/>
              </a:rPr>
              <a:t>We collected the dataset from the Kaggle platform.</a:t>
            </a:r>
          </a:p>
          <a:p>
            <a:r>
              <a:rPr lang="en-US" b="1" u="sng" dirty="0">
                <a:latin typeface="Constantia" panose="02030602050306030303" pitchFamily="18" charset="0"/>
                <a:hlinkClick r:id="rId2"/>
              </a:rPr>
              <a:t>https://www.kaggle.com/datasets/gongetes/auditlog/</a:t>
            </a:r>
            <a:endParaRPr lang="en-US" b="1" dirty="0">
              <a:latin typeface="Constantia" panose="02030602050306030303" pitchFamily="18" charset="0"/>
            </a:endParaRPr>
          </a:p>
          <a:p>
            <a:endParaRPr lang="en-IN" b="1" dirty="0">
              <a:latin typeface="Constantia" panose="02030602050306030303" pitchFamily="18" charset="0"/>
            </a:endParaRPr>
          </a:p>
        </p:txBody>
      </p:sp>
      <p:sp>
        <p:nvSpPr>
          <p:cNvPr id="5" name="Flowchart: Punched Tape 4"/>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61848" y="241738"/>
            <a:ext cx="4572000" cy="1815882"/>
          </a:xfrm>
          <a:prstGeom prst="rect">
            <a:avLst/>
          </a:prstGeom>
          <a:noFill/>
        </p:spPr>
        <p:txBody>
          <a:bodyPr wrap="square" rtlCol="0">
            <a:spAutoFit/>
          </a:bodyPr>
          <a:lstStyle/>
          <a:p>
            <a:r>
              <a:rPr lang="en-US" b="1" dirty="0">
                <a:latin typeface="Constantia" panose="02030602050306030303" pitchFamily="18" charset="0"/>
              </a:rPr>
              <a:t>Understanding the distribution of user activities during weekdays versus weekends helps in resource allocation, ensuring appropriate staffing and resource availability during peak periods. It helps in understanding user behavior patterns, preferences, and requirements during different times, allowing for tailored service or product offerings.</a:t>
            </a:r>
            <a:endParaRPr lang="en-IN" b="1" dirty="0">
              <a:latin typeface="Constantia" panose="02030602050306030303" pitchFamily="18" charset="0"/>
            </a:endParaRPr>
          </a:p>
        </p:txBody>
      </p:sp>
    </p:spTree>
    <p:extLst>
      <p:ext uri="{BB962C8B-B14F-4D97-AF65-F5344CB8AC3E}">
        <p14:creationId xmlns:p14="http://schemas.microsoft.com/office/powerpoint/2010/main" val="392790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9" name="Google Shape;219;p21"/>
          <p:cNvGrpSpPr/>
          <p:nvPr/>
        </p:nvGrpSpPr>
        <p:grpSpPr>
          <a:xfrm>
            <a:off x="457200" y="981250"/>
            <a:ext cx="2295600" cy="798200"/>
            <a:chOff x="457200" y="1057450"/>
            <a:chExt cx="2295600" cy="798200"/>
          </a:xfrm>
        </p:grpSpPr>
        <p:sp>
          <p:nvSpPr>
            <p:cNvPr id="220" name="Google Shape;220;p21"/>
            <p:cNvSpPr txBox="1"/>
            <p:nvPr/>
          </p:nvSpPr>
          <p:spPr>
            <a:xfrm>
              <a:off x="457200" y="1057450"/>
              <a:ext cx="2295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smtClean="0">
                  <a:solidFill>
                    <a:schemeClr val="dk2"/>
                  </a:solidFill>
                  <a:latin typeface="Calibri" panose="020F0502020204030204" pitchFamily="34" charset="0"/>
                  <a:ea typeface="Calibri" panose="020F0502020204030204" pitchFamily="34" charset="0"/>
                  <a:cs typeface="Calibri" panose="020F0502020204030204" pitchFamily="34" charset="0"/>
                  <a:sym typeface="Fira Sans Extra Condensed"/>
                </a:rPr>
                <a:t>659</a:t>
              </a:r>
              <a:endParaRPr sz="3200" b="1" dirty="0">
                <a:solidFill>
                  <a:schemeClr val="dk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21" name="Google Shape;221;p21"/>
            <p:cNvSpPr txBox="1"/>
            <p:nvPr/>
          </p:nvSpPr>
          <p:spPr>
            <a:xfrm>
              <a:off x="457200" y="1399050"/>
              <a:ext cx="1976100" cy="45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Total Number of Unique User Agent</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22" name="Google Shape;222;p21"/>
          <p:cNvGrpSpPr/>
          <p:nvPr/>
        </p:nvGrpSpPr>
        <p:grpSpPr>
          <a:xfrm>
            <a:off x="457200" y="2334113"/>
            <a:ext cx="2295600" cy="798200"/>
            <a:chOff x="457200" y="2425650"/>
            <a:chExt cx="2295600" cy="798200"/>
          </a:xfrm>
        </p:grpSpPr>
        <p:sp>
          <p:nvSpPr>
            <p:cNvPr id="223" name="Google Shape;223;p21"/>
            <p:cNvSpPr txBox="1"/>
            <p:nvPr/>
          </p:nvSpPr>
          <p:spPr>
            <a:xfrm>
              <a:off x="457200" y="2425650"/>
              <a:ext cx="2295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smtClean="0">
                  <a:solidFill>
                    <a:schemeClr val="lt2"/>
                  </a:solidFill>
                  <a:latin typeface="Calibri" panose="020F0502020204030204" pitchFamily="34" charset="0"/>
                  <a:ea typeface="Calibri" panose="020F0502020204030204" pitchFamily="34" charset="0"/>
                  <a:cs typeface="Calibri" panose="020F0502020204030204" pitchFamily="34" charset="0"/>
                  <a:sym typeface="Fira Sans Extra Condensed"/>
                </a:rPr>
                <a:t>15</a:t>
              </a:r>
              <a:endParaRPr sz="3200" b="1" dirty="0">
                <a:solidFill>
                  <a:schemeClr val="l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24" name="Google Shape;224;p21"/>
            <p:cNvSpPr txBox="1"/>
            <p:nvPr/>
          </p:nvSpPr>
          <p:spPr>
            <a:xfrm>
              <a:off x="457200" y="2767250"/>
              <a:ext cx="1976100" cy="45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Total Number of Action</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25" name="Google Shape;225;p21"/>
          <p:cNvGrpSpPr/>
          <p:nvPr/>
        </p:nvGrpSpPr>
        <p:grpSpPr>
          <a:xfrm>
            <a:off x="457200" y="3686975"/>
            <a:ext cx="2295600" cy="798200"/>
            <a:chOff x="457200" y="3763175"/>
            <a:chExt cx="2295600" cy="798200"/>
          </a:xfrm>
        </p:grpSpPr>
        <p:sp>
          <p:nvSpPr>
            <p:cNvPr id="226" name="Google Shape;226;p21"/>
            <p:cNvSpPr txBox="1"/>
            <p:nvPr/>
          </p:nvSpPr>
          <p:spPr>
            <a:xfrm>
              <a:off x="457200" y="3763175"/>
              <a:ext cx="2295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rPr>
                <a:t>6</a:t>
              </a:r>
              <a:endParaRPr sz="32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27" name="Google Shape;227;p21"/>
            <p:cNvSpPr txBox="1"/>
            <p:nvPr/>
          </p:nvSpPr>
          <p:spPr>
            <a:xfrm>
              <a:off x="457200" y="4104775"/>
              <a:ext cx="1976100" cy="45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Total Number of Controllers</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28" name="Google Shape;228;p21"/>
          <p:cNvGrpSpPr/>
          <p:nvPr/>
        </p:nvGrpSpPr>
        <p:grpSpPr>
          <a:xfrm>
            <a:off x="6391200" y="981250"/>
            <a:ext cx="2295600" cy="798200"/>
            <a:chOff x="6391200" y="1057450"/>
            <a:chExt cx="2295600" cy="798200"/>
          </a:xfrm>
        </p:grpSpPr>
        <p:sp>
          <p:nvSpPr>
            <p:cNvPr id="229" name="Google Shape;229;p21"/>
            <p:cNvSpPr txBox="1"/>
            <p:nvPr/>
          </p:nvSpPr>
          <p:spPr>
            <a:xfrm>
              <a:off x="6391200" y="1057450"/>
              <a:ext cx="2295600" cy="331800"/>
            </a:xfrm>
            <a:prstGeom prst="rect">
              <a:avLst/>
            </a:prstGeom>
            <a:noFill/>
            <a:ln>
              <a:noFill/>
            </a:ln>
          </p:spPr>
          <p:txBody>
            <a:bodyPr spcFirstLastPara="1" wrap="square" lIns="91425" tIns="91425" rIns="91425" bIns="91425" anchor="ctr" anchorCtr="0">
              <a:noAutofit/>
            </a:bodyPr>
            <a:lstStyle/>
            <a:p>
              <a:pPr lvl="0" algn="r"/>
              <a:r>
                <a:rPr lang="en-IN" sz="2400" b="1" dirty="0" smtClean="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123,475 minutes </a:t>
              </a:r>
              <a:endParaRPr sz="2400" b="1"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30" name="Google Shape;230;p21"/>
            <p:cNvSpPr txBox="1"/>
            <p:nvPr/>
          </p:nvSpPr>
          <p:spPr>
            <a:xfrm>
              <a:off x="6710700" y="1399050"/>
              <a:ext cx="1976100" cy="45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Peak duration in minutes in the year of 2023 ,26</a:t>
              </a:r>
              <a:r>
                <a:rPr lang="en" sz="1200" b="1" baseline="30000"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th</a:t>
              </a: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 march</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31" name="Google Shape;231;p21"/>
          <p:cNvGrpSpPr/>
          <p:nvPr/>
        </p:nvGrpSpPr>
        <p:grpSpPr>
          <a:xfrm>
            <a:off x="6391200" y="2334113"/>
            <a:ext cx="2295600" cy="798200"/>
            <a:chOff x="6391200" y="2425650"/>
            <a:chExt cx="2295600" cy="798200"/>
          </a:xfrm>
        </p:grpSpPr>
        <p:sp>
          <p:nvSpPr>
            <p:cNvPr id="232" name="Google Shape;232;p21"/>
            <p:cNvSpPr txBox="1"/>
            <p:nvPr/>
          </p:nvSpPr>
          <p:spPr>
            <a:xfrm>
              <a:off x="6391200" y="2425650"/>
              <a:ext cx="2295600" cy="331800"/>
            </a:xfrm>
            <a:prstGeom prst="rect">
              <a:avLst/>
            </a:prstGeom>
            <a:noFill/>
            <a:ln>
              <a:noFill/>
            </a:ln>
          </p:spPr>
          <p:txBody>
            <a:bodyPr spcFirstLastPara="1" wrap="square" lIns="91425" tIns="91425" rIns="91425" bIns="91425" anchor="ctr" anchorCtr="0">
              <a:noAutofit/>
            </a:bodyPr>
            <a:lstStyle/>
            <a:p>
              <a:pPr lvl="0" algn="r"/>
              <a:r>
                <a:rPr lang="en-IN" sz="24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120,842 minutes</a:t>
              </a:r>
              <a:endParaRPr sz="2400" b="1" dirty="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33" name="Google Shape;233;p21"/>
            <p:cNvSpPr txBox="1"/>
            <p:nvPr/>
          </p:nvSpPr>
          <p:spPr>
            <a:xfrm>
              <a:off x="6710700" y="2767250"/>
              <a:ext cx="1976100" cy="45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Peak duration in Minutes in the year of 2022, 29</a:t>
              </a:r>
              <a:r>
                <a:rPr lang="en" sz="1200" b="1" baseline="30000"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th</a:t>
              </a: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 November</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34" name="Google Shape;234;p21"/>
          <p:cNvGrpSpPr/>
          <p:nvPr/>
        </p:nvGrpSpPr>
        <p:grpSpPr>
          <a:xfrm>
            <a:off x="2799000" y="1152050"/>
            <a:ext cx="3546000" cy="3333025"/>
            <a:chOff x="2799000" y="1228250"/>
            <a:chExt cx="3546000" cy="3333025"/>
          </a:xfrm>
        </p:grpSpPr>
        <p:sp>
          <p:nvSpPr>
            <p:cNvPr id="235" name="Google Shape;235;p21"/>
            <p:cNvSpPr/>
            <p:nvPr/>
          </p:nvSpPr>
          <p:spPr>
            <a:xfrm>
              <a:off x="3795658" y="2098388"/>
              <a:ext cx="1592700" cy="1592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900" b="1" dirty="0">
                <a:solidFill>
                  <a:schemeClr val="dk1"/>
                </a:solidFill>
                <a:latin typeface="Fira Sans Extra Condensed"/>
                <a:ea typeface="Fira Sans Extra Condensed"/>
                <a:cs typeface="Fira Sans Extra Condensed"/>
                <a:sym typeface="Fira Sans Extra Condensed"/>
              </a:endParaRPr>
            </a:p>
          </p:txBody>
        </p:sp>
        <p:sp>
          <p:nvSpPr>
            <p:cNvPr id="236" name="Google Shape;236;p21"/>
            <p:cNvSpPr/>
            <p:nvPr/>
          </p:nvSpPr>
          <p:spPr>
            <a:xfrm>
              <a:off x="3561000" y="1228250"/>
              <a:ext cx="627300" cy="627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01</a:t>
              </a:r>
              <a:endParaRPr sz="2000" b="1">
                <a:solidFill>
                  <a:schemeClr val="lt1"/>
                </a:solidFill>
                <a:latin typeface="Fira Sans Extra Condensed"/>
                <a:ea typeface="Fira Sans Extra Condensed"/>
                <a:cs typeface="Fira Sans Extra Condensed"/>
                <a:sym typeface="Fira Sans Extra Condensed"/>
              </a:endParaRPr>
            </a:p>
          </p:txBody>
        </p:sp>
        <p:sp>
          <p:nvSpPr>
            <p:cNvPr id="237" name="Google Shape;237;p21"/>
            <p:cNvSpPr/>
            <p:nvPr/>
          </p:nvSpPr>
          <p:spPr>
            <a:xfrm>
              <a:off x="2799000" y="2596450"/>
              <a:ext cx="627300" cy="627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02</a:t>
              </a:r>
              <a:endParaRPr sz="2000" b="1">
                <a:solidFill>
                  <a:schemeClr val="lt1"/>
                </a:solidFill>
                <a:latin typeface="Fira Sans Extra Condensed"/>
                <a:ea typeface="Fira Sans Extra Condensed"/>
                <a:cs typeface="Fira Sans Extra Condensed"/>
                <a:sym typeface="Fira Sans Extra Condensed"/>
              </a:endParaRPr>
            </a:p>
          </p:txBody>
        </p:sp>
        <p:sp>
          <p:nvSpPr>
            <p:cNvPr id="238" name="Google Shape;238;p21"/>
            <p:cNvSpPr/>
            <p:nvPr/>
          </p:nvSpPr>
          <p:spPr>
            <a:xfrm>
              <a:off x="3561000" y="3933975"/>
              <a:ext cx="627300" cy="62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03</a:t>
              </a:r>
              <a:endParaRPr sz="2000" b="1">
                <a:solidFill>
                  <a:schemeClr val="lt1"/>
                </a:solidFill>
                <a:latin typeface="Fira Sans Extra Condensed"/>
                <a:ea typeface="Fira Sans Extra Condensed"/>
                <a:cs typeface="Fira Sans Extra Condensed"/>
                <a:sym typeface="Fira Sans Extra Condensed"/>
              </a:endParaRPr>
            </a:p>
          </p:txBody>
        </p:sp>
        <p:sp>
          <p:nvSpPr>
            <p:cNvPr id="239" name="Google Shape;239;p21"/>
            <p:cNvSpPr/>
            <p:nvPr/>
          </p:nvSpPr>
          <p:spPr>
            <a:xfrm>
              <a:off x="4955700" y="1228250"/>
              <a:ext cx="627300" cy="62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04</a:t>
              </a:r>
              <a:endParaRPr sz="2000" b="1">
                <a:solidFill>
                  <a:schemeClr val="lt1"/>
                </a:solidFill>
                <a:latin typeface="Fira Sans Extra Condensed"/>
                <a:ea typeface="Fira Sans Extra Condensed"/>
                <a:cs typeface="Fira Sans Extra Condensed"/>
                <a:sym typeface="Fira Sans Extra Condensed"/>
              </a:endParaRPr>
            </a:p>
          </p:txBody>
        </p:sp>
        <p:sp>
          <p:nvSpPr>
            <p:cNvPr id="240" name="Google Shape;240;p21"/>
            <p:cNvSpPr/>
            <p:nvPr/>
          </p:nvSpPr>
          <p:spPr>
            <a:xfrm>
              <a:off x="5717700" y="2596450"/>
              <a:ext cx="627300" cy="62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05</a:t>
              </a:r>
              <a:endParaRPr sz="2000" b="1">
                <a:solidFill>
                  <a:schemeClr val="lt1"/>
                </a:solidFill>
                <a:latin typeface="Fira Sans Extra Condensed"/>
                <a:ea typeface="Fira Sans Extra Condensed"/>
                <a:cs typeface="Fira Sans Extra Condensed"/>
                <a:sym typeface="Fira Sans Extra Condensed"/>
              </a:endParaRPr>
            </a:p>
          </p:txBody>
        </p:sp>
        <p:sp>
          <p:nvSpPr>
            <p:cNvPr id="241" name="Google Shape;241;p21"/>
            <p:cNvSpPr/>
            <p:nvPr/>
          </p:nvSpPr>
          <p:spPr>
            <a:xfrm>
              <a:off x="4955700" y="3933975"/>
              <a:ext cx="627300" cy="62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06</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242" name="Google Shape;242;p21"/>
          <p:cNvGrpSpPr/>
          <p:nvPr/>
        </p:nvGrpSpPr>
        <p:grpSpPr>
          <a:xfrm>
            <a:off x="6391200" y="3686975"/>
            <a:ext cx="2295600" cy="798200"/>
            <a:chOff x="6391200" y="3763175"/>
            <a:chExt cx="2295600" cy="798200"/>
          </a:xfrm>
        </p:grpSpPr>
        <p:sp>
          <p:nvSpPr>
            <p:cNvPr id="243" name="Google Shape;243;p21"/>
            <p:cNvSpPr txBox="1"/>
            <p:nvPr/>
          </p:nvSpPr>
          <p:spPr>
            <a:xfrm>
              <a:off x="6391200" y="3763175"/>
              <a:ext cx="2295600" cy="331800"/>
            </a:xfrm>
            <a:prstGeom prst="rect">
              <a:avLst/>
            </a:prstGeom>
            <a:noFill/>
            <a:ln>
              <a:noFill/>
            </a:ln>
          </p:spPr>
          <p:txBody>
            <a:bodyPr spcFirstLastPara="1" wrap="square" lIns="91425" tIns="91425" rIns="91425" bIns="91425" anchor="ctr" anchorCtr="0">
              <a:noAutofit/>
            </a:bodyPr>
            <a:lstStyle/>
            <a:p>
              <a:pPr lvl="0" algn="r"/>
              <a:r>
                <a:rPr lang="en-IN" sz="24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Pengiriman</a:t>
              </a:r>
              <a:endParaRPr sz="24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44" name="Google Shape;244;p21"/>
            <p:cNvSpPr txBox="1"/>
            <p:nvPr/>
          </p:nvSpPr>
          <p:spPr>
            <a:xfrm>
              <a:off x="6710700" y="4104775"/>
              <a:ext cx="1976100" cy="456600"/>
            </a:xfrm>
            <a:prstGeom prst="rect">
              <a:avLst/>
            </a:prstGeom>
            <a:noFill/>
            <a:ln>
              <a:noFill/>
            </a:ln>
          </p:spPr>
          <p:txBody>
            <a:bodyPr spcFirstLastPara="1" wrap="square" lIns="91425" tIns="91425" rIns="91425" bIns="91425" anchor="ctr" anchorCtr="0">
              <a:noAutofit/>
            </a:bodyPr>
            <a:lstStyle/>
            <a:p>
              <a:pPr lvl="0" algn="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This Controller used Highest </a:t>
              </a:r>
              <a:r>
                <a:rPr lang="en-IN" sz="1200" b="1" dirty="0" smtClean="0">
                  <a:latin typeface="Calibri" panose="020F0502020204030204" pitchFamily="34" charset="0"/>
                  <a:ea typeface="Calibri" panose="020F0502020204030204" pitchFamily="34" charset="0"/>
                  <a:cs typeface="Calibri" panose="020F0502020204030204" pitchFamily="34" charset="0"/>
                </a:rPr>
                <a:t>303,750 Minutes</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sp>
        <p:nvSpPr>
          <p:cNvPr id="4" name="Flowchart: Punched Tape 3"/>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unched Tape 2"/>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672662" y="402028"/>
            <a:ext cx="8119502" cy="4517962"/>
          </a:xfrm>
          <a:prstGeom prst="rect">
            <a:avLst/>
          </a:prstGeom>
        </p:spPr>
      </p:pic>
    </p:spTree>
    <p:extLst>
      <p:ext uri="{BB962C8B-B14F-4D97-AF65-F5344CB8AC3E}">
        <p14:creationId xmlns:p14="http://schemas.microsoft.com/office/powerpoint/2010/main" val="48579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62" name="Google Shape;262;p22"/>
          <p:cNvGrpSpPr/>
          <p:nvPr/>
        </p:nvGrpSpPr>
        <p:grpSpPr>
          <a:xfrm>
            <a:off x="4444988" y="3139950"/>
            <a:ext cx="1949100" cy="1559877"/>
            <a:chOff x="4442150" y="3139950"/>
            <a:chExt cx="1949100" cy="1559877"/>
          </a:xfrm>
        </p:grpSpPr>
        <p:sp>
          <p:nvSpPr>
            <p:cNvPr id="263" name="Google Shape;263;p22"/>
            <p:cNvSpPr txBox="1"/>
            <p:nvPr/>
          </p:nvSpPr>
          <p:spPr>
            <a:xfrm flipH="1">
              <a:off x="4638650" y="3139950"/>
              <a:ext cx="17526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Weekend</a:t>
              </a:r>
              <a:endParaRPr sz="2000" b="1" dirty="0">
                <a:solidFill>
                  <a:schemeClr val="accent5"/>
                </a:solidFill>
                <a:latin typeface="Fira Sans Extra Condensed"/>
                <a:ea typeface="Fira Sans Extra Condensed"/>
                <a:cs typeface="Fira Sans Extra Condensed"/>
                <a:sym typeface="Fira Sans Extra Condensed"/>
              </a:endParaRPr>
            </a:p>
          </p:txBody>
        </p:sp>
        <p:sp>
          <p:nvSpPr>
            <p:cNvPr id="264" name="Google Shape;264;p22"/>
            <p:cNvSpPr txBox="1"/>
            <p:nvPr/>
          </p:nvSpPr>
          <p:spPr>
            <a:xfrm flipH="1">
              <a:off x="4442150" y="3481552"/>
              <a:ext cx="1949100" cy="51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Weekend Consumes less minutes of 238930</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65" name="Google Shape;265;p22"/>
            <p:cNvSpPr txBox="1"/>
            <p:nvPr/>
          </p:nvSpPr>
          <p:spPr>
            <a:xfrm flipH="1">
              <a:off x="4924552" y="4368027"/>
              <a:ext cx="705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smtClean="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rPr>
                <a:t>21.4%</a:t>
              </a:r>
              <a:endParaRPr sz="1600" b="1" dirty="0">
                <a:solidFill>
                  <a:schemeClr val="accent5"/>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66" name="Google Shape;266;p22"/>
            <p:cNvSpPr/>
            <p:nvPr/>
          </p:nvSpPr>
          <p:spPr>
            <a:xfrm>
              <a:off x="4924552" y="4090840"/>
              <a:ext cx="1424400" cy="180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935720" y="4090839"/>
              <a:ext cx="459301" cy="180901"/>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2"/>
          <p:cNvGrpSpPr/>
          <p:nvPr/>
        </p:nvGrpSpPr>
        <p:grpSpPr>
          <a:xfrm>
            <a:off x="6782713" y="3139950"/>
            <a:ext cx="1949100" cy="1559877"/>
            <a:chOff x="6779875" y="3139950"/>
            <a:chExt cx="1949100" cy="1559877"/>
          </a:xfrm>
        </p:grpSpPr>
        <p:sp>
          <p:nvSpPr>
            <p:cNvPr id="269" name="Google Shape;269;p22"/>
            <p:cNvSpPr txBox="1"/>
            <p:nvPr/>
          </p:nvSpPr>
          <p:spPr>
            <a:xfrm flipH="1">
              <a:off x="6976375" y="3139950"/>
              <a:ext cx="17526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4"/>
                  </a:solidFill>
                  <a:latin typeface="Fira Sans Extra Condensed"/>
                  <a:ea typeface="Fira Sans Extra Condensed"/>
                  <a:cs typeface="Fira Sans Extra Condensed"/>
                  <a:sym typeface="Fira Sans Extra Condensed"/>
                </a:rPr>
                <a:t>Weekday</a:t>
              </a:r>
              <a:endParaRPr sz="2000" b="1" dirty="0">
                <a:solidFill>
                  <a:schemeClr val="accent4"/>
                </a:solidFill>
                <a:latin typeface="Fira Sans Extra Condensed"/>
                <a:ea typeface="Fira Sans Extra Condensed"/>
                <a:cs typeface="Fira Sans Extra Condensed"/>
                <a:sym typeface="Fira Sans Extra Condensed"/>
              </a:endParaRPr>
            </a:p>
          </p:txBody>
        </p:sp>
        <p:sp>
          <p:nvSpPr>
            <p:cNvPr id="270" name="Google Shape;270;p22"/>
            <p:cNvSpPr txBox="1"/>
            <p:nvPr/>
          </p:nvSpPr>
          <p:spPr>
            <a:xfrm flipH="1">
              <a:off x="6779875" y="3481552"/>
              <a:ext cx="1949100" cy="51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smtClean="0">
                  <a:solidFill>
                    <a:schemeClr val="dk1"/>
                  </a:solidFill>
                  <a:latin typeface="Calibri" panose="020F0502020204030204" pitchFamily="34" charset="0"/>
                  <a:ea typeface="Calibri" panose="020F0502020204030204" pitchFamily="34" charset="0"/>
                  <a:cs typeface="Calibri" panose="020F0502020204030204" pitchFamily="34" charset="0"/>
                  <a:sym typeface="Roboto"/>
                </a:rPr>
                <a:t>Weekday consumes more minutes of 877711</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271" name="Google Shape;271;p22"/>
            <p:cNvSpPr txBox="1"/>
            <p:nvPr/>
          </p:nvSpPr>
          <p:spPr>
            <a:xfrm flipH="1">
              <a:off x="7262273" y="4368027"/>
              <a:ext cx="705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smtClean="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rPr>
                <a:t>78.6%</a:t>
              </a:r>
              <a:endParaRPr sz="1600" b="1" dirty="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272" name="Google Shape;272;p22"/>
            <p:cNvSpPr/>
            <p:nvPr/>
          </p:nvSpPr>
          <p:spPr>
            <a:xfrm>
              <a:off x="7262273" y="4090840"/>
              <a:ext cx="1424400" cy="180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262263" y="4090839"/>
              <a:ext cx="1069602" cy="18090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2"/>
          <p:cNvGrpSpPr/>
          <p:nvPr/>
        </p:nvGrpSpPr>
        <p:grpSpPr>
          <a:xfrm>
            <a:off x="412187" y="1542723"/>
            <a:ext cx="4032601" cy="2630819"/>
            <a:chOff x="4410849" y="1161425"/>
            <a:chExt cx="4323577" cy="2820649"/>
          </a:xfrm>
        </p:grpSpPr>
        <p:sp>
          <p:nvSpPr>
            <p:cNvPr id="275" name="Google Shape;275;p22"/>
            <p:cNvSpPr/>
            <p:nvPr/>
          </p:nvSpPr>
          <p:spPr>
            <a:xfrm>
              <a:off x="4410849" y="3788993"/>
              <a:ext cx="4323577" cy="193081"/>
            </a:xfrm>
            <a:custGeom>
              <a:avLst/>
              <a:gdLst/>
              <a:ahLst/>
              <a:cxnLst/>
              <a:rect l="l" t="t" r="r" b="b"/>
              <a:pathLst>
                <a:path w="89100" h="3979" extrusionOk="0">
                  <a:moveTo>
                    <a:pt x="44560" y="0"/>
                  </a:moveTo>
                  <a:cubicBezTo>
                    <a:pt x="19933" y="0"/>
                    <a:pt x="0" y="895"/>
                    <a:pt x="0" y="1989"/>
                  </a:cubicBezTo>
                  <a:cubicBezTo>
                    <a:pt x="0" y="3084"/>
                    <a:pt x="19933" y="3979"/>
                    <a:pt x="44560" y="3979"/>
                  </a:cubicBezTo>
                  <a:cubicBezTo>
                    <a:pt x="69167" y="3979"/>
                    <a:pt x="89099" y="3084"/>
                    <a:pt x="89099" y="1989"/>
                  </a:cubicBezTo>
                  <a:cubicBezTo>
                    <a:pt x="89099" y="895"/>
                    <a:pt x="69167" y="0"/>
                    <a:pt x="44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4837487" y="1198111"/>
              <a:ext cx="3460609" cy="2616953"/>
            </a:xfrm>
            <a:custGeom>
              <a:avLst/>
              <a:gdLst/>
              <a:ahLst/>
              <a:cxnLst/>
              <a:rect l="l" t="t" r="r" b="b"/>
              <a:pathLst>
                <a:path w="71316" h="53930" extrusionOk="0">
                  <a:moveTo>
                    <a:pt x="35668" y="0"/>
                  </a:moveTo>
                  <a:cubicBezTo>
                    <a:pt x="15975" y="0"/>
                    <a:pt x="1" y="15974"/>
                    <a:pt x="1" y="35668"/>
                  </a:cubicBezTo>
                  <a:cubicBezTo>
                    <a:pt x="1" y="42332"/>
                    <a:pt x="1851" y="48598"/>
                    <a:pt x="5034" y="53929"/>
                  </a:cubicBezTo>
                  <a:cubicBezTo>
                    <a:pt x="13090" y="53571"/>
                    <a:pt x="24170" y="53352"/>
                    <a:pt x="36404" y="53352"/>
                  </a:cubicBezTo>
                  <a:cubicBezTo>
                    <a:pt x="47882" y="53352"/>
                    <a:pt x="58406" y="53551"/>
                    <a:pt x="66323" y="53870"/>
                  </a:cubicBezTo>
                  <a:cubicBezTo>
                    <a:pt x="69486" y="48558"/>
                    <a:pt x="71316" y="42312"/>
                    <a:pt x="71316" y="35668"/>
                  </a:cubicBezTo>
                  <a:cubicBezTo>
                    <a:pt x="71316" y="15974"/>
                    <a:pt x="55362" y="0"/>
                    <a:pt x="35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5351036" y="2061091"/>
              <a:ext cx="2434499" cy="1363989"/>
            </a:xfrm>
            <a:custGeom>
              <a:avLst/>
              <a:gdLst/>
              <a:ahLst/>
              <a:cxnLst/>
              <a:rect l="l" t="t" r="r" b="b"/>
              <a:pathLst>
                <a:path w="50170" h="28109" extrusionOk="0">
                  <a:moveTo>
                    <a:pt x="1" y="0"/>
                  </a:moveTo>
                  <a:lnTo>
                    <a:pt x="1" y="28109"/>
                  </a:lnTo>
                  <a:lnTo>
                    <a:pt x="50170" y="28109"/>
                  </a:lnTo>
                  <a:lnTo>
                    <a:pt x="50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5440808" y="2140236"/>
              <a:ext cx="2253986" cy="1198956"/>
            </a:xfrm>
            <a:custGeom>
              <a:avLst/>
              <a:gdLst/>
              <a:ahLst/>
              <a:cxnLst/>
              <a:rect l="l" t="t" r="r" b="b"/>
              <a:pathLst>
                <a:path w="46450" h="24708" extrusionOk="0">
                  <a:moveTo>
                    <a:pt x="1" y="0"/>
                  </a:moveTo>
                  <a:lnTo>
                    <a:pt x="1" y="24707"/>
                  </a:lnTo>
                  <a:lnTo>
                    <a:pt x="46450" y="24707"/>
                  </a:lnTo>
                  <a:lnTo>
                    <a:pt x="464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286418" y="3610370"/>
              <a:ext cx="559930" cy="253931"/>
            </a:xfrm>
            <a:custGeom>
              <a:avLst/>
              <a:gdLst/>
              <a:ahLst/>
              <a:cxnLst/>
              <a:rect l="l" t="t" r="r" b="b"/>
              <a:pathLst>
                <a:path w="11539" h="5233" extrusionOk="0">
                  <a:moveTo>
                    <a:pt x="1" y="1"/>
                  </a:moveTo>
                  <a:lnTo>
                    <a:pt x="1" y="5233"/>
                  </a:lnTo>
                  <a:lnTo>
                    <a:pt x="11538" y="5233"/>
                  </a:lnTo>
                  <a:lnTo>
                    <a:pt x="1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6286418" y="3610370"/>
              <a:ext cx="559930" cy="96613"/>
            </a:xfrm>
            <a:custGeom>
              <a:avLst/>
              <a:gdLst/>
              <a:ahLst/>
              <a:cxnLst/>
              <a:rect l="l" t="t" r="r" b="b"/>
              <a:pathLst>
                <a:path w="11539" h="1991" extrusionOk="0">
                  <a:moveTo>
                    <a:pt x="1" y="1"/>
                  </a:moveTo>
                  <a:lnTo>
                    <a:pt x="1" y="1990"/>
                  </a:lnTo>
                  <a:lnTo>
                    <a:pt x="11538" y="1990"/>
                  </a:lnTo>
                  <a:lnTo>
                    <a:pt x="11538" y="1"/>
                  </a:lnTo>
                  <a:close/>
                </a:path>
              </a:pathLst>
            </a:custGeom>
            <a:solidFill>
              <a:srgbClr val="000000">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6156127" y="3864256"/>
              <a:ext cx="803137" cy="47360"/>
            </a:xfrm>
            <a:custGeom>
              <a:avLst/>
              <a:gdLst/>
              <a:ahLst/>
              <a:cxnLst/>
              <a:rect l="l" t="t" r="r" b="b"/>
              <a:pathLst>
                <a:path w="16551" h="976" extrusionOk="0">
                  <a:moveTo>
                    <a:pt x="0" y="1"/>
                  </a:moveTo>
                  <a:lnTo>
                    <a:pt x="0" y="976"/>
                  </a:lnTo>
                  <a:lnTo>
                    <a:pt x="16551" y="976"/>
                  </a:lnTo>
                  <a:lnTo>
                    <a:pt x="165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5351036" y="3423110"/>
              <a:ext cx="2434499" cy="187307"/>
            </a:xfrm>
            <a:custGeom>
              <a:avLst/>
              <a:gdLst/>
              <a:ahLst/>
              <a:cxnLst/>
              <a:rect l="l" t="t" r="r" b="b"/>
              <a:pathLst>
                <a:path w="50170" h="3860" extrusionOk="0">
                  <a:moveTo>
                    <a:pt x="1" y="1"/>
                  </a:moveTo>
                  <a:lnTo>
                    <a:pt x="1" y="3860"/>
                  </a:lnTo>
                  <a:lnTo>
                    <a:pt x="50170" y="3860"/>
                  </a:lnTo>
                  <a:lnTo>
                    <a:pt x="501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5604923" y="2271498"/>
              <a:ext cx="1925812" cy="934446"/>
            </a:xfrm>
            <a:custGeom>
              <a:avLst/>
              <a:gdLst/>
              <a:ahLst/>
              <a:cxnLst/>
              <a:rect l="l" t="t" r="r" b="b"/>
              <a:pathLst>
                <a:path w="39687" h="19257" extrusionOk="0">
                  <a:moveTo>
                    <a:pt x="0" y="1"/>
                  </a:moveTo>
                  <a:lnTo>
                    <a:pt x="0" y="19257"/>
                  </a:lnTo>
                  <a:lnTo>
                    <a:pt x="39686" y="19257"/>
                  </a:lnTo>
                  <a:lnTo>
                    <a:pt x="396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5604923" y="2271498"/>
              <a:ext cx="1925812" cy="186385"/>
            </a:xfrm>
            <a:custGeom>
              <a:avLst/>
              <a:gdLst/>
              <a:ahLst/>
              <a:cxnLst/>
              <a:rect l="l" t="t" r="r" b="b"/>
              <a:pathLst>
                <a:path w="39687" h="3841" extrusionOk="0">
                  <a:moveTo>
                    <a:pt x="0" y="1"/>
                  </a:moveTo>
                  <a:lnTo>
                    <a:pt x="0" y="3840"/>
                  </a:lnTo>
                  <a:lnTo>
                    <a:pt x="39686" y="3840"/>
                  </a:lnTo>
                  <a:lnTo>
                    <a:pt x="39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5676352" y="2337154"/>
              <a:ext cx="55076" cy="56046"/>
            </a:xfrm>
            <a:custGeom>
              <a:avLst/>
              <a:gdLst/>
              <a:ahLst/>
              <a:cxnLst/>
              <a:rect l="l" t="t" r="r" b="b"/>
              <a:pathLst>
                <a:path w="1135" h="1155" fill="none" extrusionOk="0">
                  <a:moveTo>
                    <a:pt x="1134" y="577"/>
                  </a:moveTo>
                  <a:cubicBezTo>
                    <a:pt x="1134" y="916"/>
                    <a:pt x="896" y="1154"/>
                    <a:pt x="557" y="1154"/>
                  </a:cubicBezTo>
                  <a:cubicBezTo>
                    <a:pt x="239" y="1154"/>
                    <a:pt x="0" y="916"/>
                    <a:pt x="0" y="577"/>
                  </a:cubicBezTo>
                  <a:cubicBezTo>
                    <a:pt x="0" y="259"/>
                    <a:pt x="239" y="0"/>
                    <a:pt x="557" y="0"/>
                  </a:cubicBezTo>
                  <a:cubicBezTo>
                    <a:pt x="896" y="0"/>
                    <a:pt x="1134" y="259"/>
                    <a:pt x="113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5767096" y="2337154"/>
              <a:ext cx="55076" cy="56046"/>
            </a:xfrm>
            <a:custGeom>
              <a:avLst/>
              <a:gdLst/>
              <a:ahLst/>
              <a:cxnLst/>
              <a:rect l="l" t="t" r="r" b="b"/>
              <a:pathLst>
                <a:path w="1135" h="1155" fill="none" extrusionOk="0">
                  <a:moveTo>
                    <a:pt x="1134" y="577"/>
                  </a:moveTo>
                  <a:cubicBezTo>
                    <a:pt x="1134" y="916"/>
                    <a:pt x="876" y="1154"/>
                    <a:pt x="557" y="1154"/>
                  </a:cubicBezTo>
                  <a:cubicBezTo>
                    <a:pt x="239" y="1154"/>
                    <a:pt x="0" y="916"/>
                    <a:pt x="0" y="577"/>
                  </a:cubicBezTo>
                  <a:cubicBezTo>
                    <a:pt x="0" y="259"/>
                    <a:pt x="239" y="0"/>
                    <a:pt x="557" y="0"/>
                  </a:cubicBezTo>
                  <a:cubicBezTo>
                    <a:pt x="876" y="0"/>
                    <a:pt x="1134" y="259"/>
                    <a:pt x="113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5856868" y="2337154"/>
              <a:ext cx="56046" cy="56046"/>
            </a:xfrm>
            <a:custGeom>
              <a:avLst/>
              <a:gdLst/>
              <a:ahLst/>
              <a:cxnLst/>
              <a:rect l="l" t="t" r="r" b="b"/>
              <a:pathLst>
                <a:path w="1155" h="1155" fill="none" extrusionOk="0">
                  <a:moveTo>
                    <a:pt x="1154" y="577"/>
                  </a:moveTo>
                  <a:cubicBezTo>
                    <a:pt x="1154" y="916"/>
                    <a:pt x="896" y="1154"/>
                    <a:pt x="577" y="1154"/>
                  </a:cubicBezTo>
                  <a:cubicBezTo>
                    <a:pt x="259" y="1154"/>
                    <a:pt x="0" y="916"/>
                    <a:pt x="0" y="577"/>
                  </a:cubicBezTo>
                  <a:cubicBezTo>
                    <a:pt x="0" y="259"/>
                    <a:pt x="259" y="0"/>
                    <a:pt x="577" y="0"/>
                  </a:cubicBezTo>
                  <a:cubicBezTo>
                    <a:pt x="896" y="0"/>
                    <a:pt x="1154" y="259"/>
                    <a:pt x="1154" y="577"/>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5677323" y="2541786"/>
              <a:ext cx="1169016" cy="575361"/>
            </a:xfrm>
            <a:custGeom>
              <a:avLst/>
              <a:gdLst/>
              <a:ahLst/>
              <a:cxnLst/>
              <a:rect l="l" t="t" r="r" b="b"/>
              <a:pathLst>
                <a:path w="24091" h="11857" extrusionOk="0">
                  <a:moveTo>
                    <a:pt x="0" y="1"/>
                  </a:moveTo>
                  <a:lnTo>
                    <a:pt x="0" y="11857"/>
                  </a:lnTo>
                  <a:lnTo>
                    <a:pt x="24090" y="11857"/>
                  </a:lnTo>
                  <a:lnTo>
                    <a:pt x="240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5879045" y="2605501"/>
              <a:ext cx="393926" cy="394848"/>
            </a:xfrm>
            <a:custGeom>
              <a:avLst/>
              <a:gdLst/>
              <a:ahLst/>
              <a:cxnLst/>
              <a:rect l="l" t="t" r="r" b="b"/>
              <a:pathLst>
                <a:path w="8118" h="8137" extrusionOk="0">
                  <a:moveTo>
                    <a:pt x="4795" y="1"/>
                  </a:moveTo>
                  <a:lnTo>
                    <a:pt x="3204" y="21"/>
                  </a:lnTo>
                  <a:lnTo>
                    <a:pt x="3223" y="1214"/>
                  </a:lnTo>
                  <a:cubicBezTo>
                    <a:pt x="3005" y="1294"/>
                    <a:pt x="2786" y="1393"/>
                    <a:pt x="2587" y="1493"/>
                  </a:cubicBezTo>
                  <a:lnTo>
                    <a:pt x="1712" y="677"/>
                  </a:lnTo>
                  <a:lnTo>
                    <a:pt x="598" y="1811"/>
                  </a:lnTo>
                  <a:lnTo>
                    <a:pt x="1453" y="2646"/>
                  </a:lnTo>
                  <a:cubicBezTo>
                    <a:pt x="1334" y="2845"/>
                    <a:pt x="1254" y="3064"/>
                    <a:pt x="1194" y="3303"/>
                  </a:cubicBezTo>
                  <a:lnTo>
                    <a:pt x="1" y="3343"/>
                  </a:lnTo>
                  <a:lnTo>
                    <a:pt x="21" y="4934"/>
                  </a:lnTo>
                  <a:lnTo>
                    <a:pt x="1214" y="4894"/>
                  </a:lnTo>
                  <a:cubicBezTo>
                    <a:pt x="1294" y="5133"/>
                    <a:pt x="1393" y="5352"/>
                    <a:pt x="1493" y="5551"/>
                  </a:cubicBezTo>
                  <a:lnTo>
                    <a:pt x="657" y="6426"/>
                  </a:lnTo>
                  <a:lnTo>
                    <a:pt x="1811" y="7540"/>
                  </a:lnTo>
                  <a:lnTo>
                    <a:pt x="2627" y="6665"/>
                  </a:lnTo>
                  <a:cubicBezTo>
                    <a:pt x="2826" y="6784"/>
                    <a:pt x="3044" y="6864"/>
                    <a:pt x="3303" y="6943"/>
                  </a:cubicBezTo>
                  <a:lnTo>
                    <a:pt x="3323" y="8137"/>
                  </a:lnTo>
                  <a:lnTo>
                    <a:pt x="4914" y="8117"/>
                  </a:lnTo>
                  <a:lnTo>
                    <a:pt x="4894" y="6923"/>
                  </a:lnTo>
                  <a:cubicBezTo>
                    <a:pt x="5113" y="6844"/>
                    <a:pt x="5332" y="6744"/>
                    <a:pt x="5531" y="6645"/>
                  </a:cubicBezTo>
                  <a:lnTo>
                    <a:pt x="6406" y="7460"/>
                  </a:lnTo>
                  <a:lnTo>
                    <a:pt x="7520" y="6327"/>
                  </a:lnTo>
                  <a:lnTo>
                    <a:pt x="6665" y="5491"/>
                  </a:lnTo>
                  <a:cubicBezTo>
                    <a:pt x="6784" y="5272"/>
                    <a:pt x="6884" y="5053"/>
                    <a:pt x="6943" y="4835"/>
                  </a:cubicBezTo>
                  <a:lnTo>
                    <a:pt x="8117" y="4795"/>
                  </a:lnTo>
                  <a:lnTo>
                    <a:pt x="8097" y="3203"/>
                  </a:lnTo>
                  <a:lnTo>
                    <a:pt x="6904" y="3243"/>
                  </a:lnTo>
                  <a:cubicBezTo>
                    <a:pt x="6844" y="3004"/>
                    <a:pt x="6725" y="2786"/>
                    <a:pt x="6625" y="2587"/>
                  </a:cubicBezTo>
                  <a:lnTo>
                    <a:pt x="7461" y="1711"/>
                  </a:lnTo>
                  <a:lnTo>
                    <a:pt x="6307" y="597"/>
                  </a:lnTo>
                  <a:lnTo>
                    <a:pt x="5491" y="1473"/>
                  </a:lnTo>
                  <a:cubicBezTo>
                    <a:pt x="5292" y="1353"/>
                    <a:pt x="5074" y="1274"/>
                    <a:pt x="4815" y="1194"/>
                  </a:cubicBezTo>
                  <a:lnTo>
                    <a:pt x="4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969788" y="2694303"/>
              <a:ext cx="214335" cy="215305"/>
            </a:xfrm>
            <a:custGeom>
              <a:avLst/>
              <a:gdLst/>
              <a:ahLst/>
              <a:cxnLst/>
              <a:rect l="l" t="t" r="r" b="b"/>
              <a:pathLst>
                <a:path w="4417" h="4437" fill="none" extrusionOk="0">
                  <a:moveTo>
                    <a:pt x="4417" y="2229"/>
                  </a:moveTo>
                  <a:cubicBezTo>
                    <a:pt x="4417" y="3442"/>
                    <a:pt x="3422" y="4437"/>
                    <a:pt x="2209" y="4437"/>
                  </a:cubicBezTo>
                  <a:cubicBezTo>
                    <a:pt x="976" y="4437"/>
                    <a:pt x="1" y="3442"/>
                    <a:pt x="1" y="2229"/>
                  </a:cubicBezTo>
                  <a:cubicBezTo>
                    <a:pt x="1" y="995"/>
                    <a:pt x="976" y="1"/>
                    <a:pt x="2209" y="1"/>
                  </a:cubicBezTo>
                  <a:cubicBezTo>
                    <a:pt x="3422" y="1"/>
                    <a:pt x="4417" y="995"/>
                    <a:pt x="4417" y="2229"/>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6028698" y="2754183"/>
              <a:ext cx="96565" cy="96565"/>
            </a:xfrm>
            <a:custGeom>
              <a:avLst/>
              <a:gdLst/>
              <a:ahLst/>
              <a:cxnLst/>
              <a:rect l="l" t="t" r="r" b="b"/>
              <a:pathLst>
                <a:path w="1990" h="1990" fill="none" extrusionOk="0">
                  <a:moveTo>
                    <a:pt x="1990" y="995"/>
                  </a:moveTo>
                  <a:cubicBezTo>
                    <a:pt x="1990" y="1532"/>
                    <a:pt x="1532" y="1989"/>
                    <a:pt x="995" y="1989"/>
                  </a:cubicBezTo>
                  <a:cubicBezTo>
                    <a:pt x="438" y="1989"/>
                    <a:pt x="0" y="1532"/>
                    <a:pt x="0" y="995"/>
                  </a:cubicBezTo>
                  <a:cubicBezTo>
                    <a:pt x="0" y="438"/>
                    <a:pt x="438" y="0"/>
                    <a:pt x="995" y="0"/>
                  </a:cubicBezTo>
                  <a:cubicBezTo>
                    <a:pt x="1532" y="0"/>
                    <a:pt x="1990" y="438"/>
                    <a:pt x="1990" y="995"/>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6299957" y="2714586"/>
              <a:ext cx="308910" cy="308959"/>
            </a:xfrm>
            <a:custGeom>
              <a:avLst/>
              <a:gdLst/>
              <a:ahLst/>
              <a:cxnLst/>
              <a:rect l="l" t="t" r="r" b="b"/>
              <a:pathLst>
                <a:path w="6366" h="6367" extrusionOk="0">
                  <a:moveTo>
                    <a:pt x="3561" y="1"/>
                  </a:moveTo>
                  <a:lnTo>
                    <a:pt x="2308" y="100"/>
                  </a:lnTo>
                  <a:lnTo>
                    <a:pt x="2387" y="1015"/>
                  </a:lnTo>
                  <a:cubicBezTo>
                    <a:pt x="2208" y="1095"/>
                    <a:pt x="2049" y="1154"/>
                    <a:pt x="1890" y="1254"/>
                  </a:cubicBezTo>
                  <a:lnTo>
                    <a:pt x="1174" y="657"/>
                  </a:lnTo>
                  <a:lnTo>
                    <a:pt x="378" y="1612"/>
                  </a:lnTo>
                  <a:lnTo>
                    <a:pt x="1094" y="2209"/>
                  </a:lnTo>
                  <a:cubicBezTo>
                    <a:pt x="1015" y="2388"/>
                    <a:pt x="975" y="2547"/>
                    <a:pt x="915" y="2726"/>
                  </a:cubicBezTo>
                  <a:lnTo>
                    <a:pt x="0" y="2805"/>
                  </a:lnTo>
                  <a:lnTo>
                    <a:pt x="100" y="4039"/>
                  </a:lnTo>
                  <a:lnTo>
                    <a:pt x="1015" y="3979"/>
                  </a:lnTo>
                  <a:cubicBezTo>
                    <a:pt x="1094" y="4138"/>
                    <a:pt x="1174" y="4317"/>
                    <a:pt x="1273" y="4476"/>
                  </a:cubicBezTo>
                  <a:lnTo>
                    <a:pt x="676" y="5193"/>
                  </a:lnTo>
                  <a:lnTo>
                    <a:pt x="1611" y="5988"/>
                  </a:lnTo>
                  <a:lnTo>
                    <a:pt x="2208" y="5272"/>
                  </a:lnTo>
                  <a:cubicBezTo>
                    <a:pt x="2387" y="5332"/>
                    <a:pt x="2566" y="5391"/>
                    <a:pt x="2745" y="5431"/>
                  </a:cubicBezTo>
                  <a:lnTo>
                    <a:pt x="2805" y="6366"/>
                  </a:lnTo>
                  <a:lnTo>
                    <a:pt x="4058" y="6267"/>
                  </a:lnTo>
                  <a:lnTo>
                    <a:pt x="3979" y="5332"/>
                  </a:lnTo>
                  <a:cubicBezTo>
                    <a:pt x="4158" y="5272"/>
                    <a:pt x="4317" y="5193"/>
                    <a:pt x="4476" y="5093"/>
                  </a:cubicBezTo>
                  <a:lnTo>
                    <a:pt x="5192" y="5690"/>
                  </a:lnTo>
                  <a:lnTo>
                    <a:pt x="5988" y="4735"/>
                  </a:lnTo>
                  <a:lnTo>
                    <a:pt x="5272" y="4138"/>
                  </a:lnTo>
                  <a:cubicBezTo>
                    <a:pt x="5351" y="3979"/>
                    <a:pt x="5391" y="3800"/>
                    <a:pt x="5451" y="3621"/>
                  </a:cubicBezTo>
                  <a:lnTo>
                    <a:pt x="6366" y="3541"/>
                  </a:lnTo>
                  <a:lnTo>
                    <a:pt x="6266" y="2308"/>
                  </a:lnTo>
                  <a:lnTo>
                    <a:pt x="5351" y="2388"/>
                  </a:lnTo>
                  <a:cubicBezTo>
                    <a:pt x="5272" y="2209"/>
                    <a:pt x="5192" y="2030"/>
                    <a:pt x="5093" y="1890"/>
                  </a:cubicBezTo>
                  <a:lnTo>
                    <a:pt x="5689" y="1154"/>
                  </a:lnTo>
                  <a:lnTo>
                    <a:pt x="4754" y="359"/>
                  </a:lnTo>
                  <a:lnTo>
                    <a:pt x="4158" y="1095"/>
                  </a:lnTo>
                  <a:cubicBezTo>
                    <a:pt x="3979" y="1015"/>
                    <a:pt x="3800" y="955"/>
                    <a:pt x="3640" y="916"/>
                  </a:cubicBezTo>
                  <a:lnTo>
                    <a:pt x="3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360760" y="2774418"/>
              <a:ext cx="186336" cy="187355"/>
            </a:xfrm>
            <a:custGeom>
              <a:avLst/>
              <a:gdLst/>
              <a:ahLst/>
              <a:cxnLst/>
              <a:rect l="l" t="t" r="r" b="b"/>
              <a:pathLst>
                <a:path w="3840" h="3861" fill="none" extrusionOk="0">
                  <a:moveTo>
                    <a:pt x="3223" y="3064"/>
                  </a:moveTo>
                  <a:cubicBezTo>
                    <a:pt x="2606" y="3780"/>
                    <a:pt x="1512" y="3860"/>
                    <a:pt x="796" y="3223"/>
                  </a:cubicBezTo>
                  <a:cubicBezTo>
                    <a:pt x="60" y="2607"/>
                    <a:pt x="0" y="1513"/>
                    <a:pt x="617" y="797"/>
                  </a:cubicBezTo>
                  <a:cubicBezTo>
                    <a:pt x="1234" y="80"/>
                    <a:pt x="2328" y="1"/>
                    <a:pt x="3044" y="618"/>
                  </a:cubicBezTo>
                  <a:cubicBezTo>
                    <a:pt x="3780" y="1274"/>
                    <a:pt x="3840" y="2368"/>
                    <a:pt x="3223" y="3064"/>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6411906" y="2826584"/>
              <a:ext cx="85016" cy="83026"/>
            </a:xfrm>
            <a:custGeom>
              <a:avLst/>
              <a:gdLst/>
              <a:ahLst/>
              <a:cxnLst/>
              <a:rect l="l" t="t" r="r" b="b"/>
              <a:pathLst>
                <a:path w="1752" h="1711" fill="none" extrusionOk="0">
                  <a:moveTo>
                    <a:pt x="1453" y="1373"/>
                  </a:moveTo>
                  <a:cubicBezTo>
                    <a:pt x="1174" y="1691"/>
                    <a:pt x="677" y="1711"/>
                    <a:pt x="359" y="1432"/>
                  </a:cubicBezTo>
                  <a:cubicBezTo>
                    <a:pt x="40" y="1174"/>
                    <a:pt x="1" y="676"/>
                    <a:pt x="279" y="338"/>
                  </a:cubicBezTo>
                  <a:cubicBezTo>
                    <a:pt x="558" y="20"/>
                    <a:pt x="1055" y="0"/>
                    <a:pt x="1373" y="279"/>
                  </a:cubicBezTo>
                  <a:cubicBezTo>
                    <a:pt x="1692" y="577"/>
                    <a:pt x="1751" y="1035"/>
                    <a:pt x="1453" y="1373"/>
                  </a:cubicBezTo>
                  <a:close/>
                </a:path>
              </a:pathLst>
            </a:custGeom>
            <a:noFill/>
            <a:ln w="6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917739" y="2541786"/>
              <a:ext cx="541588" cy="346614"/>
            </a:xfrm>
            <a:custGeom>
              <a:avLst/>
              <a:gdLst/>
              <a:ahLst/>
              <a:cxnLst/>
              <a:rect l="l" t="t" r="r" b="b"/>
              <a:pathLst>
                <a:path w="11161" h="7143" extrusionOk="0">
                  <a:moveTo>
                    <a:pt x="0" y="1"/>
                  </a:moveTo>
                  <a:lnTo>
                    <a:pt x="0" y="7142"/>
                  </a:lnTo>
                  <a:lnTo>
                    <a:pt x="11160" y="7142"/>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6917739" y="2928876"/>
              <a:ext cx="541588" cy="52164"/>
            </a:xfrm>
            <a:custGeom>
              <a:avLst/>
              <a:gdLst/>
              <a:ahLst/>
              <a:cxnLst/>
              <a:rect l="l" t="t" r="r" b="b"/>
              <a:pathLst>
                <a:path w="11161" h="1075" extrusionOk="0">
                  <a:moveTo>
                    <a:pt x="0" y="1"/>
                  </a:moveTo>
                  <a:lnTo>
                    <a:pt x="0" y="1075"/>
                  </a:lnTo>
                  <a:lnTo>
                    <a:pt x="11160" y="1075"/>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6917739" y="2997442"/>
              <a:ext cx="541588" cy="52164"/>
            </a:xfrm>
            <a:custGeom>
              <a:avLst/>
              <a:gdLst/>
              <a:ahLst/>
              <a:cxnLst/>
              <a:rect l="l" t="t" r="r" b="b"/>
              <a:pathLst>
                <a:path w="11161" h="1075" extrusionOk="0">
                  <a:moveTo>
                    <a:pt x="0" y="0"/>
                  </a:moveTo>
                  <a:lnTo>
                    <a:pt x="0" y="1074"/>
                  </a:lnTo>
                  <a:lnTo>
                    <a:pt x="11160" y="1074"/>
                  </a:lnTo>
                  <a:lnTo>
                    <a:pt x="11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917739" y="3064990"/>
              <a:ext cx="541588" cy="52164"/>
            </a:xfrm>
            <a:custGeom>
              <a:avLst/>
              <a:gdLst/>
              <a:ahLst/>
              <a:cxnLst/>
              <a:rect l="l" t="t" r="r" b="b"/>
              <a:pathLst>
                <a:path w="11161" h="1075" extrusionOk="0">
                  <a:moveTo>
                    <a:pt x="0" y="1"/>
                  </a:moveTo>
                  <a:lnTo>
                    <a:pt x="0" y="1075"/>
                  </a:lnTo>
                  <a:lnTo>
                    <a:pt x="11160" y="1075"/>
                  </a:lnTo>
                  <a:lnTo>
                    <a:pt x="11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7437062" y="2318811"/>
              <a:ext cx="753933" cy="932505"/>
            </a:xfrm>
            <a:custGeom>
              <a:avLst/>
              <a:gdLst/>
              <a:ahLst/>
              <a:cxnLst/>
              <a:rect l="l" t="t" r="r" b="b"/>
              <a:pathLst>
                <a:path w="15537" h="19217" extrusionOk="0">
                  <a:moveTo>
                    <a:pt x="1" y="1"/>
                  </a:moveTo>
                  <a:lnTo>
                    <a:pt x="1" y="19217"/>
                  </a:lnTo>
                  <a:lnTo>
                    <a:pt x="15537" y="19217"/>
                  </a:lnTo>
                  <a:lnTo>
                    <a:pt x="15537" y="4317"/>
                  </a:lnTo>
                  <a:lnTo>
                    <a:pt x="11200" y="4317"/>
                  </a:lnTo>
                  <a:lnTo>
                    <a:pt x="11200"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980550" y="2318811"/>
              <a:ext cx="210453" cy="209531"/>
            </a:xfrm>
            <a:custGeom>
              <a:avLst/>
              <a:gdLst/>
              <a:ahLst/>
              <a:cxnLst/>
              <a:rect l="l" t="t" r="r" b="b"/>
              <a:pathLst>
                <a:path w="4337" h="4318" extrusionOk="0">
                  <a:moveTo>
                    <a:pt x="0" y="1"/>
                  </a:moveTo>
                  <a:lnTo>
                    <a:pt x="0" y="4317"/>
                  </a:lnTo>
                  <a:lnTo>
                    <a:pt x="4337" y="431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7559686" y="2723272"/>
              <a:ext cx="124564" cy="161249"/>
            </a:xfrm>
            <a:custGeom>
              <a:avLst/>
              <a:gdLst/>
              <a:ahLst/>
              <a:cxnLst/>
              <a:rect l="l" t="t" r="r" b="b"/>
              <a:pathLst>
                <a:path w="2567" h="3323" extrusionOk="0">
                  <a:moveTo>
                    <a:pt x="1552" y="1"/>
                  </a:moveTo>
                  <a:cubicBezTo>
                    <a:pt x="1074" y="1"/>
                    <a:pt x="696" y="160"/>
                    <a:pt x="418" y="438"/>
                  </a:cubicBezTo>
                  <a:cubicBezTo>
                    <a:pt x="139" y="737"/>
                    <a:pt x="0" y="1154"/>
                    <a:pt x="0" y="1672"/>
                  </a:cubicBezTo>
                  <a:cubicBezTo>
                    <a:pt x="0" y="2169"/>
                    <a:pt x="139" y="2587"/>
                    <a:pt x="418" y="2885"/>
                  </a:cubicBezTo>
                  <a:cubicBezTo>
                    <a:pt x="696" y="3183"/>
                    <a:pt x="1074" y="3323"/>
                    <a:pt x="1552" y="3323"/>
                  </a:cubicBezTo>
                  <a:cubicBezTo>
                    <a:pt x="1751" y="3323"/>
                    <a:pt x="1930" y="3303"/>
                    <a:pt x="2089" y="3243"/>
                  </a:cubicBezTo>
                  <a:cubicBezTo>
                    <a:pt x="2268" y="3183"/>
                    <a:pt x="2427" y="3124"/>
                    <a:pt x="2566" y="3004"/>
                  </a:cubicBezTo>
                  <a:lnTo>
                    <a:pt x="2566" y="2567"/>
                  </a:lnTo>
                  <a:cubicBezTo>
                    <a:pt x="2427" y="2706"/>
                    <a:pt x="2268" y="2805"/>
                    <a:pt x="2109" y="2865"/>
                  </a:cubicBezTo>
                  <a:cubicBezTo>
                    <a:pt x="1949" y="2925"/>
                    <a:pt x="1770" y="2965"/>
                    <a:pt x="1572" y="2965"/>
                  </a:cubicBezTo>
                  <a:cubicBezTo>
                    <a:pt x="1213" y="2965"/>
                    <a:pt x="935" y="2845"/>
                    <a:pt x="736" y="2626"/>
                  </a:cubicBezTo>
                  <a:cubicBezTo>
                    <a:pt x="537" y="2408"/>
                    <a:pt x="458" y="2089"/>
                    <a:pt x="458" y="1672"/>
                  </a:cubicBezTo>
                  <a:cubicBezTo>
                    <a:pt x="458" y="1234"/>
                    <a:pt x="537" y="916"/>
                    <a:pt x="736" y="697"/>
                  </a:cubicBezTo>
                  <a:cubicBezTo>
                    <a:pt x="935" y="478"/>
                    <a:pt x="1213" y="359"/>
                    <a:pt x="1572" y="359"/>
                  </a:cubicBezTo>
                  <a:cubicBezTo>
                    <a:pt x="1770" y="359"/>
                    <a:pt x="1949" y="398"/>
                    <a:pt x="2109" y="458"/>
                  </a:cubicBezTo>
                  <a:cubicBezTo>
                    <a:pt x="2268" y="518"/>
                    <a:pt x="2427" y="617"/>
                    <a:pt x="2566" y="756"/>
                  </a:cubicBezTo>
                  <a:lnTo>
                    <a:pt x="2566" y="299"/>
                  </a:lnTo>
                  <a:cubicBezTo>
                    <a:pt x="2427" y="199"/>
                    <a:pt x="2268" y="120"/>
                    <a:pt x="2089" y="80"/>
                  </a:cubicBezTo>
                  <a:cubicBezTo>
                    <a:pt x="1930" y="20"/>
                    <a:pt x="1751" y="1"/>
                    <a:pt x="1552" y="1"/>
                  </a:cubicBez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7728604" y="2726184"/>
              <a:ext cx="142906" cy="155426"/>
            </a:xfrm>
            <a:custGeom>
              <a:avLst/>
              <a:gdLst/>
              <a:ahLst/>
              <a:cxnLst/>
              <a:rect l="l" t="t" r="r" b="b"/>
              <a:pathLst>
                <a:path w="2945" h="3203" extrusionOk="0">
                  <a:moveTo>
                    <a:pt x="0" y="0"/>
                  </a:moveTo>
                  <a:lnTo>
                    <a:pt x="0" y="3203"/>
                  </a:lnTo>
                  <a:lnTo>
                    <a:pt x="438" y="3203"/>
                  </a:lnTo>
                  <a:lnTo>
                    <a:pt x="438" y="398"/>
                  </a:lnTo>
                  <a:lnTo>
                    <a:pt x="1253" y="2586"/>
                  </a:lnTo>
                  <a:lnTo>
                    <a:pt x="1691" y="2586"/>
                  </a:lnTo>
                  <a:lnTo>
                    <a:pt x="2507" y="398"/>
                  </a:lnTo>
                  <a:lnTo>
                    <a:pt x="2507" y="3203"/>
                  </a:lnTo>
                  <a:lnTo>
                    <a:pt x="2944" y="3203"/>
                  </a:lnTo>
                  <a:lnTo>
                    <a:pt x="2944" y="0"/>
                  </a:lnTo>
                  <a:lnTo>
                    <a:pt x="2288" y="0"/>
                  </a:lnTo>
                  <a:lnTo>
                    <a:pt x="1472" y="2169"/>
                  </a:lnTo>
                  <a:lnTo>
                    <a:pt x="657" y="0"/>
                  </a:ln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7917806" y="2723272"/>
              <a:ext cx="109133" cy="161249"/>
            </a:xfrm>
            <a:custGeom>
              <a:avLst/>
              <a:gdLst/>
              <a:ahLst/>
              <a:cxnLst/>
              <a:rect l="l" t="t" r="r" b="b"/>
              <a:pathLst>
                <a:path w="2249" h="3323" extrusionOk="0">
                  <a:moveTo>
                    <a:pt x="1134" y="1"/>
                  </a:moveTo>
                  <a:cubicBezTo>
                    <a:pt x="776" y="1"/>
                    <a:pt x="497" y="80"/>
                    <a:pt x="299" y="239"/>
                  </a:cubicBezTo>
                  <a:cubicBezTo>
                    <a:pt x="100" y="418"/>
                    <a:pt x="0" y="637"/>
                    <a:pt x="0" y="916"/>
                  </a:cubicBezTo>
                  <a:cubicBezTo>
                    <a:pt x="0" y="1154"/>
                    <a:pt x="80" y="1353"/>
                    <a:pt x="219" y="1493"/>
                  </a:cubicBezTo>
                  <a:cubicBezTo>
                    <a:pt x="358" y="1632"/>
                    <a:pt x="597" y="1731"/>
                    <a:pt x="915" y="1791"/>
                  </a:cubicBezTo>
                  <a:lnTo>
                    <a:pt x="1194" y="1851"/>
                  </a:lnTo>
                  <a:cubicBezTo>
                    <a:pt x="1413" y="1890"/>
                    <a:pt x="1572" y="1950"/>
                    <a:pt x="1651" y="2050"/>
                  </a:cubicBezTo>
                  <a:cubicBezTo>
                    <a:pt x="1751" y="2129"/>
                    <a:pt x="1810" y="2248"/>
                    <a:pt x="1810" y="2408"/>
                  </a:cubicBezTo>
                  <a:cubicBezTo>
                    <a:pt x="1810" y="2587"/>
                    <a:pt x="1731" y="2726"/>
                    <a:pt x="1611" y="2825"/>
                  </a:cubicBezTo>
                  <a:cubicBezTo>
                    <a:pt x="1472" y="2925"/>
                    <a:pt x="1273" y="2965"/>
                    <a:pt x="1035" y="2965"/>
                  </a:cubicBezTo>
                  <a:cubicBezTo>
                    <a:pt x="875" y="2965"/>
                    <a:pt x="696" y="2945"/>
                    <a:pt x="537" y="2905"/>
                  </a:cubicBezTo>
                  <a:cubicBezTo>
                    <a:pt x="358" y="2845"/>
                    <a:pt x="199" y="2766"/>
                    <a:pt x="20" y="2666"/>
                  </a:cubicBezTo>
                  <a:lnTo>
                    <a:pt x="20" y="3124"/>
                  </a:lnTo>
                  <a:cubicBezTo>
                    <a:pt x="199" y="3183"/>
                    <a:pt x="378" y="3243"/>
                    <a:pt x="537" y="3263"/>
                  </a:cubicBezTo>
                  <a:cubicBezTo>
                    <a:pt x="716" y="3303"/>
                    <a:pt x="875" y="3323"/>
                    <a:pt x="1035" y="3323"/>
                  </a:cubicBezTo>
                  <a:cubicBezTo>
                    <a:pt x="1432" y="3323"/>
                    <a:pt x="1731" y="3243"/>
                    <a:pt x="1950" y="3084"/>
                  </a:cubicBezTo>
                  <a:cubicBezTo>
                    <a:pt x="2149" y="2925"/>
                    <a:pt x="2248" y="2686"/>
                    <a:pt x="2248" y="2368"/>
                  </a:cubicBezTo>
                  <a:cubicBezTo>
                    <a:pt x="2248" y="2109"/>
                    <a:pt x="2188" y="1910"/>
                    <a:pt x="2029" y="1751"/>
                  </a:cubicBezTo>
                  <a:cubicBezTo>
                    <a:pt x="1870" y="1592"/>
                    <a:pt x="1631" y="1493"/>
                    <a:pt x="1313" y="1433"/>
                  </a:cubicBezTo>
                  <a:lnTo>
                    <a:pt x="1054" y="1373"/>
                  </a:lnTo>
                  <a:cubicBezTo>
                    <a:pt x="816" y="1333"/>
                    <a:pt x="657" y="1274"/>
                    <a:pt x="557" y="1194"/>
                  </a:cubicBezTo>
                  <a:cubicBezTo>
                    <a:pt x="478" y="1134"/>
                    <a:pt x="438" y="1015"/>
                    <a:pt x="438" y="876"/>
                  </a:cubicBezTo>
                  <a:cubicBezTo>
                    <a:pt x="438" y="717"/>
                    <a:pt x="497" y="577"/>
                    <a:pt x="637" y="498"/>
                  </a:cubicBezTo>
                  <a:cubicBezTo>
                    <a:pt x="756" y="398"/>
                    <a:pt x="935" y="359"/>
                    <a:pt x="1174" y="359"/>
                  </a:cubicBezTo>
                  <a:cubicBezTo>
                    <a:pt x="1313" y="359"/>
                    <a:pt x="1452" y="379"/>
                    <a:pt x="1592" y="418"/>
                  </a:cubicBezTo>
                  <a:cubicBezTo>
                    <a:pt x="1751" y="458"/>
                    <a:pt x="1890" y="518"/>
                    <a:pt x="2069" y="577"/>
                  </a:cubicBezTo>
                  <a:lnTo>
                    <a:pt x="2069" y="160"/>
                  </a:lnTo>
                  <a:cubicBezTo>
                    <a:pt x="1910" y="120"/>
                    <a:pt x="1751" y="60"/>
                    <a:pt x="1592" y="40"/>
                  </a:cubicBezTo>
                  <a:cubicBezTo>
                    <a:pt x="1432" y="20"/>
                    <a:pt x="1273" y="1"/>
                    <a:pt x="1134" y="1"/>
                  </a:cubicBez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7547118" y="2944307"/>
              <a:ext cx="538676" cy="23243"/>
            </a:xfrm>
            <a:custGeom>
              <a:avLst/>
              <a:gdLst/>
              <a:ahLst/>
              <a:cxnLst/>
              <a:rect l="l" t="t" r="r" b="b"/>
              <a:pathLst>
                <a:path w="11101" h="479" extrusionOk="0">
                  <a:moveTo>
                    <a:pt x="0" y="1"/>
                  </a:moveTo>
                  <a:lnTo>
                    <a:pt x="0" y="478"/>
                  </a:lnTo>
                  <a:lnTo>
                    <a:pt x="11101" y="478"/>
                  </a:lnTo>
                  <a:lnTo>
                    <a:pt x="11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7547118" y="2981963"/>
              <a:ext cx="538676" cy="23243"/>
            </a:xfrm>
            <a:custGeom>
              <a:avLst/>
              <a:gdLst/>
              <a:ahLst/>
              <a:cxnLst/>
              <a:rect l="l" t="t" r="r" b="b"/>
              <a:pathLst>
                <a:path w="11101" h="479" extrusionOk="0">
                  <a:moveTo>
                    <a:pt x="0" y="1"/>
                  </a:moveTo>
                  <a:lnTo>
                    <a:pt x="0" y="478"/>
                  </a:lnTo>
                  <a:lnTo>
                    <a:pt x="11101" y="478"/>
                  </a:lnTo>
                  <a:lnTo>
                    <a:pt x="11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7661008" y="3019619"/>
              <a:ext cx="314733" cy="22273"/>
            </a:xfrm>
            <a:custGeom>
              <a:avLst/>
              <a:gdLst/>
              <a:ahLst/>
              <a:cxnLst/>
              <a:rect l="l" t="t" r="r" b="b"/>
              <a:pathLst>
                <a:path w="6486" h="459" extrusionOk="0">
                  <a:moveTo>
                    <a:pt x="1" y="1"/>
                  </a:moveTo>
                  <a:lnTo>
                    <a:pt x="1" y="458"/>
                  </a:lnTo>
                  <a:lnTo>
                    <a:pt x="6486" y="458"/>
                  </a:lnTo>
                  <a:lnTo>
                    <a:pt x="64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6748821" y="1161425"/>
              <a:ext cx="227825" cy="245197"/>
            </a:xfrm>
            <a:custGeom>
              <a:avLst/>
              <a:gdLst/>
              <a:ahLst/>
              <a:cxnLst/>
              <a:rect l="l" t="t" r="r" b="b"/>
              <a:pathLst>
                <a:path w="4695" h="5053" fill="none" extrusionOk="0">
                  <a:moveTo>
                    <a:pt x="0" y="179"/>
                  </a:moveTo>
                  <a:cubicBezTo>
                    <a:pt x="0" y="179"/>
                    <a:pt x="4695" y="0"/>
                    <a:pt x="4695" y="5053"/>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6748821" y="1244404"/>
              <a:ext cx="144847" cy="162219"/>
            </a:xfrm>
            <a:custGeom>
              <a:avLst/>
              <a:gdLst/>
              <a:ahLst/>
              <a:cxnLst/>
              <a:rect l="l" t="t" r="r" b="b"/>
              <a:pathLst>
                <a:path w="2985" h="3343" fill="none" extrusionOk="0">
                  <a:moveTo>
                    <a:pt x="0" y="359"/>
                  </a:moveTo>
                  <a:cubicBezTo>
                    <a:pt x="0" y="359"/>
                    <a:pt x="2984" y="1"/>
                    <a:pt x="2984" y="3343"/>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748821" y="1319716"/>
              <a:ext cx="83026" cy="86908"/>
            </a:xfrm>
            <a:custGeom>
              <a:avLst/>
              <a:gdLst/>
              <a:ahLst/>
              <a:cxnLst/>
              <a:rect l="l" t="t" r="r" b="b"/>
              <a:pathLst>
                <a:path w="1711" h="1791" fill="none" extrusionOk="0">
                  <a:moveTo>
                    <a:pt x="0" y="299"/>
                  </a:moveTo>
                  <a:cubicBezTo>
                    <a:pt x="0" y="299"/>
                    <a:pt x="1711" y="1"/>
                    <a:pt x="1492" y="1791"/>
                  </a:cubicBezTo>
                </a:path>
              </a:pathLst>
            </a:custGeom>
            <a:noFill/>
            <a:ln w="19900" cap="flat" cmpd="sng">
              <a:solidFill>
                <a:srgbClr val="FEFDFE"/>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4910858" y="2420181"/>
              <a:ext cx="175709" cy="128446"/>
            </a:xfrm>
            <a:custGeom>
              <a:avLst/>
              <a:gdLst/>
              <a:ahLst/>
              <a:cxnLst/>
              <a:rect l="l" t="t" r="r" b="b"/>
              <a:pathLst>
                <a:path w="3621" h="2647" extrusionOk="0">
                  <a:moveTo>
                    <a:pt x="379" y="0"/>
                  </a:moveTo>
                  <a:cubicBezTo>
                    <a:pt x="180" y="0"/>
                    <a:pt x="1" y="139"/>
                    <a:pt x="1" y="338"/>
                  </a:cubicBezTo>
                  <a:cubicBezTo>
                    <a:pt x="1" y="537"/>
                    <a:pt x="160" y="716"/>
                    <a:pt x="359" y="716"/>
                  </a:cubicBezTo>
                  <a:lnTo>
                    <a:pt x="538" y="716"/>
                  </a:lnTo>
                  <a:lnTo>
                    <a:pt x="498" y="1512"/>
                  </a:lnTo>
                  <a:cubicBezTo>
                    <a:pt x="478" y="2129"/>
                    <a:pt x="975" y="2626"/>
                    <a:pt x="1572" y="2646"/>
                  </a:cubicBezTo>
                  <a:lnTo>
                    <a:pt x="1890" y="2646"/>
                  </a:lnTo>
                  <a:cubicBezTo>
                    <a:pt x="1903" y="2646"/>
                    <a:pt x="1915" y="2647"/>
                    <a:pt x="1927" y="2647"/>
                  </a:cubicBezTo>
                  <a:cubicBezTo>
                    <a:pt x="2546" y="2647"/>
                    <a:pt x="3025" y="2157"/>
                    <a:pt x="3044" y="1572"/>
                  </a:cubicBezTo>
                  <a:lnTo>
                    <a:pt x="3064" y="776"/>
                  </a:lnTo>
                  <a:lnTo>
                    <a:pt x="3243" y="776"/>
                  </a:lnTo>
                  <a:cubicBezTo>
                    <a:pt x="3442" y="776"/>
                    <a:pt x="3621" y="637"/>
                    <a:pt x="3621" y="438"/>
                  </a:cubicBezTo>
                  <a:cubicBezTo>
                    <a:pt x="3621" y="239"/>
                    <a:pt x="3462" y="100"/>
                    <a:pt x="3263" y="60"/>
                  </a:cubicBezTo>
                  <a:lnTo>
                    <a:pt x="2965" y="60"/>
                  </a:lnTo>
                  <a:lnTo>
                    <a:pt x="677"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4954289" y="2337154"/>
              <a:ext cx="35763" cy="105251"/>
            </a:xfrm>
            <a:custGeom>
              <a:avLst/>
              <a:gdLst/>
              <a:ahLst/>
              <a:cxnLst/>
              <a:rect l="l" t="t" r="r" b="b"/>
              <a:pathLst>
                <a:path w="737" h="2169" extrusionOk="0">
                  <a:moveTo>
                    <a:pt x="60" y="0"/>
                  </a:moveTo>
                  <a:lnTo>
                    <a:pt x="1" y="2149"/>
                  </a:lnTo>
                  <a:lnTo>
                    <a:pt x="677" y="2169"/>
                  </a:lnTo>
                  <a:lnTo>
                    <a:pt x="737" y="20"/>
                  </a:lnTo>
                  <a:lnTo>
                    <a:pt x="60"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5010288" y="2338124"/>
              <a:ext cx="35763" cy="105251"/>
            </a:xfrm>
            <a:custGeom>
              <a:avLst/>
              <a:gdLst/>
              <a:ahLst/>
              <a:cxnLst/>
              <a:rect l="l" t="t" r="r" b="b"/>
              <a:pathLst>
                <a:path w="737" h="2169" extrusionOk="0">
                  <a:moveTo>
                    <a:pt x="60" y="0"/>
                  </a:moveTo>
                  <a:lnTo>
                    <a:pt x="0" y="2149"/>
                  </a:lnTo>
                  <a:lnTo>
                    <a:pt x="657" y="2169"/>
                  </a:lnTo>
                  <a:lnTo>
                    <a:pt x="737" y="20"/>
                  </a:lnTo>
                  <a:lnTo>
                    <a:pt x="60"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989033" y="2537953"/>
              <a:ext cx="13587" cy="42508"/>
            </a:xfrm>
            <a:custGeom>
              <a:avLst/>
              <a:gdLst/>
              <a:ahLst/>
              <a:cxnLst/>
              <a:rect l="l" t="t" r="r" b="b"/>
              <a:pathLst>
                <a:path w="280" h="876" extrusionOk="0">
                  <a:moveTo>
                    <a:pt x="21" y="0"/>
                  </a:moveTo>
                  <a:lnTo>
                    <a:pt x="1" y="875"/>
                  </a:lnTo>
                  <a:lnTo>
                    <a:pt x="259" y="875"/>
                  </a:lnTo>
                  <a:lnTo>
                    <a:pt x="279"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5062404" y="3568881"/>
              <a:ext cx="57987" cy="58958"/>
            </a:xfrm>
            <a:custGeom>
              <a:avLst/>
              <a:gdLst/>
              <a:ahLst/>
              <a:cxnLst/>
              <a:rect l="l" t="t" r="r" b="b"/>
              <a:pathLst>
                <a:path w="1195" h="1215" extrusionOk="0">
                  <a:moveTo>
                    <a:pt x="1154" y="1"/>
                  </a:moveTo>
                  <a:lnTo>
                    <a:pt x="1" y="1154"/>
                  </a:lnTo>
                  <a:lnTo>
                    <a:pt x="60" y="1214"/>
                  </a:lnTo>
                  <a:lnTo>
                    <a:pt x="1194" y="60"/>
                  </a:lnTo>
                  <a:lnTo>
                    <a:pt x="115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5062404" y="3568881"/>
              <a:ext cx="57987" cy="57987"/>
            </a:xfrm>
            <a:custGeom>
              <a:avLst/>
              <a:gdLst/>
              <a:ahLst/>
              <a:cxnLst/>
              <a:rect l="l" t="t" r="r" b="b"/>
              <a:pathLst>
                <a:path w="1195" h="1195" extrusionOk="0">
                  <a:moveTo>
                    <a:pt x="60" y="1"/>
                  </a:moveTo>
                  <a:lnTo>
                    <a:pt x="1" y="60"/>
                  </a:lnTo>
                  <a:lnTo>
                    <a:pt x="1154" y="1194"/>
                  </a:lnTo>
                  <a:lnTo>
                    <a:pt x="1194" y="115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7050942" y="1553318"/>
              <a:ext cx="57987" cy="57987"/>
            </a:xfrm>
            <a:custGeom>
              <a:avLst/>
              <a:gdLst/>
              <a:ahLst/>
              <a:cxnLst/>
              <a:rect l="l" t="t" r="r" b="b"/>
              <a:pathLst>
                <a:path w="1195" h="1195" extrusionOk="0">
                  <a:moveTo>
                    <a:pt x="1134" y="1"/>
                  </a:moveTo>
                  <a:lnTo>
                    <a:pt x="1" y="1134"/>
                  </a:lnTo>
                  <a:lnTo>
                    <a:pt x="60" y="1194"/>
                  </a:lnTo>
                  <a:lnTo>
                    <a:pt x="1194" y="40"/>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7050942" y="1553318"/>
              <a:ext cx="57987" cy="57987"/>
            </a:xfrm>
            <a:custGeom>
              <a:avLst/>
              <a:gdLst/>
              <a:ahLst/>
              <a:cxnLst/>
              <a:rect l="l" t="t" r="r" b="b"/>
              <a:pathLst>
                <a:path w="1195" h="1195" extrusionOk="0">
                  <a:moveTo>
                    <a:pt x="60" y="1"/>
                  </a:moveTo>
                  <a:lnTo>
                    <a:pt x="1" y="40"/>
                  </a:lnTo>
                  <a:lnTo>
                    <a:pt x="1134" y="1194"/>
                  </a:lnTo>
                  <a:lnTo>
                    <a:pt x="1194" y="113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853122" y="1978064"/>
              <a:ext cx="57939" cy="57939"/>
            </a:xfrm>
            <a:custGeom>
              <a:avLst/>
              <a:gdLst/>
              <a:ahLst/>
              <a:cxnLst/>
              <a:rect l="l" t="t" r="r" b="b"/>
              <a:pathLst>
                <a:path w="1194" h="1194" extrusionOk="0">
                  <a:moveTo>
                    <a:pt x="1134" y="0"/>
                  </a:moveTo>
                  <a:lnTo>
                    <a:pt x="0" y="1134"/>
                  </a:lnTo>
                  <a:lnTo>
                    <a:pt x="40" y="1194"/>
                  </a:lnTo>
                  <a:lnTo>
                    <a:pt x="1194" y="60"/>
                  </a:lnTo>
                  <a:lnTo>
                    <a:pt x="1134"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852151" y="1979034"/>
              <a:ext cx="57987" cy="57939"/>
            </a:xfrm>
            <a:custGeom>
              <a:avLst/>
              <a:gdLst/>
              <a:ahLst/>
              <a:cxnLst/>
              <a:rect l="l" t="t" r="r" b="b"/>
              <a:pathLst>
                <a:path w="1195" h="1194" extrusionOk="0">
                  <a:moveTo>
                    <a:pt x="60" y="0"/>
                  </a:moveTo>
                  <a:lnTo>
                    <a:pt x="0" y="60"/>
                  </a:lnTo>
                  <a:lnTo>
                    <a:pt x="1134" y="1194"/>
                  </a:lnTo>
                  <a:lnTo>
                    <a:pt x="1194" y="1134"/>
                  </a:lnTo>
                  <a:lnTo>
                    <a:pt x="60"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6425445" y="1304285"/>
              <a:ext cx="57939" cy="57939"/>
            </a:xfrm>
            <a:custGeom>
              <a:avLst/>
              <a:gdLst/>
              <a:ahLst/>
              <a:cxnLst/>
              <a:rect l="l" t="t" r="r" b="b"/>
              <a:pathLst>
                <a:path w="1194" h="1194" extrusionOk="0">
                  <a:moveTo>
                    <a:pt x="1134" y="0"/>
                  </a:moveTo>
                  <a:lnTo>
                    <a:pt x="0" y="1134"/>
                  </a:lnTo>
                  <a:lnTo>
                    <a:pt x="40" y="1194"/>
                  </a:lnTo>
                  <a:lnTo>
                    <a:pt x="1194" y="60"/>
                  </a:lnTo>
                  <a:lnTo>
                    <a:pt x="1134"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6425445" y="1304285"/>
              <a:ext cx="57939" cy="57939"/>
            </a:xfrm>
            <a:custGeom>
              <a:avLst/>
              <a:gdLst/>
              <a:ahLst/>
              <a:cxnLst/>
              <a:rect l="l" t="t" r="r" b="b"/>
              <a:pathLst>
                <a:path w="1194" h="1194" extrusionOk="0">
                  <a:moveTo>
                    <a:pt x="40" y="0"/>
                  </a:moveTo>
                  <a:lnTo>
                    <a:pt x="0" y="60"/>
                  </a:lnTo>
                  <a:lnTo>
                    <a:pt x="1134" y="1194"/>
                  </a:lnTo>
                  <a:lnTo>
                    <a:pt x="1194" y="1134"/>
                  </a:lnTo>
                  <a:lnTo>
                    <a:pt x="40" y="0"/>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6238135" y="1704864"/>
              <a:ext cx="57987" cy="57987"/>
            </a:xfrm>
            <a:custGeom>
              <a:avLst/>
              <a:gdLst/>
              <a:ahLst/>
              <a:cxnLst/>
              <a:rect l="l" t="t" r="r" b="b"/>
              <a:pathLst>
                <a:path w="1195" h="1195" extrusionOk="0">
                  <a:moveTo>
                    <a:pt x="1135" y="1"/>
                  </a:moveTo>
                  <a:lnTo>
                    <a:pt x="1" y="1155"/>
                  </a:lnTo>
                  <a:lnTo>
                    <a:pt x="41" y="1194"/>
                  </a:lnTo>
                  <a:lnTo>
                    <a:pt x="1195" y="60"/>
                  </a:lnTo>
                  <a:lnTo>
                    <a:pt x="1135"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238135" y="1704864"/>
              <a:ext cx="57987" cy="57987"/>
            </a:xfrm>
            <a:custGeom>
              <a:avLst/>
              <a:gdLst/>
              <a:ahLst/>
              <a:cxnLst/>
              <a:rect l="l" t="t" r="r" b="b"/>
              <a:pathLst>
                <a:path w="1195" h="1195" extrusionOk="0">
                  <a:moveTo>
                    <a:pt x="41" y="1"/>
                  </a:moveTo>
                  <a:lnTo>
                    <a:pt x="1" y="60"/>
                  </a:lnTo>
                  <a:lnTo>
                    <a:pt x="1135" y="1194"/>
                  </a:lnTo>
                  <a:lnTo>
                    <a:pt x="1195" y="1135"/>
                  </a:lnTo>
                  <a:lnTo>
                    <a:pt x="41"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5703381" y="1552348"/>
              <a:ext cx="57939" cy="57987"/>
            </a:xfrm>
            <a:custGeom>
              <a:avLst/>
              <a:gdLst/>
              <a:ahLst/>
              <a:cxnLst/>
              <a:rect l="l" t="t" r="r" b="b"/>
              <a:pathLst>
                <a:path w="1194" h="1195" extrusionOk="0">
                  <a:moveTo>
                    <a:pt x="1134" y="1"/>
                  </a:moveTo>
                  <a:lnTo>
                    <a:pt x="0" y="1135"/>
                  </a:lnTo>
                  <a:lnTo>
                    <a:pt x="40" y="1194"/>
                  </a:lnTo>
                  <a:lnTo>
                    <a:pt x="1194" y="60"/>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5703381" y="1552348"/>
              <a:ext cx="57939" cy="57987"/>
            </a:xfrm>
            <a:custGeom>
              <a:avLst/>
              <a:gdLst/>
              <a:ahLst/>
              <a:cxnLst/>
              <a:rect l="l" t="t" r="r" b="b"/>
              <a:pathLst>
                <a:path w="1194" h="1195" extrusionOk="0">
                  <a:moveTo>
                    <a:pt x="40" y="1"/>
                  </a:moveTo>
                  <a:lnTo>
                    <a:pt x="0" y="60"/>
                  </a:lnTo>
                  <a:lnTo>
                    <a:pt x="1134" y="1194"/>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7474718" y="3674084"/>
              <a:ext cx="57939" cy="58958"/>
            </a:xfrm>
            <a:custGeom>
              <a:avLst/>
              <a:gdLst/>
              <a:ahLst/>
              <a:cxnLst/>
              <a:rect l="l" t="t" r="r" b="b"/>
              <a:pathLst>
                <a:path w="1194" h="1215" extrusionOk="0">
                  <a:moveTo>
                    <a:pt x="1134" y="1"/>
                  </a:moveTo>
                  <a:lnTo>
                    <a:pt x="0" y="1155"/>
                  </a:lnTo>
                  <a:lnTo>
                    <a:pt x="40" y="1214"/>
                  </a:lnTo>
                  <a:lnTo>
                    <a:pt x="1194" y="61"/>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7474718" y="3675055"/>
              <a:ext cx="57939" cy="57987"/>
            </a:xfrm>
            <a:custGeom>
              <a:avLst/>
              <a:gdLst/>
              <a:ahLst/>
              <a:cxnLst/>
              <a:rect l="l" t="t" r="r" b="b"/>
              <a:pathLst>
                <a:path w="1194" h="1195" extrusionOk="0">
                  <a:moveTo>
                    <a:pt x="40" y="1"/>
                  </a:moveTo>
                  <a:lnTo>
                    <a:pt x="0" y="41"/>
                  </a:lnTo>
                  <a:lnTo>
                    <a:pt x="1134" y="1194"/>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8114724" y="3322710"/>
              <a:ext cx="57939" cy="57987"/>
            </a:xfrm>
            <a:custGeom>
              <a:avLst/>
              <a:gdLst/>
              <a:ahLst/>
              <a:cxnLst/>
              <a:rect l="l" t="t" r="r" b="b"/>
              <a:pathLst>
                <a:path w="1194" h="1195" extrusionOk="0">
                  <a:moveTo>
                    <a:pt x="1134" y="1"/>
                  </a:moveTo>
                  <a:lnTo>
                    <a:pt x="0" y="1135"/>
                  </a:lnTo>
                  <a:lnTo>
                    <a:pt x="40" y="1195"/>
                  </a:lnTo>
                  <a:lnTo>
                    <a:pt x="1194" y="41"/>
                  </a:lnTo>
                  <a:lnTo>
                    <a:pt x="113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8114724" y="3322710"/>
              <a:ext cx="57939" cy="57987"/>
            </a:xfrm>
            <a:custGeom>
              <a:avLst/>
              <a:gdLst/>
              <a:ahLst/>
              <a:cxnLst/>
              <a:rect l="l" t="t" r="r" b="b"/>
              <a:pathLst>
                <a:path w="1194" h="1195" extrusionOk="0">
                  <a:moveTo>
                    <a:pt x="40" y="1"/>
                  </a:moveTo>
                  <a:lnTo>
                    <a:pt x="0" y="41"/>
                  </a:lnTo>
                  <a:lnTo>
                    <a:pt x="1134" y="1195"/>
                  </a:lnTo>
                  <a:lnTo>
                    <a:pt x="1194" y="1135"/>
                  </a:lnTo>
                  <a:lnTo>
                    <a:pt x="4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939896" y="3704025"/>
              <a:ext cx="57939" cy="57987"/>
            </a:xfrm>
            <a:custGeom>
              <a:avLst/>
              <a:gdLst/>
              <a:ahLst/>
              <a:cxnLst/>
              <a:rect l="l" t="t" r="r" b="b"/>
              <a:pathLst>
                <a:path w="1194" h="1195" extrusionOk="0">
                  <a:moveTo>
                    <a:pt x="1154" y="1"/>
                  </a:moveTo>
                  <a:lnTo>
                    <a:pt x="0" y="1134"/>
                  </a:lnTo>
                  <a:lnTo>
                    <a:pt x="60" y="1194"/>
                  </a:lnTo>
                  <a:lnTo>
                    <a:pt x="1194" y="40"/>
                  </a:lnTo>
                  <a:lnTo>
                    <a:pt x="115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939896" y="3704025"/>
              <a:ext cx="57939" cy="57987"/>
            </a:xfrm>
            <a:custGeom>
              <a:avLst/>
              <a:gdLst/>
              <a:ahLst/>
              <a:cxnLst/>
              <a:rect l="l" t="t" r="r" b="b"/>
              <a:pathLst>
                <a:path w="1194" h="1195" extrusionOk="0">
                  <a:moveTo>
                    <a:pt x="60" y="1"/>
                  </a:moveTo>
                  <a:lnTo>
                    <a:pt x="0" y="60"/>
                  </a:lnTo>
                  <a:lnTo>
                    <a:pt x="1154" y="1194"/>
                  </a:lnTo>
                  <a:lnTo>
                    <a:pt x="1194" y="1134"/>
                  </a:lnTo>
                  <a:lnTo>
                    <a:pt x="60"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7725693" y="3491676"/>
              <a:ext cx="215305" cy="214335"/>
            </a:xfrm>
            <a:custGeom>
              <a:avLst/>
              <a:gdLst/>
              <a:ahLst/>
              <a:cxnLst/>
              <a:rect l="l" t="t" r="r" b="b"/>
              <a:pathLst>
                <a:path w="4437" h="4417" extrusionOk="0">
                  <a:moveTo>
                    <a:pt x="2214" y="1488"/>
                  </a:moveTo>
                  <a:cubicBezTo>
                    <a:pt x="2529" y="1488"/>
                    <a:pt x="2822" y="1693"/>
                    <a:pt x="2905" y="2009"/>
                  </a:cubicBezTo>
                  <a:cubicBezTo>
                    <a:pt x="3004" y="2407"/>
                    <a:pt x="2766" y="2785"/>
                    <a:pt x="2408" y="2885"/>
                  </a:cubicBezTo>
                  <a:cubicBezTo>
                    <a:pt x="2349" y="2900"/>
                    <a:pt x="2290" y="2907"/>
                    <a:pt x="2232" y="2907"/>
                  </a:cubicBezTo>
                  <a:cubicBezTo>
                    <a:pt x="1914" y="2907"/>
                    <a:pt x="1616" y="2690"/>
                    <a:pt x="1532" y="2387"/>
                  </a:cubicBezTo>
                  <a:cubicBezTo>
                    <a:pt x="1433" y="2009"/>
                    <a:pt x="1652" y="1611"/>
                    <a:pt x="2030" y="1512"/>
                  </a:cubicBezTo>
                  <a:cubicBezTo>
                    <a:pt x="2091" y="1496"/>
                    <a:pt x="2153" y="1488"/>
                    <a:pt x="2214" y="1488"/>
                  </a:cubicBezTo>
                  <a:close/>
                  <a:moveTo>
                    <a:pt x="2069" y="0"/>
                  </a:moveTo>
                  <a:lnTo>
                    <a:pt x="1234" y="219"/>
                  </a:lnTo>
                  <a:lnTo>
                    <a:pt x="1413" y="836"/>
                  </a:lnTo>
                  <a:cubicBezTo>
                    <a:pt x="1274" y="915"/>
                    <a:pt x="1174" y="995"/>
                    <a:pt x="1115" y="1054"/>
                  </a:cubicBezTo>
                  <a:lnTo>
                    <a:pt x="538" y="736"/>
                  </a:lnTo>
                  <a:lnTo>
                    <a:pt x="120" y="1492"/>
                  </a:lnTo>
                  <a:lnTo>
                    <a:pt x="677" y="1810"/>
                  </a:lnTo>
                  <a:cubicBezTo>
                    <a:pt x="657" y="1930"/>
                    <a:pt x="637" y="2049"/>
                    <a:pt x="637" y="2188"/>
                  </a:cubicBezTo>
                  <a:lnTo>
                    <a:pt x="1" y="2348"/>
                  </a:lnTo>
                  <a:lnTo>
                    <a:pt x="239" y="3203"/>
                  </a:lnTo>
                  <a:lnTo>
                    <a:pt x="856" y="3024"/>
                  </a:lnTo>
                  <a:cubicBezTo>
                    <a:pt x="935" y="3143"/>
                    <a:pt x="995" y="3243"/>
                    <a:pt x="1075" y="3322"/>
                  </a:cubicBezTo>
                  <a:lnTo>
                    <a:pt x="756" y="3899"/>
                  </a:lnTo>
                  <a:lnTo>
                    <a:pt x="1492" y="4317"/>
                  </a:lnTo>
                  <a:lnTo>
                    <a:pt x="1831" y="3740"/>
                  </a:lnTo>
                  <a:cubicBezTo>
                    <a:pt x="1950" y="3780"/>
                    <a:pt x="2069" y="3800"/>
                    <a:pt x="2189" y="3800"/>
                  </a:cubicBezTo>
                  <a:lnTo>
                    <a:pt x="2368" y="4416"/>
                  </a:lnTo>
                  <a:lnTo>
                    <a:pt x="3223" y="4198"/>
                  </a:lnTo>
                  <a:lnTo>
                    <a:pt x="3044" y="3581"/>
                  </a:lnTo>
                  <a:cubicBezTo>
                    <a:pt x="3163" y="3501"/>
                    <a:pt x="3263" y="3422"/>
                    <a:pt x="3343" y="3342"/>
                  </a:cubicBezTo>
                  <a:lnTo>
                    <a:pt x="3919" y="3680"/>
                  </a:lnTo>
                  <a:lnTo>
                    <a:pt x="4337" y="2924"/>
                  </a:lnTo>
                  <a:lnTo>
                    <a:pt x="3760" y="2606"/>
                  </a:lnTo>
                  <a:cubicBezTo>
                    <a:pt x="3800" y="2487"/>
                    <a:pt x="3820" y="2348"/>
                    <a:pt x="3820" y="2228"/>
                  </a:cubicBezTo>
                  <a:lnTo>
                    <a:pt x="4437" y="2049"/>
                  </a:lnTo>
                  <a:lnTo>
                    <a:pt x="4218" y="1214"/>
                  </a:lnTo>
                  <a:lnTo>
                    <a:pt x="3601" y="1393"/>
                  </a:lnTo>
                  <a:cubicBezTo>
                    <a:pt x="3522" y="1253"/>
                    <a:pt x="3442" y="1154"/>
                    <a:pt x="3362" y="1094"/>
                  </a:cubicBezTo>
                  <a:lnTo>
                    <a:pt x="3701" y="517"/>
                  </a:lnTo>
                  <a:lnTo>
                    <a:pt x="2945" y="100"/>
                  </a:lnTo>
                  <a:lnTo>
                    <a:pt x="2626" y="657"/>
                  </a:lnTo>
                  <a:cubicBezTo>
                    <a:pt x="2507" y="637"/>
                    <a:pt x="2368" y="617"/>
                    <a:pt x="2248" y="617"/>
                  </a:cubicBezTo>
                  <a:lnTo>
                    <a:pt x="2069"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7911013" y="3390306"/>
              <a:ext cx="178669" cy="176680"/>
            </a:xfrm>
            <a:custGeom>
              <a:avLst/>
              <a:gdLst/>
              <a:ahLst/>
              <a:cxnLst/>
              <a:rect l="l" t="t" r="r" b="b"/>
              <a:pathLst>
                <a:path w="3682" h="3641" extrusionOk="0">
                  <a:moveTo>
                    <a:pt x="1871" y="1214"/>
                  </a:moveTo>
                  <a:cubicBezTo>
                    <a:pt x="2189" y="1214"/>
                    <a:pt x="2428" y="1472"/>
                    <a:pt x="2428" y="1831"/>
                  </a:cubicBezTo>
                  <a:cubicBezTo>
                    <a:pt x="2408" y="2149"/>
                    <a:pt x="2129" y="2407"/>
                    <a:pt x="1811" y="2407"/>
                  </a:cubicBezTo>
                  <a:cubicBezTo>
                    <a:pt x="1493" y="2407"/>
                    <a:pt x="1234" y="2129"/>
                    <a:pt x="1234" y="1791"/>
                  </a:cubicBezTo>
                  <a:cubicBezTo>
                    <a:pt x="1234" y="1453"/>
                    <a:pt x="1513" y="1214"/>
                    <a:pt x="1871" y="1214"/>
                  </a:cubicBezTo>
                  <a:close/>
                  <a:moveTo>
                    <a:pt x="1533" y="0"/>
                  </a:moveTo>
                  <a:lnTo>
                    <a:pt x="1513" y="538"/>
                  </a:lnTo>
                  <a:cubicBezTo>
                    <a:pt x="1413" y="557"/>
                    <a:pt x="1314" y="617"/>
                    <a:pt x="1214" y="637"/>
                  </a:cubicBezTo>
                  <a:lnTo>
                    <a:pt x="836" y="239"/>
                  </a:lnTo>
                  <a:lnTo>
                    <a:pt x="319" y="736"/>
                  </a:lnTo>
                  <a:lnTo>
                    <a:pt x="697" y="1134"/>
                  </a:lnTo>
                  <a:cubicBezTo>
                    <a:pt x="637" y="1234"/>
                    <a:pt x="598" y="1333"/>
                    <a:pt x="578" y="1433"/>
                  </a:cubicBezTo>
                  <a:lnTo>
                    <a:pt x="21" y="1393"/>
                  </a:lnTo>
                  <a:lnTo>
                    <a:pt x="1" y="2109"/>
                  </a:lnTo>
                  <a:lnTo>
                    <a:pt x="538" y="2129"/>
                  </a:lnTo>
                  <a:cubicBezTo>
                    <a:pt x="578" y="2228"/>
                    <a:pt x="618" y="2328"/>
                    <a:pt x="637" y="2427"/>
                  </a:cubicBezTo>
                  <a:lnTo>
                    <a:pt x="240" y="2805"/>
                  </a:lnTo>
                  <a:lnTo>
                    <a:pt x="737" y="3323"/>
                  </a:lnTo>
                  <a:lnTo>
                    <a:pt x="1135" y="2945"/>
                  </a:lnTo>
                  <a:cubicBezTo>
                    <a:pt x="1234" y="3004"/>
                    <a:pt x="1334" y="3044"/>
                    <a:pt x="1433" y="3084"/>
                  </a:cubicBezTo>
                  <a:lnTo>
                    <a:pt x="1413" y="3621"/>
                  </a:lnTo>
                  <a:lnTo>
                    <a:pt x="2129" y="3641"/>
                  </a:lnTo>
                  <a:lnTo>
                    <a:pt x="2169" y="3104"/>
                  </a:lnTo>
                  <a:cubicBezTo>
                    <a:pt x="2269" y="3084"/>
                    <a:pt x="2368" y="3024"/>
                    <a:pt x="2468" y="3004"/>
                  </a:cubicBezTo>
                  <a:lnTo>
                    <a:pt x="2826" y="3402"/>
                  </a:lnTo>
                  <a:lnTo>
                    <a:pt x="3363" y="2905"/>
                  </a:lnTo>
                  <a:lnTo>
                    <a:pt x="2985" y="2507"/>
                  </a:lnTo>
                  <a:cubicBezTo>
                    <a:pt x="3025" y="2427"/>
                    <a:pt x="3064" y="2328"/>
                    <a:pt x="3104" y="2228"/>
                  </a:cubicBezTo>
                  <a:lnTo>
                    <a:pt x="3661" y="2248"/>
                  </a:lnTo>
                  <a:lnTo>
                    <a:pt x="3681" y="1532"/>
                  </a:lnTo>
                  <a:lnTo>
                    <a:pt x="3124" y="1512"/>
                  </a:lnTo>
                  <a:cubicBezTo>
                    <a:pt x="3104" y="1413"/>
                    <a:pt x="3064" y="1313"/>
                    <a:pt x="3025" y="1214"/>
                  </a:cubicBezTo>
                  <a:lnTo>
                    <a:pt x="3422" y="836"/>
                  </a:lnTo>
                  <a:lnTo>
                    <a:pt x="2925" y="319"/>
                  </a:lnTo>
                  <a:lnTo>
                    <a:pt x="2527" y="697"/>
                  </a:lnTo>
                  <a:cubicBezTo>
                    <a:pt x="2428" y="637"/>
                    <a:pt x="2328" y="597"/>
                    <a:pt x="2229" y="557"/>
                  </a:cubicBezTo>
                  <a:lnTo>
                    <a:pt x="2269" y="20"/>
                  </a:lnTo>
                  <a:lnTo>
                    <a:pt x="1533"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127089" y="2412465"/>
              <a:ext cx="121652" cy="87879"/>
            </a:xfrm>
            <a:custGeom>
              <a:avLst/>
              <a:gdLst/>
              <a:ahLst/>
              <a:cxnLst/>
              <a:rect l="l" t="t" r="r" b="b"/>
              <a:pathLst>
                <a:path w="2507" h="1811" extrusionOk="0">
                  <a:moveTo>
                    <a:pt x="259" y="0"/>
                  </a:moveTo>
                  <a:cubicBezTo>
                    <a:pt x="100" y="0"/>
                    <a:pt x="1" y="119"/>
                    <a:pt x="1" y="259"/>
                  </a:cubicBezTo>
                  <a:cubicBezTo>
                    <a:pt x="1" y="398"/>
                    <a:pt x="120" y="497"/>
                    <a:pt x="259" y="497"/>
                  </a:cubicBezTo>
                  <a:lnTo>
                    <a:pt x="378" y="497"/>
                  </a:lnTo>
                  <a:lnTo>
                    <a:pt x="378" y="1054"/>
                  </a:lnTo>
                  <a:cubicBezTo>
                    <a:pt x="378" y="1472"/>
                    <a:pt x="717" y="1810"/>
                    <a:pt x="1154" y="1810"/>
                  </a:cubicBezTo>
                  <a:lnTo>
                    <a:pt x="1373" y="1810"/>
                  </a:lnTo>
                  <a:cubicBezTo>
                    <a:pt x="1791" y="1810"/>
                    <a:pt x="2149" y="1472"/>
                    <a:pt x="2149" y="1054"/>
                  </a:cubicBezTo>
                  <a:lnTo>
                    <a:pt x="2149" y="497"/>
                  </a:lnTo>
                  <a:lnTo>
                    <a:pt x="2268" y="497"/>
                  </a:lnTo>
                  <a:cubicBezTo>
                    <a:pt x="2408" y="497"/>
                    <a:pt x="2507" y="378"/>
                    <a:pt x="2507" y="259"/>
                  </a:cubicBezTo>
                  <a:cubicBezTo>
                    <a:pt x="2507" y="119"/>
                    <a:pt x="2388" y="0"/>
                    <a:pt x="2268" y="0"/>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157030" y="2354526"/>
              <a:ext cx="22224" cy="72448"/>
            </a:xfrm>
            <a:custGeom>
              <a:avLst/>
              <a:gdLst/>
              <a:ahLst/>
              <a:cxnLst/>
              <a:rect l="l" t="t" r="r" b="b"/>
              <a:pathLst>
                <a:path w="458" h="1493" extrusionOk="0">
                  <a:moveTo>
                    <a:pt x="0" y="1"/>
                  </a:moveTo>
                  <a:lnTo>
                    <a:pt x="0" y="1492"/>
                  </a:lnTo>
                  <a:lnTo>
                    <a:pt x="458" y="1492"/>
                  </a:lnTo>
                  <a:lnTo>
                    <a:pt x="458"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195608" y="2354526"/>
              <a:ext cx="22273" cy="72448"/>
            </a:xfrm>
            <a:custGeom>
              <a:avLst/>
              <a:gdLst/>
              <a:ahLst/>
              <a:cxnLst/>
              <a:rect l="l" t="t" r="r" b="b"/>
              <a:pathLst>
                <a:path w="459" h="1493" extrusionOk="0">
                  <a:moveTo>
                    <a:pt x="1" y="1"/>
                  </a:moveTo>
                  <a:lnTo>
                    <a:pt x="1" y="1492"/>
                  </a:lnTo>
                  <a:lnTo>
                    <a:pt x="458" y="1492"/>
                  </a:lnTo>
                  <a:lnTo>
                    <a:pt x="458"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84058" y="2493552"/>
              <a:ext cx="7764" cy="28969"/>
            </a:xfrm>
            <a:custGeom>
              <a:avLst/>
              <a:gdLst/>
              <a:ahLst/>
              <a:cxnLst/>
              <a:rect l="l" t="t" r="r" b="b"/>
              <a:pathLst>
                <a:path w="160" h="597" extrusionOk="0">
                  <a:moveTo>
                    <a:pt x="0" y="0"/>
                  </a:moveTo>
                  <a:lnTo>
                    <a:pt x="0" y="597"/>
                  </a:lnTo>
                  <a:lnTo>
                    <a:pt x="159" y="597"/>
                  </a:lnTo>
                  <a:lnTo>
                    <a:pt x="159" y="0"/>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7998893" y="2230009"/>
              <a:ext cx="93653" cy="94624"/>
            </a:xfrm>
            <a:custGeom>
              <a:avLst/>
              <a:gdLst/>
              <a:ahLst/>
              <a:cxnLst/>
              <a:rect l="l" t="t" r="r" b="b"/>
              <a:pathLst>
                <a:path w="1930" h="1950" extrusionOk="0">
                  <a:moveTo>
                    <a:pt x="975" y="0"/>
                  </a:moveTo>
                  <a:cubicBezTo>
                    <a:pt x="438" y="0"/>
                    <a:pt x="0" y="438"/>
                    <a:pt x="0" y="975"/>
                  </a:cubicBezTo>
                  <a:cubicBezTo>
                    <a:pt x="0" y="1512"/>
                    <a:pt x="438" y="1950"/>
                    <a:pt x="975" y="1950"/>
                  </a:cubicBezTo>
                  <a:cubicBezTo>
                    <a:pt x="1512" y="1950"/>
                    <a:pt x="1930" y="1512"/>
                    <a:pt x="1930" y="975"/>
                  </a:cubicBezTo>
                  <a:cubicBezTo>
                    <a:pt x="1930" y="438"/>
                    <a:pt x="1512" y="0"/>
                    <a:pt x="97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8168782" y="2137325"/>
              <a:ext cx="80163" cy="80163"/>
            </a:xfrm>
            <a:custGeom>
              <a:avLst/>
              <a:gdLst/>
              <a:ahLst/>
              <a:cxnLst/>
              <a:rect l="l" t="t" r="r" b="b"/>
              <a:pathLst>
                <a:path w="1652" h="1652" extrusionOk="0">
                  <a:moveTo>
                    <a:pt x="816" y="1"/>
                  </a:moveTo>
                  <a:cubicBezTo>
                    <a:pt x="378" y="1"/>
                    <a:pt x="0" y="359"/>
                    <a:pt x="0" y="816"/>
                  </a:cubicBezTo>
                  <a:cubicBezTo>
                    <a:pt x="0" y="1274"/>
                    <a:pt x="378" y="1652"/>
                    <a:pt x="816" y="1652"/>
                  </a:cubicBezTo>
                  <a:cubicBezTo>
                    <a:pt x="1273" y="1652"/>
                    <a:pt x="1651" y="1274"/>
                    <a:pt x="1651" y="816"/>
                  </a:cubicBezTo>
                  <a:cubicBezTo>
                    <a:pt x="1651" y="359"/>
                    <a:pt x="1273" y="1"/>
                    <a:pt x="81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142723" y="2325556"/>
              <a:ext cx="79193" cy="79193"/>
            </a:xfrm>
            <a:custGeom>
              <a:avLst/>
              <a:gdLst/>
              <a:ahLst/>
              <a:cxnLst/>
              <a:rect l="l" t="t" r="r" b="b"/>
              <a:pathLst>
                <a:path w="1632" h="1632" extrusionOk="0">
                  <a:moveTo>
                    <a:pt x="816" y="1"/>
                  </a:moveTo>
                  <a:cubicBezTo>
                    <a:pt x="358" y="1"/>
                    <a:pt x="0" y="359"/>
                    <a:pt x="0" y="816"/>
                  </a:cubicBezTo>
                  <a:cubicBezTo>
                    <a:pt x="0" y="1274"/>
                    <a:pt x="358" y="1632"/>
                    <a:pt x="816" y="1632"/>
                  </a:cubicBezTo>
                  <a:cubicBezTo>
                    <a:pt x="1273" y="1632"/>
                    <a:pt x="1631" y="1274"/>
                    <a:pt x="1631" y="816"/>
                  </a:cubicBezTo>
                  <a:cubicBezTo>
                    <a:pt x="1631" y="359"/>
                    <a:pt x="1273" y="1"/>
                    <a:pt x="81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046157" y="2176922"/>
              <a:ext cx="163190" cy="188277"/>
            </a:xfrm>
            <a:custGeom>
              <a:avLst/>
              <a:gdLst/>
              <a:ahLst/>
              <a:cxnLst/>
              <a:rect l="l" t="t" r="r" b="b"/>
              <a:pathLst>
                <a:path w="3363" h="3880" fill="none" extrusionOk="0">
                  <a:moveTo>
                    <a:pt x="3363" y="0"/>
                  </a:moveTo>
                  <a:lnTo>
                    <a:pt x="1" y="2069"/>
                  </a:lnTo>
                  <a:lnTo>
                    <a:pt x="2806" y="3879"/>
                  </a:lnTo>
                </a:path>
              </a:pathLst>
            </a:custGeom>
            <a:solidFill>
              <a:schemeClr val="accent5"/>
            </a:solidFill>
            <a:ln w="14425" cap="flat" cmpd="sng">
              <a:solidFill>
                <a:schemeClr val="accent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529678" y="1677835"/>
              <a:ext cx="57987" cy="57987"/>
            </a:xfrm>
            <a:custGeom>
              <a:avLst/>
              <a:gdLst/>
              <a:ahLst/>
              <a:cxnLst/>
              <a:rect l="l" t="t" r="r" b="b"/>
              <a:pathLst>
                <a:path w="1195" h="1195" extrusionOk="0">
                  <a:moveTo>
                    <a:pt x="597" y="1"/>
                  </a:moveTo>
                  <a:cubicBezTo>
                    <a:pt x="259" y="1"/>
                    <a:pt x="1" y="279"/>
                    <a:pt x="1" y="598"/>
                  </a:cubicBezTo>
                  <a:cubicBezTo>
                    <a:pt x="1" y="916"/>
                    <a:pt x="259" y="1194"/>
                    <a:pt x="597" y="1194"/>
                  </a:cubicBezTo>
                  <a:cubicBezTo>
                    <a:pt x="916" y="1194"/>
                    <a:pt x="1194" y="916"/>
                    <a:pt x="1194" y="598"/>
                  </a:cubicBezTo>
                  <a:cubicBezTo>
                    <a:pt x="1194" y="239"/>
                    <a:pt x="916" y="1"/>
                    <a:pt x="597" y="1"/>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6633912" y="1618925"/>
              <a:ext cx="51242" cy="50272"/>
            </a:xfrm>
            <a:custGeom>
              <a:avLst/>
              <a:gdLst/>
              <a:ahLst/>
              <a:cxnLst/>
              <a:rect l="l" t="t" r="r" b="b"/>
              <a:pathLst>
                <a:path w="1056" h="1036" extrusionOk="0">
                  <a:moveTo>
                    <a:pt x="551" y="0"/>
                  </a:moveTo>
                  <a:cubicBezTo>
                    <a:pt x="540" y="0"/>
                    <a:pt x="529" y="1"/>
                    <a:pt x="518" y="1"/>
                  </a:cubicBezTo>
                  <a:cubicBezTo>
                    <a:pt x="220" y="1"/>
                    <a:pt x="1" y="220"/>
                    <a:pt x="1" y="518"/>
                  </a:cubicBezTo>
                  <a:cubicBezTo>
                    <a:pt x="1" y="817"/>
                    <a:pt x="260" y="1036"/>
                    <a:pt x="518" y="1036"/>
                  </a:cubicBezTo>
                  <a:cubicBezTo>
                    <a:pt x="836" y="1036"/>
                    <a:pt x="1055" y="797"/>
                    <a:pt x="1055" y="518"/>
                  </a:cubicBezTo>
                  <a:cubicBezTo>
                    <a:pt x="1055" y="232"/>
                    <a:pt x="816" y="0"/>
                    <a:pt x="551" y="0"/>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6617510" y="1736746"/>
              <a:ext cx="50272" cy="51194"/>
            </a:xfrm>
            <a:custGeom>
              <a:avLst/>
              <a:gdLst/>
              <a:ahLst/>
              <a:cxnLst/>
              <a:rect l="l" t="t" r="r" b="b"/>
              <a:pathLst>
                <a:path w="1036" h="1055" extrusionOk="0">
                  <a:moveTo>
                    <a:pt x="518" y="0"/>
                  </a:moveTo>
                  <a:cubicBezTo>
                    <a:pt x="220" y="0"/>
                    <a:pt x="1" y="259"/>
                    <a:pt x="1" y="517"/>
                  </a:cubicBezTo>
                  <a:cubicBezTo>
                    <a:pt x="1" y="816"/>
                    <a:pt x="220" y="1055"/>
                    <a:pt x="518" y="1055"/>
                  </a:cubicBezTo>
                  <a:cubicBezTo>
                    <a:pt x="816" y="1055"/>
                    <a:pt x="1035" y="796"/>
                    <a:pt x="1035" y="517"/>
                  </a:cubicBezTo>
                  <a:cubicBezTo>
                    <a:pt x="1035" y="219"/>
                    <a:pt x="816" y="0"/>
                    <a:pt x="51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6556707" y="1644061"/>
              <a:ext cx="103358" cy="117819"/>
            </a:xfrm>
            <a:custGeom>
              <a:avLst/>
              <a:gdLst/>
              <a:ahLst/>
              <a:cxnLst/>
              <a:rect l="l" t="t" r="r" b="b"/>
              <a:pathLst>
                <a:path w="2130" h="2428" fill="none" extrusionOk="0">
                  <a:moveTo>
                    <a:pt x="2129" y="0"/>
                  </a:moveTo>
                  <a:lnTo>
                    <a:pt x="1" y="1294"/>
                  </a:lnTo>
                  <a:lnTo>
                    <a:pt x="1771" y="2427"/>
                  </a:lnTo>
                </a:path>
              </a:pathLst>
            </a:custGeom>
            <a:noFill/>
            <a:ln w="8950"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5940866" y="1359313"/>
              <a:ext cx="188277" cy="296391"/>
            </a:xfrm>
            <a:custGeom>
              <a:avLst/>
              <a:gdLst/>
              <a:ahLst/>
              <a:cxnLst/>
              <a:rect l="l" t="t" r="r" b="b"/>
              <a:pathLst>
                <a:path w="3880" h="6108" extrusionOk="0">
                  <a:moveTo>
                    <a:pt x="1930" y="935"/>
                  </a:moveTo>
                  <a:cubicBezTo>
                    <a:pt x="2506" y="935"/>
                    <a:pt x="2944" y="1413"/>
                    <a:pt x="2944" y="1970"/>
                  </a:cubicBezTo>
                  <a:cubicBezTo>
                    <a:pt x="2944" y="2507"/>
                    <a:pt x="2506" y="2984"/>
                    <a:pt x="1930" y="2984"/>
                  </a:cubicBezTo>
                  <a:cubicBezTo>
                    <a:pt x="1353" y="2984"/>
                    <a:pt x="915" y="2507"/>
                    <a:pt x="915" y="1970"/>
                  </a:cubicBezTo>
                  <a:cubicBezTo>
                    <a:pt x="915" y="1393"/>
                    <a:pt x="1373" y="935"/>
                    <a:pt x="1930" y="935"/>
                  </a:cubicBezTo>
                  <a:close/>
                  <a:moveTo>
                    <a:pt x="1930" y="0"/>
                  </a:moveTo>
                  <a:cubicBezTo>
                    <a:pt x="855" y="0"/>
                    <a:pt x="0" y="875"/>
                    <a:pt x="0" y="1930"/>
                  </a:cubicBezTo>
                  <a:cubicBezTo>
                    <a:pt x="0" y="3004"/>
                    <a:pt x="1930" y="6107"/>
                    <a:pt x="1930" y="6107"/>
                  </a:cubicBezTo>
                  <a:cubicBezTo>
                    <a:pt x="1930" y="6107"/>
                    <a:pt x="3859" y="3004"/>
                    <a:pt x="3859" y="1930"/>
                  </a:cubicBezTo>
                  <a:cubicBezTo>
                    <a:pt x="3879" y="875"/>
                    <a:pt x="3004" y="0"/>
                    <a:pt x="1930" y="0"/>
                  </a:cubicBez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4628972" y="1475144"/>
              <a:ext cx="688327" cy="534794"/>
            </a:xfrm>
            <a:custGeom>
              <a:avLst/>
              <a:gdLst/>
              <a:ahLst/>
              <a:cxnLst/>
              <a:rect l="l" t="t" r="r" b="b"/>
              <a:pathLst>
                <a:path w="14185" h="11021" extrusionOk="0">
                  <a:moveTo>
                    <a:pt x="1" y="0"/>
                  </a:moveTo>
                  <a:lnTo>
                    <a:pt x="1" y="11021"/>
                  </a:lnTo>
                  <a:lnTo>
                    <a:pt x="14184" y="11021"/>
                  </a:lnTo>
                  <a:lnTo>
                    <a:pt x="141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4628972" y="1475144"/>
              <a:ext cx="688327" cy="106221"/>
            </a:xfrm>
            <a:custGeom>
              <a:avLst/>
              <a:gdLst/>
              <a:ahLst/>
              <a:cxnLst/>
              <a:rect l="l" t="t" r="r" b="b"/>
              <a:pathLst>
                <a:path w="14185" h="2189" extrusionOk="0">
                  <a:moveTo>
                    <a:pt x="1" y="0"/>
                  </a:moveTo>
                  <a:lnTo>
                    <a:pt x="1" y="2188"/>
                  </a:lnTo>
                  <a:lnTo>
                    <a:pt x="14184" y="2188"/>
                  </a:lnTo>
                  <a:lnTo>
                    <a:pt x="14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4659883"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4732284"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4804684" y="1507947"/>
              <a:ext cx="43478" cy="43478"/>
            </a:xfrm>
            <a:custGeom>
              <a:avLst/>
              <a:gdLst/>
              <a:ahLst/>
              <a:cxnLst/>
              <a:rect l="l" t="t" r="r" b="b"/>
              <a:pathLst>
                <a:path w="896" h="896" fill="none" extrusionOk="0">
                  <a:moveTo>
                    <a:pt x="896" y="438"/>
                  </a:moveTo>
                  <a:cubicBezTo>
                    <a:pt x="896" y="697"/>
                    <a:pt x="697" y="896"/>
                    <a:pt x="458" y="896"/>
                  </a:cubicBezTo>
                  <a:cubicBezTo>
                    <a:pt x="199" y="896"/>
                    <a:pt x="0" y="697"/>
                    <a:pt x="0" y="438"/>
                  </a:cubicBezTo>
                  <a:cubicBezTo>
                    <a:pt x="0" y="200"/>
                    <a:pt x="199" y="1"/>
                    <a:pt x="458" y="1"/>
                  </a:cubicBezTo>
                  <a:cubicBezTo>
                    <a:pt x="697" y="1"/>
                    <a:pt x="896" y="200"/>
                    <a:pt x="896" y="43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4932113" y="1696178"/>
              <a:ext cx="111996" cy="128446"/>
            </a:xfrm>
            <a:custGeom>
              <a:avLst/>
              <a:gdLst/>
              <a:ahLst/>
              <a:cxnLst/>
              <a:rect l="l" t="t" r="r" b="b"/>
              <a:pathLst>
                <a:path w="2308" h="2647" extrusionOk="0">
                  <a:moveTo>
                    <a:pt x="0" y="1"/>
                  </a:moveTo>
                  <a:lnTo>
                    <a:pt x="0" y="2646"/>
                  </a:lnTo>
                  <a:lnTo>
                    <a:pt x="2308" y="1334"/>
                  </a:lnTo>
                  <a:lnTo>
                    <a:pt x="0" y="1"/>
                  </a:lnTo>
                  <a:close/>
                </a:path>
              </a:pathLst>
            </a:custGeom>
            <a:solidFill>
              <a:srgbClr val="7D4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4838458" y="1625719"/>
              <a:ext cx="270333" cy="270333"/>
            </a:xfrm>
            <a:custGeom>
              <a:avLst/>
              <a:gdLst/>
              <a:ahLst/>
              <a:cxnLst/>
              <a:rect l="l" t="t" r="r" b="b"/>
              <a:pathLst>
                <a:path w="5571" h="5571" fill="none" extrusionOk="0">
                  <a:moveTo>
                    <a:pt x="3203" y="239"/>
                  </a:moveTo>
                  <a:cubicBezTo>
                    <a:pt x="4596" y="458"/>
                    <a:pt x="5571" y="1791"/>
                    <a:pt x="5332" y="3203"/>
                  </a:cubicBezTo>
                  <a:cubicBezTo>
                    <a:pt x="5113" y="4616"/>
                    <a:pt x="3780" y="5570"/>
                    <a:pt x="2368" y="5332"/>
                  </a:cubicBezTo>
                  <a:cubicBezTo>
                    <a:pt x="955" y="5113"/>
                    <a:pt x="1" y="3780"/>
                    <a:pt x="219" y="2368"/>
                  </a:cubicBezTo>
                  <a:cubicBezTo>
                    <a:pt x="458" y="955"/>
                    <a:pt x="1791" y="1"/>
                    <a:pt x="3203" y="239"/>
                  </a:cubicBezTo>
                  <a:close/>
                </a:path>
              </a:pathLst>
            </a:custGeom>
            <a:noFill/>
            <a:ln w="7950" cap="flat" cmpd="sng">
              <a:solidFill>
                <a:srgbClr val="7D458B"/>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4696569" y="1926918"/>
              <a:ext cx="546392" cy="52164"/>
            </a:xfrm>
            <a:custGeom>
              <a:avLst/>
              <a:gdLst/>
              <a:ahLst/>
              <a:cxnLst/>
              <a:rect l="l" t="t" r="r" b="b"/>
              <a:pathLst>
                <a:path w="11260" h="1075" extrusionOk="0">
                  <a:moveTo>
                    <a:pt x="0" y="0"/>
                  </a:moveTo>
                  <a:lnTo>
                    <a:pt x="0" y="1074"/>
                  </a:lnTo>
                  <a:lnTo>
                    <a:pt x="11260" y="1074"/>
                  </a:lnTo>
                  <a:lnTo>
                    <a:pt x="112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4711029" y="1938467"/>
              <a:ext cx="6842" cy="33870"/>
            </a:xfrm>
            <a:custGeom>
              <a:avLst/>
              <a:gdLst/>
              <a:ahLst/>
              <a:cxnLst/>
              <a:rect l="l" t="t" r="r" b="b"/>
              <a:pathLst>
                <a:path w="141" h="698" extrusionOk="0">
                  <a:moveTo>
                    <a:pt x="1" y="1"/>
                  </a:moveTo>
                  <a:lnTo>
                    <a:pt x="1" y="697"/>
                  </a:lnTo>
                  <a:lnTo>
                    <a:pt x="140" y="697"/>
                  </a:lnTo>
                  <a:lnTo>
                    <a:pt x="14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4726509" y="1938467"/>
              <a:ext cx="7764" cy="33870"/>
            </a:xfrm>
            <a:custGeom>
              <a:avLst/>
              <a:gdLst/>
              <a:ahLst/>
              <a:cxnLst/>
              <a:rect l="l" t="t" r="r" b="b"/>
              <a:pathLst>
                <a:path w="160" h="698" extrusionOk="0">
                  <a:moveTo>
                    <a:pt x="0" y="1"/>
                  </a:moveTo>
                  <a:lnTo>
                    <a:pt x="0" y="697"/>
                  </a:lnTo>
                  <a:lnTo>
                    <a:pt x="159" y="697"/>
                  </a:lnTo>
                  <a:lnTo>
                    <a:pt x="159"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5208176" y="1938467"/>
              <a:ext cx="22273" cy="33870"/>
            </a:xfrm>
            <a:custGeom>
              <a:avLst/>
              <a:gdLst/>
              <a:ahLst/>
              <a:cxnLst/>
              <a:rect l="l" t="t" r="r" b="b"/>
              <a:pathLst>
                <a:path w="459" h="698" extrusionOk="0">
                  <a:moveTo>
                    <a:pt x="0" y="1"/>
                  </a:moveTo>
                  <a:lnTo>
                    <a:pt x="0" y="697"/>
                  </a:lnTo>
                  <a:lnTo>
                    <a:pt x="458" y="697"/>
                  </a:lnTo>
                  <a:lnTo>
                    <a:pt x="45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4754460" y="1953946"/>
              <a:ext cx="432503" cy="7764"/>
            </a:xfrm>
            <a:custGeom>
              <a:avLst/>
              <a:gdLst/>
              <a:ahLst/>
              <a:cxnLst/>
              <a:rect l="l" t="t" r="r" b="b"/>
              <a:pathLst>
                <a:path w="8913" h="160" extrusionOk="0">
                  <a:moveTo>
                    <a:pt x="1" y="0"/>
                  </a:moveTo>
                  <a:lnTo>
                    <a:pt x="1" y="159"/>
                  </a:lnTo>
                  <a:lnTo>
                    <a:pt x="8913" y="159"/>
                  </a:lnTo>
                  <a:lnTo>
                    <a:pt x="8913"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5219773" y="1674002"/>
              <a:ext cx="448905" cy="499080"/>
            </a:xfrm>
            <a:custGeom>
              <a:avLst/>
              <a:gdLst/>
              <a:ahLst/>
              <a:cxnLst/>
              <a:rect l="l" t="t" r="r" b="b"/>
              <a:pathLst>
                <a:path w="9251" h="10285" extrusionOk="0">
                  <a:moveTo>
                    <a:pt x="0" y="0"/>
                  </a:moveTo>
                  <a:lnTo>
                    <a:pt x="0" y="10285"/>
                  </a:lnTo>
                  <a:lnTo>
                    <a:pt x="9250" y="10285"/>
                  </a:lnTo>
                  <a:lnTo>
                    <a:pt x="9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5267038" y="1810116"/>
              <a:ext cx="354330" cy="328223"/>
            </a:xfrm>
            <a:custGeom>
              <a:avLst/>
              <a:gdLst/>
              <a:ahLst/>
              <a:cxnLst/>
              <a:rect l="l" t="t" r="r" b="b"/>
              <a:pathLst>
                <a:path w="7302" h="6764" extrusionOk="0">
                  <a:moveTo>
                    <a:pt x="1" y="0"/>
                  </a:moveTo>
                  <a:lnTo>
                    <a:pt x="1" y="6764"/>
                  </a:lnTo>
                  <a:lnTo>
                    <a:pt x="7302" y="6764"/>
                  </a:lnTo>
                  <a:lnTo>
                    <a:pt x="73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5217832" y="1867813"/>
              <a:ext cx="423817" cy="289015"/>
            </a:xfrm>
            <a:custGeom>
              <a:avLst/>
              <a:gdLst/>
              <a:ahLst/>
              <a:cxnLst/>
              <a:rect l="l" t="t" r="r" b="b"/>
              <a:pathLst>
                <a:path w="8734" h="5956" extrusionOk="0">
                  <a:moveTo>
                    <a:pt x="2502" y="0"/>
                  </a:moveTo>
                  <a:cubicBezTo>
                    <a:pt x="2234" y="0"/>
                    <a:pt x="2015" y="231"/>
                    <a:pt x="1831" y="581"/>
                  </a:cubicBezTo>
                  <a:cubicBezTo>
                    <a:pt x="1532" y="1178"/>
                    <a:pt x="1333" y="2034"/>
                    <a:pt x="1194" y="2372"/>
                  </a:cubicBezTo>
                  <a:cubicBezTo>
                    <a:pt x="836" y="3327"/>
                    <a:pt x="498" y="4321"/>
                    <a:pt x="100" y="5197"/>
                  </a:cubicBezTo>
                  <a:cubicBezTo>
                    <a:pt x="20" y="5376"/>
                    <a:pt x="0" y="5634"/>
                    <a:pt x="120" y="5773"/>
                  </a:cubicBezTo>
                  <a:cubicBezTo>
                    <a:pt x="239" y="5933"/>
                    <a:pt x="498" y="5953"/>
                    <a:pt x="697" y="5953"/>
                  </a:cubicBezTo>
                  <a:cubicBezTo>
                    <a:pt x="971" y="5955"/>
                    <a:pt x="1245" y="5956"/>
                    <a:pt x="1519" y="5956"/>
                  </a:cubicBezTo>
                  <a:cubicBezTo>
                    <a:pt x="3930" y="5956"/>
                    <a:pt x="6340" y="5879"/>
                    <a:pt x="8733" y="5754"/>
                  </a:cubicBezTo>
                  <a:cubicBezTo>
                    <a:pt x="8577" y="4954"/>
                    <a:pt x="8269" y="2169"/>
                    <a:pt x="7040" y="2169"/>
                  </a:cubicBezTo>
                  <a:cubicBezTo>
                    <a:pt x="7015" y="2169"/>
                    <a:pt x="6989" y="2170"/>
                    <a:pt x="6963" y="2173"/>
                  </a:cubicBezTo>
                  <a:cubicBezTo>
                    <a:pt x="6784" y="2173"/>
                    <a:pt x="6664" y="2272"/>
                    <a:pt x="6545" y="2392"/>
                  </a:cubicBezTo>
                  <a:cubicBezTo>
                    <a:pt x="6008" y="2949"/>
                    <a:pt x="5769" y="3804"/>
                    <a:pt x="5590" y="4540"/>
                  </a:cubicBezTo>
                  <a:cubicBezTo>
                    <a:pt x="5570" y="4660"/>
                    <a:pt x="5531" y="4819"/>
                    <a:pt x="5451" y="4878"/>
                  </a:cubicBezTo>
                  <a:cubicBezTo>
                    <a:pt x="5390" y="4929"/>
                    <a:pt x="5334" y="4950"/>
                    <a:pt x="5283" y="4950"/>
                  </a:cubicBezTo>
                  <a:cubicBezTo>
                    <a:pt x="5136" y="4950"/>
                    <a:pt x="5033" y="4773"/>
                    <a:pt x="4974" y="4640"/>
                  </a:cubicBezTo>
                  <a:cubicBezTo>
                    <a:pt x="4576" y="3645"/>
                    <a:pt x="4158" y="2650"/>
                    <a:pt x="3760" y="1656"/>
                  </a:cubicBezTo>
                  <a:cubicBezTo>
                    <a:pt x="3502" y="1099"/>
                    <a:pt x="3283" y="144"/>
                    <a:pt x="2567" y="5"/>
                  </a:cubicBezTo>
                  <a:cubicBezTo>
                    <a:pt x="2545" y="2"/>
                    <a:pt x="2523" y="0"/>
                    <a:pt x="2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5470749" y="1846753"/>
              <a:ext cx="67595" cy="67644"/>
            </a:xfrm>
            <a:custGeom>
              <a:avLst/>
              <a:gdLst/>
              <a:ahLst/>
              <a:cxnLst/>
              <a:rect l="l" t="t" r="r" b="b"/>
              <a:pathLst>
                <a:path w="1393" h="1394" extrusionOk="0">
                  <a:moveTo>
                    <a:pt x="697" y="1"/>
                  </a:moveTo>
                  <a:cubicBezTo>
                    <a:pt x="299" y="1"/>
                    <a:pt x="0" y="319"/>
                    <a:pt x="0" y="697"/>
                  </a:cubicBezTo>
                  <a:cubicBezTo>
                    <a:pt x="0" y="1095"/>
                    <a:pt x="338" y="1393"/>
                    <a:pt x="697" y="1393"/>
                  </a:cubicBezTo>
                  <a:cubicBezTo>
                    <a:pt x="1094" y="1393"/>
                    <a:pt x="1393" y="1075"/>
                    <a:pt x="1393" y="697"/>
                  </a:cubicBezTo>
                  <a:cubicBezTo>
                    <a:pt x="1393" y="319"/>
                    <a:pt x="1074" y="21"/>
                    <a:pt x="697" y="1"/>
                  </a:cubicBezTo>
                  <a:close/>
                </a:path>
              </a:pathLst>
            </a:custGeom>
            <a:solidFill>
              <a:srgbClr val="A67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5219773" y="1674002"/>
              <a:ext cx="448905" cy="98506"/>
            </a:xfrm>
            <a:custGeom>
              <a:avLst/>
              <a:gdLst/>
              <a:ahLst/>
              <a:cxnLst/>
              <a:rect l="l" t="t" r="r" b="b"/>
              <a:pathLst>
                <a:path w="9251" h="2030" extrusionOk="0">
                  <a:moveTo>
                    <a:pt x="0" y="0"/>
                  </a:moveTo>
                  <a:lnTo>
                    <a:pt x="0" y="2029"/>
                  </a:lnTo>
                  <a:lnTo>
                    <a:pt x="9250" y="2029"/>
                  </a:lnTo>
                  <a:lnTo>
                    <a:pt x="9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5250636" y="1705835"/>
              <a:ext cx="35763" cy="35763"/>
            </a:xfrm>
            <a:custGeom>
              <a:avLst/>
              <a:gdLst/>
              <a:ahLst/>
              <a:cxnLst/>
              <a:rect l="l" t="t" r="r" b="b"/>
              <a:pathLst>
                <a:path w="737" h="737" fill="none" extrusionOk="0">
                  <a:moveTo>
                    <a:pt x="737" y="359"/>
                  </a:moveTo>
                  <a:cubicBezTo>
                    <a:pt x="737" y="558"/>
                    <a:pt x="558" y="737"/>
                    <a:pt x="359" y="737"/>
                  </a:cubicBezTo>
                  <a:cubicBezTo>
                    <a:pt x="160" y="737"/>
                    <a:pt x="1" y="558"/>
                    <a:pt x="1" y="359"/>
                  </a:cubicBezTo>
                  <a:cubicBezTo>
                    <a:pt x="1" y="160"/>
                    <a:pt x="160" y="1"/>
                    <a:pt x="359" y="1"/>
                  </a:cubicBezTo>
                  <a:cubicBezTo>
                    <a:pt x="558" y="1"/>
                    <a:pt x="737" y="160"/>
                    <a:pt x="737"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5309546" y="1705835"/>
              <a:ext cx="35763" cy="35763"/>
            </a:xfrm>
            <a:custGeom>
              <a:avLst/>
              <a:gdLst/>
              <a:ahLst/>
              <a:cxnLst/>
              <a:rect l="l" t="t" r="r" b="b"/>
              <a:pathLst>
                <a:path w="737" h="737" fill="none" extrusionOk="0">
                  <a:moveTo>
                    <a:pt x="736" y="359"/>
                  </a:moveTo>
                  <a:cubicBezTo>
                    <a:pt x="736" y="558"/>
                    <a:pt x="577" y="737"/>
                    <a:pt x="378" y="737"/>
                  </a:cubicBezTo>
                  <a:cubicBezTo>
                    <a:pt x="179" y="737"/>
                    <a:pt x="0" y="558"/>
                    <a:pt x="0" y="359"/>
                  </a:cubicBezTo>
                  <a:cubicBezTo>
                    <a:pt x="0" y="160"/>
                    <a:pt x="179" y="1"/>
                    <a:pt x="378" y="1"/>
                  </a:cubicBezTo>
                  <a:cubicBezTo>
                    <a:pt x="597" y="1"/>
                    <a:pt x="736" y="160"/>
                    <a:pt x="736"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5369378" y="1705835"/>
              <a:ext cx="36733" cy="35763"/>
            </a:xfrm>
            <a:custGeom>
              <a:avLst/>
              <a:gdLst/>
              <a:ahLst/>
              <a:cxnLst/>
              <a:rect l="l" t="t" r="r" b="b"/>
              <a:pathLst>
                <a:path w="757" h="737" fill="none" extrusionOk="0">
                  <a:moveTo>
                    <a:pt x="756" y="359"/>
                  </a:moveTo>
                  <a:cubicBezTo>
                    <a:pt x="756" y="558"/>
                    <a:pt x="577" y="737"/>
                    <a:pt x="379" y="737"/>
                  </a:cubicBezTo>
                  <a:cubicBezTo>
                    <a:pt x="180" y="737"/>
                    <a:pt x="1" y="558"/>
                    <a:pt x="1" y="359"/>
                  </a:cubicBezTo>
                  <a:cubicBezTo>
                    <a:pt x="1" y="160"/>
                    <a:pt x="180" y="1"/>
                    <a:pt x="379" y="1"/>
                  </a:cubicBezTo>
                  <a:cubicBezTo>
                    <a:pt x="577" y="1"/>
                    <a:pt x="756" y="160"/>
                    <a:pt x="756" y="359"/>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5309546" y="1702923"/>
              <a:ext cx="448905" cy="500099"/>
            </a:xfrm>
            <a:custGeom>
              <a:avLst/>
              <a:gdLst/>
              <a:ahLst/>
              <a:cxnLst/>
              <a:rect l="l" t="t" r="r" b="b"/>
              <a:pathLst>
                <a:path w="9251" h="10306" extrusionOk="0">
                  <a:moveTo>
                    <a:pt x="0" y="1"/>
                  </a:moveTo>
                  <a:lnTo>
                    <a:pt x="0" y="10305"/>
                  </a:lnTo>
                  <a:lnTo>
                    <a:pt x="9250" y="10305"/>
                  </a:lnTo>
                  <a:lnTo>
                    <a:pt x="92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5356810" y="1839038"/>
              <a:ext cx="354330" cy="328272"/>
            </a:xfrm>
            <a:custGeom>
              <a:avLst/>
              <a:gdLst/>
              <a:ahLst/>
              <a:cxnLst/>
              <a:rect l="l" t="t" r="r" b="b"/>
              <a:pathLst>
                <a:path w="7302" h="6765" extrusionOk="0">
                  <a:moveTo>
                    <a:pt x="1" y="1"/>
                  </a:moveTo>
                  <a:lnTo>
                    <a:pt x="1" y="6764"/>
                  </a:lnTo>
                  <a:lnTo>
                    <a:pt x="7302" y="6764"/>
                  </a:lnTo>
                  <a:lnTo>
                    <a:pt x="7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5306635" y="1896783"/>
              <a:ext cx="423817" cy="289063"/>
            </a:xfrm>
            <a:custGeom>
              <a:avLst/>
              <a:gdLst/>
              <a:ahLst/>
              <a:cxnLst/>
              <a:rect l="l" t="t" r="r" b="b"/>
              <a:pathLst>
                <a:path w="8734" h="5957" extrusionOk="0">
                  <a:moveTo>
                    <a:pt x="2503" y="0"/>
                  </a:moveTo>
                  <a:cubicBezTo>
                    <a:pt x="2237" y="0"/>
                    <a:pt x="2035" y="231"/>
                    <a:pt x="1851" y="581"/>
                  </a:cubicBezTo>
                  <a:cubicBezTo>
                    <a:pt x="1552" y="1158"/>
                    <a:pt x="1353" y="2033"/>
                    <a:pt x="1194" y="2372"/>
                  </a:cubicBezTo>
                  <a:cubicBezTo>
                    <a:pt x="856" y="3326"/>
                    <a:pt x="498" y="4321"/>
                    <a:pt x="100" y="5216"/>
                  </a:cubicBezTo>
                  <a:cubicBezTo>
                    <a:pt x="20" y="5375"/>
                    <a:pt x="1" y="5634"/>
                    <a:pt x="120" y="5773"/>
                  </a:cubicBezTo>
                  <a:cubicBezTo>
                    <a:pt x="259" y="5932"/>
                    <a:pt x="498" y="5952"/>
                    <a:pt x="697" y="5952"/>
                  </a:cubicBezTo>
                  <a:cubicBezTo>
                    <a:pt x="1027" y="5955"/>
                    <a:pt x="1358" y="5956"/>
                    <a:pt x="1689" y="5956"/>
                  </a:cubicBezTo>
                  <a:cubicBezTo>
                    <a:pt x="4043" y="5956"/>
                    <a:pt x="6396" y="5893"/>
                    <a:pt x="8733" y="5753"/>
                  </a:cubicBezTo>
                  <a:cubicBezTo>
                    <a:pt x="8577" y="4954"/>
                    <a:pt x="8269" y="2169"/>
                    <a:pt x="7040" y="2169"/>
                  </a:cubicBezTo>
                  <a:cubicBezTo>
                    <a:pt x="7015" y="2169"/>
                    <a:pt x="6989" y="2170"/>
                    <a:pt x="6963" y="2173"/>
                  </a:cubicBezTo>
                  <a:cubicBezTo>
                    <a:pt x="6804" y="2173"/>
                    <a:pt x="6665" y="2272"/>
                    <a:pt x="6545" y="2392"/>
                  </a:cubicBezTo>
                  <a:cubicBezTo>
                    <a:pt x="6028" y="2949"/>
                    <a:pt x="5769" y="3804"/>
                    <a:pt x="5610" y="4540"/>
                  </a:cubicBezTo>
                  <a:cubicBezTo>
                    <a:pt x="5570" y="4659"/>
                    <a:pt x="5551" y="4818"/>
                    <a:pt x="5451" y="4878"/>
                  </a:cubicBezTo>
                  <a:cubicBezTo>
                    <a:pt x="5395" y="4929"/>
                    <a:pt x="5342" y="4950"/>
                    <a:pt x="5292" y="4950"/>
                  </a:cubicBezTo>
                  <a:cubicBezTo>
                    <a:pt x="5147" y="4950"/>
                    <a:pt x="5033" y="4773"/>
                    <a:pt x="4974" y="4639"/>
                  </a:cubicBezTo>
                  <a:cubicBezTo>
                    <a:pt x="4576" y="3645"/>
                    <a:pt x="4158" y="2650"/>
                    <a:pt x="3760" y="1655"/>
                  </a:cubicBezTo>
                  <a:cubicBezTo>
                    <a:pt x="3522" y="1098"/>
                    <a:pt x="3283" y="144"/>
                    <a:pt x="2567" y="4"/>
                  </a:cubicBezTo>
                  <a:cubicBezTo>
                    <a:pt x="2545" y="1"/>
                    <a:pt x="2524" y="0"/>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5560521" y="1875723"/>
              <a:ext cx="67595" cy="67644"/>
            </a:xfrm>
            <a:custGeom>
              <a:avLst/>
              <a:gdLst/>
              <a:ahLst/>
              <a:cxnLst/>
              <a:rect l="l" t="t" r="r" b="b"/>
              <a:pathLst>
                <a:path w="1393" h="1394" extrusionOk="0">
                  <a:moveTo>
                    <a:pt x="697" y="1"/>
                  </a:moveTo>
                  <a:cubicBezTo>
                    <a:pt x="299" y="1"/>
                    <a:pt x="0" y="319"/>
                    <a:pt x="0" y="697"/>
                  </a:cubicBezTo>
                  <a:cubicBezTo>
                    <a:pt x="0" y="1095"/>
                    <a:pt x="319" y="1393"/>
                    <a:pt x="697" y="1393"/>
                  </a:cubicBezTo>
                  <a:cubicBezTo>
                    <a:pt x="1094" y="1393"/>
                    <a:pt x="1393" y="1075"/>
                    <a:pt x="1393" y="697"/>
                  </a:cubicBezTo>
                  <a:cubicBezTo>
                    <a:pt x="1393" y="319"/>
                    <a:pt x="107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5309546" y="1702923"/>
              <a:ext cx="448905" cy="98554"/>
            </a:xfrm>
            <a:custGeom>
              <a:avLst/>
              <a:gdLst/>
              <a:ahLst/>
              <a:cxnLst/>
              <a:rect l="l" t="t" r="r" b="b"/>
              <a:pathLst>
                <a:path w="9251" h="2031" extrusionOk="0">
                  <a:moveTo>
                    <a:pt x="0" y="1"/>
                  </a:moveTo>
                  <a:lnTo>
                    <a:pt x="0" y="2030"/>
                  </a:lnTo>
                  <a:lnTo>
                    <a:pt x="9250" y="2030"/>
                  </a:lnTo>
                  <a:lnTo>
                    <a:pt x="9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5339438" y="1732863"/>
              <a:ext cx="36733" cy="37704"/>
            </a:xfrm>
            <a:custGeom>
              <a:avLst/>
              <a:gdLst/>
              <a:ahLst/>
              <a:cxnLst/>
              <a:rect l="l" t="t" r="r" b="b"/>
              <a:pathLst>
                <a:path w="757" h="777" fill="none" extrusionOk="0">
                  <a:moveTo>
                    <a:pt x="757" y="398"/>
                  </a:moveTo>
                  <a:cubicBezTo>
                    <a:pt x="757" y="597"/>
                    <a:pt x="578" y="776"/>
                    <a:pt x="379" y="776"/>
                  </a:cubicBezTo>
                  <a:cubicBezTo>
                    <a:pt x="180" y="776"/>
                    <a:pt x="1" y="597"/>
                    <a:pt x="1" y="398"/>
                  </a:cubicBezTo>
                  <a:cubicBezTo>
                    <a:pt x="1" y="200"/>
                    <a:pt x="180" y="40"/>
                    <a:pt x="379" y="40"/>
                  </a:cubicBezTo>
                  <a:cubicBezTo>
                    <a:pt x="578" y="1"/>
                    <a:pt x="757" y="180"/>
                    <a:pt x="757"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5398348" y="1732863"/>
              <a:ext cx="36733" cy="37704"/>
            </a:xfrm>
            <a:custGeom>
              <a:avLst/>
              <a:gdLst/>
              <a:ahLst/>
              <a:cxnLst/>
              <a:rect l="l" t="t" r="r" b="b"/>
              <a:pathLst>
                <a:path w="757" h="777" fill="none" extrusionOk="0">
                  <a:moveTo>
                    <a:pt x="756" y="398"/>
                  </a:moveTo>
                  <a:cubicBezTo>
                    <a:pt x="756" y="597"/>
                    <a:pt x="577" y="776"/>
                    <a:pt x="378" y="776"/>
                  </a:cubicBezTo>
                  <a:cubicBezTo>
                    <a:pt x="179" y="776"/>
                    <a:pt x="0" y="597"/>
                    <a:pt x="0" y="398"/>
                  </a:cubicBezTo>
                  <a:cubicBezTo>
                    <a:pt x="0" y="200"/>
                    <a:pt x="179" y="40"/>
                    <a:pt x="378" y="40"/>
                  </a:cubicBezTo>
                  <a:cubicBezTo>
                    <a:pt x="577" y="1"/>
                    <a:pt x="756" y="180"/>
                    <a:pt x="756"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5459151" y="1732863"/>
              <a:ext cx="35763" cy="37704"/>
            </a:xfrm>
            <a:custGeom>
              <a:avLst/>
              <a:gdLst/>
              <a:ahLst/>
              <a:cxnLst/>
              <a:rect l="l" t="t" r="r" b="b"/>
              <a:pathLst>
                <a:path w="737" h="777" fill="none" extrusionOk="0">
                  <a:moveTo>
                    <a:pt x="737" y="398"/>
                  </a:moveTo>
                  <a:cubicBezTo>
                    <a:pt x="737" y="597"/>
                    <a:pt x="577" y="776"/>
                    <a:pt x="379" y="776"/>
                  </a:cubicBezTo>
                  <a:cubicBezTo>
                    <a:pt x="180" y="776"/>
                    <a:pt x="1" y="597"/>
                    <a:pt x="1" y="398"/>
                  </a:cubicBezTo>
                  <a:cubicBezTo>
                    <a:pt x="1" y="200"/>
                    <a:pt x="180" y="40"/>
                    <a:pt x="379" y="40"/>
                  </a:cubicBezTo>
                  <a:cubicBezTo>
                    <a:pt x="577" y="1"/>
                    <a:pt x="737" y="180"/>
                    <a:pt x="737" y="398"/>
                  </a:cubicBezTo>
                  <a:close/>
                </a:path>
              </a:pathLst>
            </a:custGeom>
            <a:noFill/>
            <a:ln w="44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4848115" y="2009897"/>
              <a:ext cx="685416" cy="261647"/>
            </a:xfrm>
            <a:custGeom>
              <a:avLst/>
              <a:gdLst/>
              <a:ahLst/>
              <a:cxnLst/>
              <a:rect l="l" t="t" r="r" b="b"/>
              <a:pathLst>
                <a:path w="14125" h="5392" fill="none" extrusionOk="0">
                  <a:moveTo>
                    <a:pt x="1" y="1"/>
                  </a:moveTo>
                  <a:lnTo>
                    <a:pt x="1" y="5392"/>
                  </a:lnTo>
                  <a:lnTo>
                    <a:pt x="14124" y="5392"/>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4822056" y="2605501"/>
              <a:ext cx="825362" cy="894898"/>
            </a:xfrm>
            <a:custGeom>
              <a:avLst/>
              <a:gdLst/>
              <a:ahLst/>
              <a:cxnLst/>
              <a:rect l="l" t="t" r="r" b="b"/>
              <a:pathLst>
                <a:path w="17009" h="18442" extrusionOk="0">
                  <a:moveTo>
                    <a:pt x="0" y="1"/>
                  </a:moveTo>
                  <a:lnTo>
                    <a:pt x="0" y="18441"/>
                  </a:lnTo>
                  <a:lnTo>
                    <a:pt x="17009" y="18441"/>
                  </a:lnTo>
                  <a:lnTo>
                    <a:pt x="17009"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4822056" y="2605501"/>
              <a:ext cx="825362" cy="178621"/>
            </a:xfrm>
            <a:custGeom>
              <a:avLst/>
              <a:gdLst/>
              <a:ahLst/>
              <a:cxnLst/>
              <a:rect l="l" t="t" r="r" b="b"/>
              <a:pathLst>
                <a:path w="17009" h="3681" extrusionOk="0">
                  <a:moveTo>
                    <a:pt x="0" y="1"/>
                  </a:moveTo>
                  <a:lnTo>
                    <a:pt x="0" y="3681"/>
                  </a:lnTo>
                  <a:lnTo>
                    <a:pt x="17009" y="3681"/>
                  </a:lnTo>
                  <a:lnTo>
                    <a:pt x="17009"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4870339" y="2668244"/>
              <a:ext cx="53135" cy="53135"/>
            </a:xfrm>
            <a:custGeom>
              <a:avLst/>
              <a:gdLst/>
              <a:ahLst/>
              <a:cxnLst/>
              <a:rect l="l" t="t" r="r" b="b"/>
              <a:pathLst>
                <a:path w="1095" h="1095" fill="none" extrusionOk="0">
                  <a:moveTo>
                    <a:pt x="1094" y="558"/>
                  </a:moveTo>
                  <a:cubicBezTo>
                    <a:pt x="1094" y="856"/>
                    <a:pt x="836" y="1095"/>
                    <a:pt x="537" y="1095"/>
                  </a:cubicBezTo>
                  <a:cubicBezTo>
                    <a:pt x="239" y="1095"/>
                    <a:pt x="0" y="856"/>
                    <a:pt x="0" y="558"/>
                  </a:cubicBezTo>
                  <a:cubicBezTo>
                    <a:pt x="0" y="259"/>
                    <a:pt x="239" y="1"/>
                    <a:pt x="537" y="1"/>
                  </a:cubicBezTo>
                  <a:cubicBezTo>
                    <a:pt x="836" y="1"/>
                    <a:pt x="1094" y="259"/>
                    <a:pt x="1094"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4956230" y="2668244"/>
              <a:ext cx="53135" cy="53135"/>
            </a:xfrm>
            <a:custGeom>
              <a:avLst/>
              <a:gdLst/>
              <a:ahLst/>
              <a:cxnLst/>
              <a:rect l="l" t="t" r="r" b="b"/>
              <a:pathLst>
                <a:path w="1095" h="1095" fill="none" extrusionOk="0">
                  <a:moveTo>
                    <a:pt x="1095" y="558"/>
                  </a:moveTo>
                  <a:cubicBezTo>
                    <a:pt x="1095" y="856"/>
                    <a:pt x="836" y="1095"/>
                    <a:pt x="538" y="1095"/>
                  </a:cubicBezTo>
                  <a:cubicBezTo>
                    <a:pt x="239" y="1095"/>
                    <a:pt x="1" y="856"/>
                    <a:pt x="1" y="558"/>
                  </a:cubicBezTo>
                  <a:cubicBezTo>
                    <a:pt x="1" y="259"/>
                    <a:pt x="239" y="1"/>
                    <a:pt x="538" y="1"/>
                  </a:cubicBezTo>
                  <a:cubicBezTo>
                    <a:pt x="856" y="1"/>
                    <a:pt x="1095" y="259"/>
                    <a:pt x="1095"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5043091" y="2668244"/>
              <a:ext cx="53135" cy="53135"/>
            </a:xfrm>
            <a:custGeom>
              <a:avLst/>
              <a:gdLst/>
              <a:ahLst/>
              <a:cxnLst/>
              <a:rect l="l" t="t" r="r" b="b"/>
              <a:pathLst>
                <a:path w="1095" h="1095" fill="none" extrusionOk="0">
                  <a:moveTo>
                    <a:pt x="1095" y="558"/>
                  </a:moveTo>
                  <a:cubicBezTo>
                    <a:pt x="1095" y="856"/>
                    <a:pt x="836" y="1095"/>
                    <a:pt x="538" y="1095"/>
                  </a:cubicBezTo>
                  <a:cubicBezTo>
                    <a:pt x="240" y="1095"/>
                    <a:pt x="1" y="856"/>
                    <a:pt x="1" y="558"/>
                  </a:cubicBezTo>
                  <a:cubicBezTo>
                    <a:pt x="1" y="259"/>
                    <a:pt x="240" y="1"/>
                    <a:pt x="538" y="1"/>
                  </a:cubicBezTo>
                  <a:cubicBezTo>
                    <a:pt x="836" y="1"/>
                    <a:pt x="1095" y="259"/>
                    <a:pt x="1095" y="558"/>
                  </a:cubicBezTo>
                  <a:close/>
                </a:path>
              </a:pathLst>
            </a:custGeom>
            <a:noFill/>
            <a:ln w="4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4918574" y="2864191"/>
              <a:ext cx="159308" cy="147759"/>
            </a:xfrm>
            <a:custGeom>
              <a:avLst/>
              <a:gdLst/>
              <a:ahLst/>
              <a:cxnLst/>
              <a:rect l="l" t="t" r="r" b="b"/>
              <a:pathLst>
                <a:path w="3283" h="3045" extrusionOk="0">
                  <a:moveTo>
                    <a:pt x="1672" y="220"/>
                  </a:moveTo>
                  <a:cubicBezTo>
                    <a:pt x="2109" y="220"/>
                    <a:pt x="2487" y="598"/>
                    <a:pt x="2487" y="1035"/>
                  </a:cubicBezTo>
                  <a:cubicBezTo>
                    <a:pt x="2467" y="1493"/>
                    <a:pt x="2109" y="1851"/>
                    <a:pt x="1672" y="1851"/>
                  </a:cubicBezTo>
                  <a:cubicBezTo>
                    <a:pt x="1214" y="1851"/>
                    <a:pt x="836" y="1493"/>
                    <a:pt x="836" y="1035"/>
                  </a:cubicBezTo>
                  <a:cubicBezTo>
                    <a:pt x="836" y="598"/>
                    <a:pt x="1214" y="220"/>
                    <a:pt x="1672" y="220"/>
                  </a:cubicBezTo>
                  <a:close/>
                  <a:moveTo>
                    <a:pt x="1632" y="1"/>
                  </a:moveTo>
                  <a:cubicBezTo>
                    <a:pt x="737" y="1"/>
                    <a:pt x="1" y="717"/>
                    <a:pt x="1" y="1632"/>
                  </a:cubicBezTo>
                  <a:cubicBezTo>
                    <a:pt x="1" y="2229"/>
                    <a:pt x="319" y="2786"/>
                    <a:pt x="816" y="3044"/>
                  </a:cubicBezTo>
                  <a:lnTo>
                    <a:pt x="816" y="2289"/>
                  </a:lnTo>
                  <a:lnTo>
                    <a:pt x="1632" y="1911"/>
                  </a:lnTo>
                  <a:lnTo>
                    <a:pt x="2467" y="2289"/>
                  </a:lnTo>
                  <a:lnTo>
                    <a:pt x="2467" y="3044"/>
                  </a:lnTo>
                  <a:cubicBezTo>
                    <a:pt x="2965" y="2746"/>
                    <a:pt x="3283" y="2229"/>
                    <a:pt x="3283" y="1632"/>
                  </a:cubicBezTo>
                  <a:cubicBezTo>
                    <a:pt x="3283" y="737"/>
                    <a:pt x="2567" y="1"/>
                    <a:pt x="1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4959142" y="2874818"/>
              <a:ext cx="80163" cy="79193"/>
            </a:xfrm>
            <a:custGeom>
              <a:avLst/>
              <a:gdLst/>
              <a:ahLst/>
              <a:cxnLst/>
              <a:rect l="l" t="t" r="r" b="b"/>
              <a:pathLst>
                <a:path w="1652" h="1632" extrusionOk="0">
                  <a:moveTo>
                    <a:pt x="836" y="1"/>
                  </a:moveTo>
                  <a:cubicBezTo>
                    <a:pt x="378" y="1"/>
                    <a:pt x="0" y="379"/>
                    <a:pt x="0" y="816"/>
                  </a:cubicBezTo>
                  <a:cubicBezTo>
                    <a:pt x="0" y="1274"/>
                    <a:pt x="378" y="1632"/>
                    <a:pt x="836" y="1632"/>
                  </a:cubicBezTo>
                  <a:cubicBezTo>
                    <a:pt x="1273" y="1632"/>
                    <a:pt x="1651" y="1274"/>
                    <a:pt x="1651" y="816"/>
                  </a:cubicBezTo>
                  <a:cubicBezTo>
                    <a:pt x="1631" y="37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4959142" y="2957845"/>
              <a:ext cx="80163" cy="66673"/>
            </a:xfrm>
            <a:custGeom>
              <a:avLst/>
              <a:gdLst/>
              <a:ahLst/>
              <a:cxnLst/>
              <a:rect l="l" t="t" r="r" b="b"/>
              <a:pathLst>
                <a:path w="1652" h="1374" extrusionOk="0">
                  <a:moveTo>
                    <a:pt x="836" y="0"/>
                  </a:moveTo>
                  <a:lnTo>
                    <a:pt x="0" y="378"/>
                  </a:lnTo>
                  <a:lnTo>
                    <a:pt x="0" y="1154"/>
                  </a:lnTo>
                  <a:cubicBezTo>
                    <a:pt x="259" y="1294"/>
                    <a:pt x="537" y="1373"/>
                    <a:pt x="836" y="1373"/>
                  </a:cubicBezTo>
                  <a:cubicBezTo>
                    <a:pt x="1134" y="1373"/>
                    <a:pt x="1393" y="1294"/>
                    <a:pt x="1651" y="1154"/>
                  </a:cubicBezTo>
                  <a:lnTo>
                    <a:pt x="1651" y="359"/>
                  </a:lnTo>
                  <a:lnTo>
                    <a:pt x="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4918574" y="3060186"/>
              <a:ext cx="159308" cy="148681"/>
            </a:xfrm>
            <a:custGeom>
              <a:avLst/>
              <a:gdLst/>
              <a:ahLst/>
              <a:cxnLst/>
              <a:rect l="l" t="t" r="r" b="b"/>
              <a:pathLst>
                <a:path w="3283" h="3064" extrusionOk="0">
                  <a:moveTo>
                    <a:pt x="1672" y="219"/>
                  </a:moveTo>
                  <a:cubicBezTo>
                    <a:pt x="2109" y="219"/>
                    <a:pt x="2487" y="597"/>
                    <a:pt x="2487" y="1054"/>
                  </a:cubicBezTo>
                  <a:cubicBezTo>
                    <a:pt x="2467" y="1492"/>
                    <a:pt x="2109" y="1870"/>
                    <a:pt x="1672" y="1870"/>
                  </a:cubicBezTo>
                  <a:cubicBezTo>
                    <a:pt x="1214" y="1870"/>
                    <a:pt x="836" y="1492"/>
                    <a:pt x="836" y="1054"/>
                  </a:cubicBezTo>
                  <a:cubicBezTo>
                    <a:pt x="836" y="597"/>
                    <a:pt x="1214" y="219"/>
                    <a:pt x="1672" y="219"/>
                  </a:cubicBezTo>
                  <a:close/>
                  <a:moveTo>
                    <a:pt x="1632" y="0"/>
                  </a:moveTo>
                  <a:cubicBezTo>
                    <a:pt x="737" y="0"/>
                    <a:pt x="1" y="736"/>
                    <a:pt x="1" y="1651"/>
                  </a:cubicBezTo>
                  <a:cubicBezTo>
                    <a:pt x="1" y="2248"/>
                    <a:pt x="319" y="2785"/>
                    <a:pt x="816" y="3064"/>
                  </a:cubicBezTo>
                  <a:lnTo>
                    <a:pt x="816" y="2288"/>
                  </a:lnTo>
                  <a:lnTo>
                    <a:pt x="1632" y="1930"/>
                  </a:lnTo>
                  <a:lnTo>
                    <a:pt x="2467" y="2288"/>
                  </a:lnTo>
                  <a:lnTo>
                    <a:pt x="2467" y="3064"/>
                  </a:lnTo>
                  <a:cubicBezTo>
                    <a:pt x="2965" y="2785"/>
                    <a:pt x="3283" y="2248"/>
                    <a:pt x="3283" y="1651"/>
                  </a:cubicBezTo>
                  <a:cubicBezTo>
                    <a:pt x="3283" y="756"/>
                    <a:pt x="2567" y="0"/>
                    <a:pt x="1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4959142" y="3072706"/>
              <a:ext cx="80163" cy="79193"/>
            </a:xfrm>
            <a:custGeom>
              <a:avLst/>
              <a:gdLst/>
              <a:ahLst/>
              <a:cxnLst/>
              <a:rect l="l" t="t" r="r" b="b"/>
              <a:pathLst>
                <a:path w="1652" h="1632" extrusionOk="0">
                  <a:moveTo>
                    <a:pt x="836" y="1"/>
                  </a:moveTo>
                  <a:cubicBezTo>
                    <a:pt x="378" y="1"/>
                    <a:pt x="0" y="379"/>
                    <a:pt x="0" y="816"/>
                  </a:cubicBezTo>
                  <a:cubicBezTo>
                    <a:pt x="0" y="1274"/>
                    <a:pt x="378" y="1632"/>
                    <a:pt x="836" y="1632"/>
                  </a:cubicBezTo>
                  <a:cubicBezTo>
                    <a:pt x="1273" y="1632"/>
                    <a:pt x="1651" y="1274"/>
                    <a:pt x="1651" y="816"/>
                  </a:cubicBezTo>
                  <a:cubicBezTo>
                    <a:pt x="1631" y="33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4959142" y="3154763"/>
              <a:ext cx="80163" cy="66673"/>
            </a:xfrm>
            <a:custGeom>
              <a:avLst/>
              <a:gdLst/>
              <a:ahLst/>
              <a:cxnLst/>
              <a:rect l="l" t="t" r="r" b="b"/>
              <a:pathLst>
                <a:path w="1652" h="1374" extrusionOk="0">
                  <a:moveTo>
                    <a:pt x="836" y="1"/>
                  </a:moveTo>
                  <a:lnTo>
                    <a:pt x="0" y="379"/>
                  </a:lnTo>
                  <a:lnTo>
                    <a:pt x="0" y="1134"/>
                  </a:lnTo>
                  <a:cubicBezTo>
                    <a:pt x="259" y="1294"/>
                    <a:pt x="537" y="1373"/>
                    <a:pt x="836" y="1373"/>
                  </a:cubicBezTo>
                  <a:cubicBezTo>
                    <a:pt x="1134" y="1373"/>
                    <a:pt x="1393" y="1294"/>
                    <a:pt x="1651" y="1134"/>
                  </a:cubicBezTo>
                  <a:lnTo>
                    <a:pt x="1651" y="379"/>
                  </a:lnTo>
                  <a:lnTo>
                    <a:pt x="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4918574" y="3257103"/>
              <a:ext cx="159308" cy="148681"/>
            </a:xfrm>
            <a:custGeom>
              <a:avLst/>
              <a:gdLst/>
              <a:ahLst/>
              <a:cxnLst/>
              <a:rect l="l" t="t" r="r" b="b"/>
              <a:pathLst>
                <a:path w="3283" h="3064" extrusionOk="0">
                  <a:moveTo>
                    <a:pt x="1672" y="219"/>
                  </a:moveTo>
                  <a:cubicBezTo>
                    <a:pt x="2109" y="219"/>
                    <a:pt x="2487" y="597"/>
                    <a:pt x="2487" y="1055"/>
                  </a:cubicBezTo>
                  <a:cubicBezTo>
                    <a:pt x="2467" y="1512"/>
                    <a:pt x="2109" y="1870"/>
                    <a:pt x="1672" y="1870"/>
                  </a:cubicBezTo>
                  <a:cubicBezTo>
                    <a:pt x="1214" y="1870"/>
                    <a:pt x="836" y="1492"/>
                    <a:pt x="836" y="1055"/>
                  </a:cubicBezTo>
                  <a:cubicBezTo>
                    <a:pt x="836" y="597"/>
                    <a:pt x="1214" y="219"/>
                    <a:pt x="1672" y="219"/>
                  </a:cubicBezTo>
                  <a:close/>
                  <a:moveTo>
                    <a:pt x="1632" y="0"/>
                  </a:moveTo>
                  <a:cubicBezTo>
                    <a:pt x="737" y="0"/>
                    <a:pt x="1" y="716"/>
                    <a:pt x="1" y="1651"/>
                  </a:cubicBezTo>
                  <a:cubicBezTo>
                    <a:pt x="1" y="2248"/>
                    <a:pt x="319" y="2785"/>
                    <a:pt x="816" y="3064"/>
                  </a:cubicBezTo>
                  <a:lnTo>
                    <a:pt x="816" y="2288"/>
                  </a:lnTo>
                  <a:lnTo>
                    <a:pt x="1632" y="1910"/>
                  </a:lnTo>
                  <a:lnTo>
                    <a:pt x="2467" y="2288"/>
                  </a:lnTo>
                  <a:lnTo>
                    <a:pt x="2467" y="3064"/>
                  </a:lnTo>
                  <a:cubicBezTo>
                    <a:pt x="2965" y="2785"/>
                    <a:pt x="3283" y="2268"/>
                    <a:pt x="3283" y="1651"/>
                  </a:cubicBezTo>
                  <a:cubicBezTo>
                    <a:pt x="3283" y="756"/>
                    <a:pt x="2567" y="0"/>
                    <a:pt x="1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4959142" y="3269623"/>
              <a:ext cx="80163" cy="79241"/>
            </a:xfrm>
            <a:custGeom>
              <a:avLst/>
              <a:gdLst/>
              <a:ahLst/>
              <a:cxnLst/>
              <a:rect l="l" t="t" r="r" b="b"/>
              <a:pathLst>
                <a:path w="1652" h="1633" extrusionOk="0">
                  <a:moveTo>
                    <a:pt x="836" y="1"/>
                  </a:moveTo>
                  <a:cubicBezTo>
                    <a:pt x="378" y="1"/>
                    <a:pt x="0" y="359"/>
                    <a:pt x="0" y="816"/>
                  </a:cubicBezTo>
                  <a:cubicBezTo>
                    <a:pt x="0" y="1254"/>
                    <a:pt x="378" y="1632"/>
                    <a:pt x="836" y="1632"/>
                  </a:cubicBezTo>
                  <a:cubicBezTo>
                    <a:pt x="1273" y="1632"/>
                    <a:pt x="1651" y="1254"/>
                    <a:pt x="1651" y="816"/>
                  </a:cubicBezTo>
                  <a:cubicBezTo>
                    <a:pt x="1631" y="339"/>
                    <a:pt x="1273"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4959142" y="3351680"/>
              <a:ext cx="80163" cy="65703"/>
            </a:xfrm>
            <a:custGeom>
              <a:avLst/>
              <a:gdLst/>
              <a:ahLst/>
              <a:cxnLst/>
              <a:rect l="l" t="t" r="r" b="b"/>
              <a:pathLst>
                <a:path w="1652" h="1354" extrusionOk="0">
                  <a:moveTo>
                    <a:pt x="836" y="1"/>
                  </a:moveTo>
                  <a:lnTo>
                    <a:pt x="0" y="359"/>
                  </a:lnTo>
                  <a:lnTo>
                    <a:pt x="0" y="1135"/>
                  </a:lnTo>
                  <a:cubicBezTo>
                    <a:pt x="259" y="1274"/>
                    <a:pt x="537" y="1353"/>
                    <a:pt x="836" y="1353"/>
                  </a:cubicBezTo>
                  <a:cubicBezTo>
                    <a:pt x="1134" y="1353"/>
                    <a:pt x="1393" y="1274"/>
                    <a:pt x="1651" y="1135"/>
                  </a:cubicBezTo>
                  <a:lnTo>
                    <a:pt x="1651" y="359"/>
                  </a:lnTo>
                  <a:lnTo>
                    <a:pt x="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5141550" y="2865161"/>
              <a:ext cx="395818" cy="158386"/>
            </a:xfrm>
            <a:custGeom>
              <a:avLst/>
              <a:gdLst/>
              <a:ahLst/>
              <a:cxnLst/>
              <a:rect l="l" t="t" r="r" b="b"/>
              <a:pathLst>
                <a:path w="8157" h="3264" extrusionOk="0">
                  <a:moveTo>
                    <a:pt x="657" y="1"/>
                  </a:moveTo>
                  <a:lnTo>
                    <a:pt x="1" y="1612"/>
                  </a:lnTo>
                  <a:lnTo>
                    <a:pt x="657" y="3263"/>
                  </a:lnTo>
                  <a:lnTo>
                    <a:pt x="8157" y="3263"/>
                  </a:lnTo>
                  <a:lnTo>
                    <a:pt x="8157"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5232293" y="2900876"/>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5232293" y="2933728"/>
              <a:ext cx="247186" cy="19361"/>
            </a:xfrm>
            <a:custGeom>
              <a:avLst/>
              <a:gdLst/>
              <a:ahLst/>
              <a:cxnLst/>
              <a:rect l="l" t="t" r="r" b="b"/>
              <a:pathLst>
                <a:path w="5094" h="399"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5232293" y="2966532"/>
              <a:ext cx="247186" cy="19361"/>
            </a:xfrm>
            <a:custGeom>
              <a:avLst/>
              <a:gdLst/>
              <a:ahLst/>
              <a:cxnLst/>
              <a:rect l="l" t="t" r="r" b="b"/>
              <a:pathLst>
                <a:path w="5094" h="399" extrusionOk="0">
                  <a:moveTo>
                    <a:pt x="1" y="1"/>
                  </a:moveTo>
                  <a:lnTo>
                    <a:pt x="1" y="398"/>
                  </a:lnTo>
                  <a:lnTo>
                    <a:pt x="5093" y="398"/>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5141550" y="3062079"/>
              <a:ext cx="395818" cy="157415"/>
            </a:xfrm>
            <a:custGeom>
              <a:avLst/>
              <a:gdLst/>
              <a:ahLst/>
              <a:cxnLst/>
              <a:rect l="l" t="t" r="r" b="b"/>
              <a:pathLst>
                <a:path w="8157" h="3244" extrusionOk="0">
                  <a:moveTo>
                    <a:pt x="657" y="1"/>
                  </a:moveTo>
                  <a:lnTo>
                    <a:pt x="1" y="1612"/>
                  </a:lnTo>
                  <a:lnTo>
                    <a:pt x="657" y="3243"/>
                  </a:lnTo>
                  <a:lnTo>
                    <a:pt x="8157" y="3243"/>
                  </a:lnTo>
                  <a:lnTo>
                    <a:pt x="8157"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5232293" y="3097793"/>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5232293" y="3130645"/>
              <a:ext cx="247186" cy="19361"/>
            </a:xfrm>
            <a:custGeom>
              <a:avLst/>
              <a:gdLst/>
              <a:ahLst/>
              <a:cxnLst/>
              <a:rect l="l" t="t" r="r" b="b"/>
              <a:pathLst>
                <a:path w="5094" h="399"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5232293" y="3163449"/>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5141550" y="3258074"/>
              <a:ext cx="395818" cy="158337"/>
            </a:xfrm>
            <a:custGeom>
              <a:avLst/>
              <a:gdLst/>
              <a:ahLst/>
              <a:cxnLst/>
              <a:rect l="l" t="t" r="r" b="b"/>
              <a:pathLst>
                <a:path w="8157" h="3263" extrusionOk="0">
                  <a:moveTo>
                    <a:pt x="657" y="0"/>
                  </a:moveTo>
                  <a:lnTo>
                    <a:pt x="1" y="1631"/>
                  </a:lnTo>
                  <a:lnTo>
                    <a:pt x="657" y="3263"/>
                  </a:lnTo>
                  <a:lnTo>
                    <a:pt x="8157" y="3263"/>
                  </a:lnTo>
                  <a:lnTo>
                    <a:pt x="8157" y="0"/>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5232293" y="3294759"/>
              <a:ext cx="247186" cy="19313"/>
            </a:xfrm>
            <a:custGeom>
              <a:avLst/>
              <a:gdLst/>
              <a:ahLst/>
              <a:cxnLst/>
              <a:rect l="l" t="t" r="r" b="b"/>
              <a:pathLst>
                <a:path w="5094" h="398" extrusionOk="0">
                  <a:moveTo>
                    <a:pt x="1" y="0"/>
                  </a:moveTo>
                  <a:lnTo>
                    <a:pt x="1" y="398"/>
                  </a:lnTo>
                  <a:lnTo>
                    <a:pt x="5093" y="398"/>
                  </a:lnTo>
                  <a:lnTo>
                    <a:pt x="5093" y="0"/>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5232293" y="3326592"/>
              <a:ext cx="247186" cy="19361"/>
            </a:xfrm>
            <a:custGeom>
              <a:avLst/>
              <a:gdLst/>
              <a:ahLst/>
              <a:cxnLst/>
              <a:rect l="l" t="t" r="r" b="b"/>
              <a:pathLst>
                <a:path w="5094" h="399" extrusionOk="0">
                  <a:moveTo>
                    <a:pt x="1" y="1"/>
                  </a:moveTo>
                  <a:lnTo>
                    <a:pt x="1" y="398"/>
                  </a:lnTo>
                  <a:lnTo>
                    <a:pt x="5093" y="398"/>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5232293" y="3359395"/>
              <a:ext cx="247186" cy="19361"/>
            </a:xfrm>
            <a:custGeom>
              <a:avLst/>
              <a:gdLst/>
              <a:ahLst/>
              <a:cxnLst/>
              <a:rect l="l" t="t" r="r" b="b"/>
              <a:pathLst>
                <a:path w="5094" h="399" extrusionOk="0">
                  <a:moveTo>
                    <a:pt x="1" y="1"/>
                  </a:moveTo>
                  <a:lnTo>
                    <a:pt x="1" y="399"/>
                  </a:lnTo>
                  <a:lnTo>
                    <a:pt x="5093" y="399"/>
                  </a:lnTo>
                  <a:lnTo>
                    <a:pt x="5093" y="1"/>
                  </a:lnTo>
                  <a:close/>
                </a:path>
              </a:pathLst>
            </a:custGeom>
            <a:solidFill>
              <a:srgbClr val="4D8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5219773" y="3269623"/>
              <a:ext cx="620732" cy="434444"/>
            </a:xfrm>
            <a:custGeom>
              <a:avLst/>
              <a:gdLst/>
              <a:ahLst/>
              <a:cxnLst/>
              <a:rect l="l" t="t" r="r" b="b"/>
              <a:pathLst>
                <a:path w="12792" h="8953" fill="none" extrusionOk="0">
                  <a:moveTo>
                    <a:pt x="0" y="4775"/>
                  </a:moveTo>
                  <a:lnTo>
                    <a:pt x="0" y="8953"/>
                  </a:lnTo>
                  <a:lnTo>
                    <a:pt x="12791" y="8953"/>
                  </a:lnTo>
                  <a:lnTo>
                    <a:pt x="12791" y="1"/>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264261" y="1321657"/>
              <a:ext cx="543529" cy="696965"/>
            </a:xfrm>
            <a:custGeom>
              <a:avLst/>
              <a:gdLst/>
              <a:ahLst/>
              <a:cxnLst/>
              <a:rect l="l" t="t" r="r" b="b"/>
              <a:pathLst>
                <a:path w="11201" h="14363" extrusionOk="0">
                  <a:moveTo>
                    <a:pt x="1" y="0"/>
                  </a:moveTo>
                  <a:lnTo>
                    <a:pt x="1" y="14363"/>
                  </a:lnTo>
                  <a:lnTo>
                    <a:pt x="11200" y="14363"/>
                  </a:lnTo>
                  <a:lnTo>
                    <a:pt x="11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264261" y="1321657"/>
              <a:ext cx="543529" cy="102339"/>
            </a:xfrm>
            <a:custGeom>
              <a:avLst/>
              <a:gdLst/>
              <a:ahLst/>
              <a:cxnLst/>
              <a:rect l="l" t="t" r="r" b="b"/>
              <a:pathLst>
                <a:path w="11201" h="2109" extrusionOk="0">
                  <a:moveTo>
                    <a:pt x="1" y="0"/>
                  </a:moveTo>
                  <a:lnTo>
                    <a:pt x="1" y="2109"/>
                  </a:lnTo>
                  <a:lnTo>
                    <a:pt x="11200" y="2109"/>
                  </a:lnTo>
                  <a:lnTo>
                    <a:pt x="11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07740" y="1351549"/>
              <a:ext cx="45371" cy="46390"/>
            </a:xfrm>
            <a:custGeom>
              <a:avLst/>
              <a:gdLst/>
              <a:ahLst/>
              <a:cxnLst/>
              <a:rect l="l" t="t" r="r" b="b"/>
              <a:pathLst>
                <a:path w="935" h="956" fill="none" extrusionOk="0">
                  <a:moveTo>
                    <a:pt x="935" y="478"/>
                  </a:moveTo>
                  <a:cubicBezTo>
                    <a:pt x="935" y="737"/>
                    <a:pt x="736" y="956"/>
                    <a:pt x="477" y="956"/>
                  </a:cubicBezTo>
                  <a:cubicBezTo>
                    <a:pt x="199" y="956"/>
                    <a:pt x="0" y="757"/>
                    <a:pt x="0" y="478"/>
                  </a:cubicBezTo>
                  <a:cubicBezTo>
                    <a:pt x="0" y="240"/>
                    <a:pt x="199" y="1"/>
                    <a:pt x="477" y="1"/>
                  </a:cubicBezTo>
                  <a:cubicBezTo>
                    <a:pt x="736" y="1"/>
                    <a:pt x="935" y="240"/>
                    <a:pt x="935"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382033" y="1351549"/>
              <a:ext cx="46390" cy="46390"/>
            </a:xfrm>
            <a:custGeom>
              <a:avLst/>
              <a:gdLst/>
              <a:ahLst/>
              <a:cxnLst/>
              <a:rect l="l" t="t" r="r" b="b"/>
              <a:pathLst>
                <a:path w="956" h="956" fill="none" extrusionOk="0">
                  <a:moveTo>
                    <a:pt x="956" y="478"/>
                  </a:moveTo>
                  <a:cubicBezTo>
                    <a:pt x="956" y="737"/>
                    <a:pt x="757" y="956"/>
                    <a:pt x="478" y="956"/>
                  </a:cubicBezTo>
                  <a:cubicBezTo>
                    <a:pt x="239" y="956"/>
                    <a:pt x="1" y="757"/>
                    <a:pt x="1" y="478"/>
                  </a:cubicBezTo>
                  <a:cubicBezTo>
                    <a:pt x="1" y="240"/>
                    <a:pt x="200" y="1"/>
                    <a:pt x="478" y="1"/>
                  </a:cubicBezTo>
                  <a:cubicBezTo>
                    <a:pt x="757" y="1"/>
                    <a:pt x="956" y="240"/>
                    <a:pt x="956"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458316" y="1351549"/>
              <a:ext cx="46390" cy="46390"/>
            </a:xfrm>
            <a:custGeom>
              <a:avLst/>
              <a:gdLst/>
              <a:ahLst/>
              <a:cxnLst/>
              <a:rect l="l" t="t" r="r" b="b"/>
              <a:pathLst>
                <a:path w="956" h="956" fill="none" extrusionOk="0">
                  <a:moveTo>
                    <a:pt x="955" y="478"/>
                  </a:moveTo>
                  <a:cubicBezTo>
                    <a:pt x="955" y="737"/>
                    <a:pt x="756" y="956"/>
                    <a:pt x="478" y="956"/>
                  </a:cubicBezTo>
                  <a:cubicBezTo>
                    <a:pt x="219" y="956"/>
                    <a:pt x="0" y="757"/>
                    <a:pt x="0" y="478"/>
                  </a:cubicBezTo>
                  <a:cubicBezTo>
                    <a:pt x="0" y="240"/>
                    <a:pt x="199" y="1"/>
                    <a:pt x="478" y="1"/>
                  </a:cubicBezTo>
                  <a:cubicBezTo>
                    <a:pt x="716" y="1"/>
                    <a:pt x="955" y="240"/>
                    <a:pt x="955" y="478"/>
                  </a:cubicBezTo>
                  <a:close/>
                </a:path>
              </a:pathLst>
            </a:custGeom>
            <a:noFill/>
            <a:ln w="3975" cap="flat" cmpd="sng">
              <a:solidFill>
                <a:srgbClr val="EBF0E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434150" y="1505035"/>
              <a:ext cx="91761" cy="68614"/>
            </a:xfrm>
            <a:custGeom>
              <a:avLst/>
              <a:gdLst/>
              <a:ahLst/>
              <a:cxnLst/>
              <a:rect l="l" t="t" r="r" b="b"/>
              <a:pathLst>
                <a:path w="1891" h="1414" extrusionOk="0">
                  <a:moveTo>
                    <a:pt x="1891" y="1"/>
                  </a:moveTo>
                  <a:cubicBezTo>
                    <a:pt x="1155" y="61"/>
                    <a:pt x="478" y="399"/>
                    <a:pt x="1" y="916"/>
                  </a:cubicBezTo>
                  <a:lnTo>
                    <a:pt x="419" y="1413"/>
                  </a:lnTo>
                  <a:cubicBezTo>
                    <a:pt x="777" y="996"/>
                    <a:pt x="1294" y="697"/>
                    <a:pt x="1891" y="657"/>
                  </a:cubicBezTo>
                  <a:lnTo>
                    <a:pt x="1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545177" y="1505035"/>
              <a:ext cx="126505" cy="150670"/>
            </a:xfrm>
            <a:custGeom>
              <a:avLst/>
              <a:gdLst/>
              <a:ahLst/>
              <a:cxnLst/>
              <a:rect l="l" t="t" r="r" b="b"/>
              <a:pathLst>
                <a:path w="2607" h="3105" extrusionOk="0">
                  <a:moveTo>
                    <a:pt x="1" y="1"/>
                  </a:moveTo>
                  <a:lnTo>
                    <a:pt x="1" y="657"/>
                  </a:lnTo>
                  <a:cubicBezTo>
                    <a:pt x="1095" y="757"/>
                    <a:pt x="1970" y="1692"/>
                    <a:pt x="1970" y="2806"/>
                  </a:cubicBezTo>
                  <a:cubicBezTo>
                    <a:pt x="1970" y="2905"/>
                    <a:pt x="1970" y="3005"/>
                    <a:pt x="1950" y="3104"/>
                  </a:cubicBezTo>
                  <a:lnTo>
                    <a:pt x="2587" y="3104"/>
                  </a:lnTo>
                  <a:cubicBezTo>
                    <a:pt x="2587" y="3005"/>
                    <a:pt x="2607" y="2905"/>
                    <a:pt x="2607" y="2806"/>
                  </a:cubicBezTo>
                  <a:cubicBezTo>
                    <a:pt x="2607" y="1314"/>
                    <a:pt x="1453" y="1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396543" y="1565887"/>
              <a:ext cx="269362" cy="213364"/>
            </a:xfrm>
            <a:custGeom>
              <a:avLst/>
              <a:gdLst/>
              <a:ahLst/>
              <a:cxnLst/>
              <a:rect l="l" t="t" r="r" b="b"/>
              <a:pathLst>
                <a:path w="5551" h="4397" extrusionOk="0">
                  <a:moveTo>
                    <a:pt x="497" y="0"/>
                  </a:moveTo>
                  <a:cubicBezTo>
                    <a:pt x="199" y="438"/>
                    <a:pt x="0" y="995"/>
                    <a:pt x="0" y="1592"/>
                  </a:cubicBezTo>
                  <a:cubicBezTo>
                    <a:pt x="0" y="3123"/>
                    <a:pt x="1273" y="4396"/>
                    <a:pt x="2825" y="4396"/>
                  </a:cubicBezTo>
                  <a:cubicBezTo>
                    <a:pt x="4138" y="4396"/>
                    <a:pt x="5232" y="3501"/>
                    <a:pt x="5550" y="2288"/>
                  </a:cubicBezTo>
                  <a:lnTo>
                    <a:pt x="4914" y="2288"/>
                  </a:lnTo>
                  <a:cubicBezTo>
                    <a:pt x="4635" y="3123"/>
                    <a:pt x="3820" y="3740"/>
                    <a:pt x="2845" y="3740"/>
                  </a:cubicBezTo>
                  <a:cubicBezTo>
                    <a:pt x="1651" y="3740"/>
                    <a:pt x="657" y="2765"/>
                    <a:pt x="657" y="1552"/>
                  </a:cubicBezTo>
                  <a:cubicBezTo>
                    <a:pt x="657" y="1154"/>
                    <a:pt x="756" y="796"/>
                    <a:pt x="935" y="497"/>
                  </a:cubicBez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374318" y="1924006"/>
              <a:ext cx="318615" cy="24165"/>
            </a:xfrm>
            <a:custGeom>
              <a:avLst/>
              <a:gdLst/>
              <a:ahLst/>
              <a:cxnLst/>
              <a:rect l="l" t="t" r="r" b="b"/>
              <a:pathLst>
                <a:path w="6566" h="498" extrusionOk="0">
                  <a:moveTo>
                    <a:pt x="239" y="0"/>
                  </a:moveTo>
                  <a:cubicBezTo>
                    <a:pt x="120" y="0"/>
                    <a:pt x="1" y="100"/>
                    <a:pt x="1" y="239"/>
                  </a:cubicBezTo>
                  <a:cubicBezTo>
                    <a:pt x="1" y="378"/>
                    <a:pt x="80" y="498"/>
                    <a:pt x="239" y="498"/>
                  </a:cubicBezTo>
                  <a:lnTo>
                    <a:pt x="6307" y="498"/>
                  </a:lnTo>
                  <a:cubicBezTo>
                    <a:pt x="6426" y="498"/>
                    <a:pt x="6565" y="37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371406" y="1924006"/>
              <a:ext cx="153533" cy="24165"/>
            </a:xfrm>
            <a:custGeom>
              <a:avLst/>
              <a:gdLst/>
              <a:ahLst/>
              <a:cxnLst/>
              <a:rect l="l" t="t" r="r" b="b"/>
              <a:pathLst>
                <a:path w="3164" h="498" extrusionOk="0">
                  <a:moveTo>
                    <a:pt x="240" y="0"/>
                  </a:moveTo>
                  <a:cubicBezTo>
                    <a:pt x="120" y="0"/>
                    <a:pt x="1" y="100"/>
                    <a:pt x="1" y="239"/>
                  </a:cubicBezTo>
                  <a:cubicBezTo>
                    <a:pt x="1" y="378"/>
                    <a:pt x="100" y="498"/>
                    <a:pt x="240" y="498"/>
                  </a:cubicBezTo>
                  <a:lnTo>
                    <a:pt x="2905" y="498"/>
                  </a:lnTo>
                  <a:cubicBezTo>
                    <a:pt x="3045" y="498"/>
                    <a:pt x="3164" y="378"/>
                    <a:pt x="3164" y="239"/>
                  </a:cubicBezTo>
                  <a:cubicBezTo>
                    <a:pt x="3164" y="120"/>
                    <a:pt x="3064" y="0"/>
                    <a:pt x="2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374318" y="1836175"/>
              <a:ext cx="318615" cy="24165"/>
            </a:xfrm>
            <a:custGeom>
              <a:avLst/>
              <a:gdLst/>
              <a:ahLst/>
              <a:cxnLst/>
              <a:rect l="l" t="t" r="r" b="b"/>
              <a:pathLst>
                <a:path w="6566" h="498" extrusionOk="0">
                  <a:moveTo>
                    <a:pt x="239" y="0"/>
                  </a:moveTo>
                  <a:cubicBezTo>
                    <a:pt x="120" y="0"/>
                    <a:pt x="1" y="100"/>
                    <a:pt x="1" y="239"/>
                  </a:cubicBezTo>
                  <a:cubicBezTo>
                    <a:pt x="1" y="358"/>
                    <a:pt x="80" y="497"/>
                    <a:pt x="239" y="497"/>
                  </a:cubicBezTo>
                  <a:lnTo>
                    <a:pt x="6307" y="497"/>
                  </a:lnTo>
                  <a:cubicBezTo>
                    <a:pt x="6426" y="497"/>
                    <a:pt x="6565" y="35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371406" y="1836175"/>
              <a:ext cx="107240" cy="24165"/>
            </a:xfrm>
            <a:custGeom>
              <a:avLst/>
              <a:gdLst/>
              <a:ahLst/>
              <a:cxnLst/>
              <a:rect l="l" t="t" r="r" b="b"/>
              <a:pathLst>
                <a:path w="2210" h="498" extrusionOk="0">
                  <a:moveTo>
                    <a:pt x="260" y="0"/>
                  </a:moveTo>
                  <a:cubicBezTo>
                    <a:pt x="120" y="0"/>
                    <a:pt x="1" y="100"/>
                    <a:pt x="1" y="239"/>
                  </a:cubicBezTo>
                  <a:cubicBezTo>
                    <a:pt x="1" y="358"/>
                    <a:pt x="100" y="497"/>
                    <a:pt x="260" y="497"/>
                  </a:cubicBezTo>
                  <a:lnTo>
                    <a:pt x="1970" y="497"/>
                  </a:lnTo>
                  <a:cubicBezTo>
                    <a:pt x="2090" y="497"/>
                    <a:pt x="2209" y="358"/>
                    <a:pt x="2209" y="239"/>
                  </a:cubicBezTo>
                  <a:cubicBezTo>
                    <a:pt x="2209" y="120"/>
                    <a:pt x="2110" y="0"/>
                    <a:pt x="19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7374318" y="1879605"/>
              <a:ext cx="318615" cy="24165"/>
            </a:xfrm>
            <a:custGeom>
              <a:avLst/>
              <a:gdLst/>
              <a:ahLst/>
              <a:cxnLst/>
              <a:rect l="l" t="t" r="r" b="b"/>
              <a:pathLst>
                <a:path w="6566" h="498" extrusionOk="0">
                  <a:moveTo>
                    <a:pt x="239" y="0"/>
                  </a:moveTo>
                  <a:cubicBezTo>
                    <a:pt x="120" y="0"/>
                    <a:pt x="1" y="100"/>
                    <a:pt x="1" y="239"/>
                  </a:cubicBezTo>
                  <a:cubicBezTo>
                    <a:pt x="1" y="358"/>
                    <a:pt x="80" y="498"/>
                    <a:pt x="239" y="498"/>
                  </a:cubicBezTo>
                  <a:lnTo>
                    <a:pt x="6307" y="498"/>
                  </a:lnTo>
                  <a:cubicBezTo>
                    <a:pt x="6426" y="498"/>
                    <a:pt x="6565" y="398"/>
                    <a:pt x="6565" y="239"/>
                  </a:cubicBezTo>
                  <a:cubicBezTo>
                    <a:pt x="6565" y="120"/>
                    <a:pt x="6466" y="0"/>
                    <a:pt x="6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370484" y="1879605"/>
              <a:ext cx="189199" cy="24165"/>
            </a:xfrm>
            <a:custGeom>
              <a:avLst/>
              <a:gdLst/>
              <a:ahLst/>
              <a:cxnLst/>
              <a:rect l="l" t="t" r="r" b="b"/>
              <a:pathLst>
                <a:path w="3899" h="498" extrusionOk="0">
                  <a:moveTo>
                    <a:pt x="239" y="0"/>
                  </a:moveTo>
                  <a:cubicBezTo>
                    <a:pt x="119" y="0"/>
                    <a:pt x="0" y="100"/>
                    <a:pt x="0" y="239"/>
                  </a:cubicBezTo>
                  <a:cubicBezTo>
                    <a:pt x="0" y="358"/>
                    <a:pt x="100" y="498"/>
                    <a:pt x="239" y="498"/>
                  </a:cubicBezTo>
                  <a:lnTo>
                    <a:pt x="3621" y="498"/>
                  </a:lnTo>
                  <a:cubicBezTo>
                    <a:pt x="3780" y="498"/>
                    <a:pt x="3899" y="398"/>
                    <a:pt x="3879" y="239"/>
                  </a:cubicBezTo>
                  <a:cubicBezTo>
                    <a:pt x="3879" y="120"/>
                    <a:pt x="3780" y="0"/>
                    <a:pt x="3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544206" y="1670120"/>
              <a:ext cx="569586" cy="503932"/>
            </a:xfrm>
            <a:custGeom>
              <a:avLst/>
              <a:gdLst/>
              <a:ahLst/>
              <a:cxnLst/>
              <a:rect l="l" t="t" r="r" b="b"/>
              <a:pathLst>
                <a:path w="11738" h="10385" fill="none" extrusionOk="0">
                  <a:moveTo>
                    <a:pt x="5451" y="1"/>
                  </a:moveTo>
                  <a:lnTo>
                    <a:pt x="11737" y="1"/>
                  </a:lnTo>
                  <a:lnTo>
                    <a:pt x="11737" y="10385"/>
                  </a:lnTo>
                  <a:lnTo>
                    <a:pt x="1" y="10385"/>
                  </a:lnTo>
                </a:path>
              </a:pathLst>
            </a:custGeom>
            <a:noFill/>
            <a:ln w="6475" cap="flat" cmpd="sng">
              <a:solidFill>
                <a:srgbClr val="492053"/>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5840467" y="1848694"/>
              <a:ext cx="1455701" cy="114907"/>
            </a:xfrm>
            <a:custGeom>
              <a:avLst/>
              <a:gdLst/>
              <a:ahLst/>
              <a:cxnLst/>
              <a:rect l="l" t="t" r="r" b="b"/>
              <a:pathLst>
                <a:path w="29999" h="2368" extrusionOk="0">
                  <a:moveTo>
                    <a:pt x="0" y="1"/>
                  </a:moveTo>
                  <a:lnTo>
                    <a:pt x="0" y="2368"/>
                  </a:lnTo>
                  <a:lnTo>
                    <a:pt x="29998" y="2368"/>
                  </a:lnTo>
                  <a:lnTo>
                    <a:pt x="29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840467" y="1848694"/>
              <a:ext cx="1298335" cy="114907"/>
            </a:xfrm>
            <a:custGeom>
              <a:avLst/>
              <a:gdLst/>
              <a:ahLst/>
              <a:cxnLst/>
              <a:rect l="l" t="t" r="r" b="b"/>
              <a:pathLst>
                <a:path w="26756" h="2368" extrusionOk="0">
                  <a:moveTo>
                    <a:pt x="0" y="1"/>
                  </a:moveTo>
                  <a:lnTo>
                    <a:pt x="0" y="2368"/>
                  </a:lnTo>
                  <a:lnTo>
                    <a:pt x="26756" y="2368"/>
                  </a:lnTo>
                  <a:lnTo>
                    <a:pt x="26756" y="1"/>
                  </a:lnTo>
                  <a:close/>
                </a:path>
              </a:pathLst>
            </a:custGeom>
            <a:solidFill>
              <a:srgbClr val="FEFD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178371" y="1862233"/>
              <a:ext cx="57939" cy="57939"/>
            </a:xfrm>
            <a:custGeom>
              <a:avLst/>
              <a:gdLst/>
              <a:ahLst/>
              <a:cxnLst/>
              <a:rect l="l" t="t" r="r" b="b"/>
              <a:pathLst>
                <a:path w="1194" h="1194" extrusionOk="0">
                  <a:moveTo>
                    <a:pt x="597" y="100"/>
                  </a:moveTo>
                  <a:cubicBezTo>
                    <a:pt x="876" y="100"/>
                    <a:pt x="1114" y="319"/>
                    <a:pt x="1094" y="597"/>
                  </a:cubicBezTo>
                  <a:cubicBezTo>
                    <a:pt x="1094" y="876"/>
                    <a:pt x="876" y="1094"/>
                    <a:pt x="597" y="1094"/>
                  </a:cubicBezTo>
                  <a:cubicBezTo>
                    <a:pt x="319" y="1094"/>
                    <a:pt x="100" y="876"/>
                    <a:pt x="100" y="597"/>
                  </a:cubicBezTo>
                  <a:cubicBezTo>
                    <a:pt x="100" y="319"/>
                    <a:pt x="319" y="100"/>
                    <a:pt x="597" y="100"/>
                  </a:cubicBezTo>
                  <a:close/>
                  <a:moveTo>
                    <a:pt x="597" y="0"/>
                  </a:moveTo>
                  <a:cubicBezTo>
                    <a:pt x="279" y="0"/>
                    <a:pt x="0" y="279"/>
                    <a:pt x="0" y="597"/>
                  </a:cubicBezTo>
                  <a:cubicBezTo>
                    <a:pt x="0" y="915"/>
                    <a:pt x="279" y="1194"/>
                    <a:pt x="597" y="1194"/>
                  </a:cubicBezTo>
                  <a:cubicBezTo>
                    <a:pt x="915" y="1194"/>
                    <a:pt x="1194" y="915"/>
                    <a:pt x="1194" y="597"/>
                  </a:cubicBezTo>
                  <a:cubicBezTo>
                    <a:pt x="1194" y="279"/>
                    <a:pt x="915" y="0"/>
                    <a:pt x="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222772" y="1911438"/>
              <a:ext cx="35763" cy="39645"/>
            </a:xfrm>
            <a:custGeom>
              <a:avLst/>
              <a:gdLst/>
              <a:ahLst/>
              <a:cxnLst/>
              <a:rect l="l" t="t" r="r" b="b"/>
              <a:pathLst>
                <a:path w="737" h="817" extrusionOk="0">
                  <a:moveTo>
                    <a:pt x="80" y="1"/>
                  </a:moveTo>
                  <a:lnTo>
                    <a:pt x="0" y="60"/>
                  </a:lnTo>
                  <a:lnTo>
                    <a:pt x="657" y="816"/>
                  </a:lnTo>
                  <a:lnTo>
                    <a:pt x="736" y="737"/>
                  </a:lnTo>
                  <a:lnTo>
                    <a:pt x="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342460" y="355462"/>
            <a:ext cx="2684153" cy="2550552"/>
          </a:xfrm>
          <a:prstGeom prst="rect">
            <a:avLst/>
          </a:prstGeom>
        </p:spPr>
      </p:pic>
      <p:sp>
        <p:nvSpPr>
          <p:cNvPr id="177" name="Flowchart: Punched Tape 176"/>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grpSp>
        <p:nvGrpSpPr>
          <p:cNvPr id="432" name="Google Shape;432;p23"/>
          <p:cNvGrpSpPr/>
          <p:nvPr/>
        </p:nvGrpSpPr>
        <p:grpSpPr>
          <a:xfrm>
            <a:off x="319924" y="979950"/>
            <a:ext cx="1794900" cy="3707920"/>
            <a:chOff x="319924" y="979950"/>
            <a:chExt cx="1794900" cy="3707920"/>
          </a:xfrm>
        </p:grpSpPr>
        <p:sp>
          <p:nvSpPr>
            <p:cNvPr id="434" name="Google Shape;434;p23"/>
            <p:cNvSpPr txBox="1"/>
            <p:nvPr/>
          </p:nvSpPr>
          <p:spPr>
            <a:xfrm flipH="1">
              <a:off x="534574" y="3656425"/>
              <a:ext cx="1365600" cy="5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dk2"/>
                  </a:solidFill>
                  <a:latin typeface="Calibri" panose="020F0502020204030204" pitchFamily="34" charset="0"/>
                  <a:ea typeface="Calibri" panose="020F0502020204030204" pitchFamily="34" charset="0"/>
                  <a:cs typeface="Calibri" panose="020F0502020204030204" pitchFamily="34" charset="0"/>
                  <a:sym typeface="Fira Sans Extra Condensed"/>
                </a:rPr>
                <a:t>Pengiriman</a:t>
              </a:r>
              <a:endParaRPr sz="1800" b="1" dirty="0">
                <a:solidFill>
                  <a:schemeClr val="dk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35" name="Google Shape;435;p23"/>
            <p:cNvSpPr txBox="1"/>
            <p:nvPr/>
          </p:nvSpPr>
          <p:spPr>
            <a:xfrm flipH="1">
              <a:off x="319924" y="4181170"/>
              <a:ext cx="1794900" cy="506700"/>
            </a:xfrm>
            <a:prstGeom prst="rect">
              <a:avLst/>
            </a:prstGeom>
            <a:noFill/>
            <a:ln>
              <a:noFill/>
            </a:ln>
          </p:spPr>
          <p:txBody>
            <a:bodyPr spcFirstLastPara="1" wrap="square" lIns="91425" tIns="91425" rIns="91425" bIns="91425" anchor="ctr" anchorCtr="0">
              <a:noAutofit/>
            </a:bodyPr>
            <a:lstStyle/>
            <a:p>
              <a:pPr lvl="0" algn="ctr"/>
              <a:r>
                <a:rPr lang="en-IN" sz="1200" b="1" dirty="0">
                  <a:latin typeface="Calibri" panose="020F0502020204030204" pitchFamily="34" charset="0"/>
                  <a:ea typeface="Calibri" panose="020F0502020204030204" pitchFamily="34" charset="0"/>
                  <a:cs typeface="Calibri" panose="020F0502020204030204" pitchFamily="34" charset="0"/>
                </a:rPr>
                <a:t>Pengiriman used 303,750 </a:t>
              </a:r>
              <a:r>
                <a:rPr lang="en-IN" sz="1200" b="1" dirty="0" smtClean="0">
                  <a:latin typeface="Calibri" panose="020F0502020204030204" pitchFamily="34" charset="0"/>
                  <a:ea typeface="Calibri" panose="020F0502020204030204" pitchFamily="34" charset="0"/>
                  <a:cs typeface="Calibri" panose="020F0502020204030204" pitchFamily="34" charset="0"/>
                </a:rPr>
                <a:t>minutes(27.2%)</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cxnSp>
          <p:nvCxnSpPr>
            <p:cNvPr id="436" name="Google Shape;436;p23"/>
            <p:cNvCxnSpPr>
              <a:endCxn id="437" idx="4"/>
            </p:cNvCxnSpPr>
            <p:nvPr/>
          </p:nvCxnSpPr>
          <p:spPr>
            <a:xfrm flipV="1">
              <a:off x="1217373" y="1607250"/>
              <a:ext cx="0" cy="1162201"/>
            </a:xfrm>
            <a:prstGeom prst="straightConnector1">
              <a:avLst/>
            </a:prstGeom>
            <a:noFill/>
            <a:ln w="9525" cap="flat" cmpd="sng">
              <a:solidFill>
                <a:schemeClr val="dk2"/>
              </a:solidFill>
              <a:prstDash val="solid"/>
              <a:round/>
              <a:headEnd type="oval" w="med" len="med"/>
              <a:tailEnd type="none" w="med" len="med"/>
            </a:ln>
          </p:spPr>
        </p:cxnSp>
        <p:sp>
          <p:nvSpPr>
            <p:cNvPr id="437" name="Google Shape;437;p23"/>
            <p:cNvSpPr/>
            <p:nvPr/>
          </p:nvSpPr>
          <p:spPr>
            <a:xfrm>
              <a:off x="903723" y="979950"/>
              <a:ext cx="627300" cy="627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Extra Condensed"/>
                  <a:ea typeface="Fira Sans Extra Condensed"/>
                  <a:cs typeface="Fira Sans Extra Condensed"/>
                  <a:sym typeface="Fira Sans Extra Condensed"/>
                </a:rPr>
                <a:t>01</a:t>
              </a:r>
              <a:endParaRPr sz="2000" b="1">
                <a:solidFill>
                  <a:schemeClr val="lt1"/>
                </a:solidFill>
                <a:latin typeface="Fira Sans Extra Condensed"/>
                <a:ea typeface="Fira Sans Extra Condensed"/>
                <a:cs typeface="Fira Sans Extra Condensed"/>
                <a:sym typeface="Fira Sans Extra Condensed"/>
              </a:endParaRPr>
            </a:p>
          </p:txBody>
        </p:sp>
      </p:grpSp>
      <p:grpSp>
        <p:nvGrpSpPr>
          <p:cNvPr id="438" name="Google Shape;438;p23"/>
          <p:cNvGrpSpPr/>
          <p:nvPr/>
        </p:nvGrpSpPr>
        <p:grpSpPr>
          <a:xfrm>
            <a:off x="1954405" y="975426"/>
            <a:ext cx="1794900" cy="3691837"/>
            <a:chOff x="1997236" y="996033"/>
            <a:chExt cx="1794900" cy="3691837"/>
          </a:xfrm>
        </p:grpSpPr>
        <p:cxnSp>
          <p:nvCxnSpPr>
            <p:cNvPr id="439" name="Google Shape;439;p23"/>
            <p:cNvCxnSpPr>
              <a:endCxn id="444" idx="4"/>
            </p:cNvCxnSpPr>
            <p:nvPr/>
          </p:nvCxnSpPr>
          <p:spPr>
            <a:xfrm flipV="1">
              <a:off x="2712475" y="1623333"/>
              <a:ext cx="0" cy="1154010"/>
            </a:xfrm>
            <a:prstGeom prst="straightConnector1">
              <a:avLst/>
            </a:prstGeom>
            <a:noFill/>
            <a:ln w="9525" cap="flat" cmpd="sng">
              <a:solidFill>
                <a:schemeClr val="lt2"/>
              </a:solidFill>
              <a:prstDash val="solid"/>
              <a:round/>
              <a:headEnd type="oval" w="med" len="med"/>
              <a:tailEnd type="none" w="med" len="med"/>
            </a:ln>
          </p:spPr>
        </p:cxnSp>
        <p:grpSp>
          <p:nvGrpSpPr>
            <p:cNvPr id="440" name="Google Shape;440;p23"/>
            <p:cNvGrpSpPr/>
            <p:nvPr/>
          </p:nvGrpSpPr>
          <p:grpSpPr>
            <a:xfrm>
              <a:off x="1997236" y="996033"/>
              <a:ext cx="1794900" cy="3691837"/>
              <a:chOff x="1997236" y="996033"/>
              <a:chExt cx="1794900" cy="3691837"/>
            </a:xfrm>
          </p:grpSpPr>
          <p:sp>
            <p:nvSpPr>
              <p:cNvPr id="442" name="Google Shape;442;p23"/>
              <p:cNvSpPr txBox="1"/>
              <p:nvPr/>
            </p:nvSpPr>
            <p:spPr>
              <a:xfrm flipH="1">
                <a:off x="2211886" y="3656425"/>
                <a:ext cx="1365600" cy="5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2"/>
                    </a:solidFill>
                    <a:latin typeface="Calibri" panose="020F0502020204030204" pitchFamily="34" charset="0"/>
                    <a:ea typeface="Calibri" panose="020F0502020204030204" pitchFamily="34" charset="0"/>
                    <a:cs typeface="Calibri" panose="020F0502020204030204" pitchFamily="34" charset="0"/>
                    <a:sym typeface="Fira Sans Extra Condensed"/>
                  </a:rPr>
                  <a:t>Site</a:t>
                </a:r>
                <a:endParaRPr sz="2000" b="1" dirty="0">
                  <a:solidFill>
                    <a:schemeClr val="l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43" name="Google Shape;443;p23"/>
              <p:cNvSpPr txBox="1"/>
              <p:nvPr/>
            </p:nvSpPr>
            <p:spPr>
              <a:xfrm flipH="1">
                <a:off x="1997236" y="4181170"/>
                <a:ext cx="1794900" cy="506700"/>
              </a:xfrm>
              <a:prstGeom prst="rect">
                <a:avLst/>
              </a:prstGeom>
              <a:noFill/>
              <a:ln>
                <a:noFill/>
              </a:ln>
            </p:spPr>
            <p:txBody>
              <a:bodyPr spcFirstLastPara="1" wrap="square" lIns="91425" tIns="91425" rIns="91425" bIns="91425" anchor="ctr" anchorCtr="0">
                <a:noAutofit/>
              </a:bodyPr>
              <a:lstStyle/>
              <a:p>
                <a:pPr lvl="0" algn="ctr">
                  <a:buClr>
                    <a:schemeClr val="dk1"/>
                  </a:buClr>
                  <a:buSzPts val="1100"/>
                </a:pPr>
                <a:r>
                  <a:rPr lang="en-IN" sz="1200" b="1" dirty="0">
                    <a:latin typeface="Calibri" panose="020F0502020204030204" pitchFamily="34" charset="0"/>
                    <a:ea typeface="Calibri" panose="020F0502020204030204" pitchFamily="34" charset="0"/>
                    <a:cs typeface="Calibri" panose="020F0502020204030204" pitchFamily="34" charset="0"/>
                  </a:rPr>
                  <a:t>Site used 266,312 </a:t>
                </a:r>
                <a:r>
                  <a:rPr lang="en-IN" sz="1200" b="1" dirty="0" smtClean="0">
                    <a:latin typeface="Calibri" panose="020F0502020204030204" pitchFamily="34" charset="0"/>
                    <a:ea typeface="Calibri" panose="020F0502020204030204" pitchFamily="34" charset="0"/>
                    <a:cs typeface="Calibri" panose="020F0502020204030204" pitchFamily="34" charset="0"/>
                  </a:rPr>
                  <a:t>minutes(23.85%)</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44" name="Google Shape;444;p23"/>
              <p:cNvSpPr/>
              <p:nvPr/>
            </p:nvSpPr>
            <p:spPr>
              <a:xfrm>
                <a:off x="2398825" y="996033"/>
                <a:ext cx="627300" cy="627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Extra Condensed"/>
                    <a:ea typeface="Fira Sans Extra Condensed"/>
                    <a:cs typeface="Fira Sans Extra Condensed"/>
                    <a:sym typeface="Fira Sans Extra Condensed"/>
                  </a:rPr>
                  <a:t>02</a:t>
                </a:r>
                <a:endParaRPr sz="2000" b="1" dirty="0">
                  <a:solidFill>
                    <a:schemeClr val="lt1"/>
                  </a:solidFill>
                  <a:latin typeface="Fira Sans Extra Condensed"/>
                  <a:ea typeface="Fira Sans Extra Condensed"/>
                  <a:cs typeface="Fira Sans Extra Condensed"/>
                  <a:sym typeface="Fira Sans Extra Condensed"/>
                </a:endParaRPr>
              </a:p>
            </p:txBody>
          </p:sp>
        </p:grpSp>
      </p:grpSp>
      <p:grpSp>
        <p:nvGrpSpPr>
          <p:cNvPr id="445" name="Google Shape;445;p23"/>
          <p:cNvGrpSpPr/>
          <p:nvPr/>
        </p:nvGrpSpPr>
        <p:grpSpPr>
          <a:xfrm>
            <a:off x="3422990" y="963404"/>
            <a:ext cx="1794900" cy="3653192"/>
            <a:chOff x="3420528" y="1022950"/>
            <a:chExt cx="1794900" cy="3653192"/>
          </a:xfrm>
        </p:grpSpPr>
        <p:sp>
          <p:nvSpPr>
            <p:cNvPr id="447" name="Google Shape;447;p23"/>
            <p:cNvSpPr txBox="1"/>
            <p:nvPr/>
          </p:nvSpPr>
          <p:spPr>
            <a:xfrm>
              <a:off x="3504942" y="3679772"/>
              <a:ext cx="1365600" cy="5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rPr>
                <a:t>Loket</a:t>
              </a:r>
              <a:endParaRPr sz="20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48" name="Google Shape;448;p23"/>
            <p:cNvSpPr txBox="1"/>
            <p:nvPr/>
          </p:nvSpPr>
          <p:spPr>
            <a:xfrm>
              <a:off x="3420528" y="4169442"/>
              <a:ext cx="1794900" cy="506700"/>
            </a:xfrm>
            <a:prstGeom prst="rect">
              <a:avLst/>
            </a:prstGeom>
            <a:noFill/>
            <a:ln>
              <a:noFill/>
            </a:ln>
          </p:spPr>
          <p:txBody>
            <a:bodyPr spcFirstLastPara="1" wrap="square" lIns="91425" tIns="91425" rIns="91425" bIns="91425" anchor="ctr" anchorCtr="0">
              <a:noAutofit/>
            </a:bodyPr>
            <a:lstStyle/>
            <a:p>
              <a:pPr lvl="0" algn="ctr"/>
              <a:r>
                <a:rPr lang="en-IN" sz="1200" b="1" dirty="0">
                  <a:latin typeface="Calibri" panose="020F0502020204030204" pitchFamily="34" charset="0"/>
                  <a:ea typeface="Calibri" panose="020F0502020204030204" pitchFamily="34" charset="0"/>
                  <a:cs typeface="Calibri" panose="020F0502020204030204" pitchFamily="34" charset="0"/>
                </a:rPr>
                <a:t>Loket used 227,225 </a:t>
              </a:r>
              <a:r>
                <a:rPr lang="en-IN" sz="1200" b="1" dirty="0" smtClean="0">
                  <a:latin typeface="Calibri" panose="020F0502020204030204" pitchFamily="34" charset="0"/>
                  <a:ea typeface="Calibri" panose="020F0502020204030204" pitchFamily="34" charset="0"/>
                  <a:cs typeface="Calibri" panose="020F0502020204030204" pitchFamily="34" charset="0"/>
                </a:rPr>
                <a:t>minutes(23.35%)</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cxnSp>
          <p:nvCxnSpPr>
            <p:cNvPr id="449" name="Google Shape;449;p23"/>
            <p:cNvCxnSpPr>
              <a:endCxn id="450" idx="4"/>
            </p:cNvCxnSpPr>
            <p:nvPr/>
          </p:nvCxnSpPr>
          <p:spPr>
            <a:xfrm flipH="1" flipV="1">
              <a:off x="4173875" y="1650250"/>
              <a:ext cx="27735" cy="1178747"/>
            </a:xfrm>
            <a:prstGeom prst="straightConnector1">
              <a:avLst/>
            </a:prstGeom>
            <a:noFill/>
            <a:ln w="9525" cap="flat" cmpd="sng">
              <a:solidFill>
                <a:schemeClr val="accent1"/>
              </a:solidFill>
              <a:prstDash val="solid"/>
              <a:round/>
              <a:headEnd type="oval" w="med" len="med"/>
              <a:tailEnd type="none" w="med" len="med"/>
            </a:ln>
          </p:spPr>
        </p:cxnSp>
        <p:sp>
          <p:nvSpPr>
            <p:cNvPr id="450" name="Google Shape;450;p23"/>
            <p:cNvSpPr/>
            <p:nvPr/>
          </p:nvSpPr>
          <p:spPr>
            <a:xfrm>
              <a:off x="3860225" y="1022950"/>
              <a:ext cx="627300" cy="62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Extra Condensed"/>
                  <a:ea typeface="Fira Sans Extra Condensed"/>
                  <a:cs typeface="Fira Sans Extra Condensed"/>
                  <a:sym typeface="Fira Sans Extra Condensed"/>
                </a:rPr>
                <a:t>03</a:t>
              </a:r>
              <a:endParaRPr sz="2000" b="1" dirty="0">
                <a:solidFill>
                  <a:schemeClr val="lt1"/>
                </a:solidFill>
                <a:latin typeface="Fira Sans Extra Condensed"/>
                <a:ea typeface="Fira Sans Extra Condensed"/>
                <a:cs typeface="Fira Sans Extra Condensed"/>
                <a:sym typeface="Fira Sans Extra Condensed"/>
              </a:endParaRPr>
            </a:p>
          </p:txBody>
        </p:sp>
      </p:grpSp>
      <p:grpSp>
        <p:nvGrpSpPr>
          <p:cNvPr id="451" name="Google Shape;451;p23"/>
          <p:cNvGrpSpPr/>
          <p:nvPr/>
        </p:nvGrpSpPr>
        <p:grpSpPr>
          <a:xfrm>
            <a:off x="5061255" y="970124"/>
            <a:ext cx="1625220" cy="3717746"/>
            <a:chOff x="5061256" y="970124"/>
            <a:chExt cx="1625220" cy="3717746"/>
          </a:xfrm>
        </p:grpSpPr>
        <p:sp>
          <p:nvSpPr>
            <p:cNvPr id="453" name="Google Shape;453;p23"/>
            <p:cNvSpPr txBox="1"/>
            <p:nvPr/>
          </p:nvSpPr>
          <p:spPr>
            <a:xfrm>
              <a:off x="5061256" y="3585151"/>
              <a:ext cx="1365600" cy="5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rPr>
                <a:t>Penarikan</a:t>
              </a:r>
              <a:endParaRPr sz="2000" b="1"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54" name="Google Shape;454;p23"/>
            <p:cNvSpPr txBox="1"/>
            <p:nvPr/>
          </p:nvSpPr>
          <p:spPr>
            <a:xfrm>
              <a:off x="5061256" y="4181170"/>
              <a:ext cx="1625220" cy="506700"/>
            </a:xfrm>
            <a:prstGeom prst="rect">
              <a:avLst/>
            </a:prstGeom>
            <a:noFill/>
            <a:ln>
              <a:noFill/>
            </a:ln>
          </p:spPr>
          <p:txBody>
            <a:bodyPr spcFirstLastPara="1" wrap="square" lIns="91425" tIns="91425" rIns="91425" bIns="91425" anchor="ctr" anchorCtr="0">
              <a:noAutofit/>
            </a:bodyPr>
            <a:lstStyle/>
            <a:p>
              <a:pPr lvl="0" algn="ctr"/>
              <a:r>
                <a:rPr lang="en-IN" sz="1200" b="1" dirty="0">
                  <a:latin typeface="Calibri" panose="020F0502020204030204" pitchFamily="34" charset="0"/>
                  <a:ea typeface="Calibri" panose="020F0502020204030204" pitchFamily="34" charset="0"/>
                  <a:cs typeface="Calibri" panose="020F0502020204030204" pitchFamily="34" charset="0"/>
                </a:rPr>
                <a:t>Penarikan used 197,884 </a:t>
              </a:r>
              <a:r>
                <a:rPr lang="en-IN" sz="1200" b="1" dirty="0" smtClean="0">
                  <a:latin typeface="Calibri" panose="020F0502020204030204" pitchFamily="34" charset="0"/>
                  <a:ea typeface="Calibri" panose="020F0502020204030204" pitchFamily="34" charset="0"/>
                  <a:cs typeface="Calibri" panose="020F0502020204030204" pitchFamily="34" charset="0"/>
                </a:rPr>
                <a:t>minutes(17.72%)</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cxnSp>
          <p:nvCxnSpPr>
            <p:cNvPr id="455" name="Google Shape;455;p23"/>
            <p:cNvCxnSpPr>
              <a:endCxn id="456" idx="4"/>
            </p:cNvCxnSpPr>
            <p:nvPr/>
          </p:nvCxnSpPr>
          <p:spPr>
            <a:xfrm flipH="1" flipV="1">
              <a:off x="5682844" y="1597424"/>
              <a:ext cx="6168" cy="1159312"/>
            </a:xfrm>
            <a:prstGeom prst="straightConnector1">
              <a:avLst/>
            </a:prstGeom>
            <a:noFill/>
            <a:ln w="9525" cap="flat" cmpd="sng">
              <a:solidFill>
                <a:schemeClr val="accent2"/>
              </a:solidFill>
              <a:prstDash val="solid"/>
              <a:round/>
              <a:headEnd type="oval" w="med" len="med"/>
              <a:tailEnd type="none" w="med" len="med"/>
            </a:ln>
          </p:spPr>
        </p:cxnSp>
        <p:sp>
          <p:nvSpPr>
            <p:cNvPr id="456" name="Google Shape;456;p23"/>
            <p:cNvSpPr/>
            <p:nvPr/>
          </p:nvSpPr>
          <p:spPr>
            <a:xfrm>
              <a:off x="5369194" y="970124"/>
              <a:ext cx="627300" cy="62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Extra Condensed"/>
                  <a:ea typeface="Fira Sans Extra Condensed"/>
                  <a:cs typeface="Fira Sans Extra Condensed"/>
                  <a:sym typeface="Fira Sans Extra Condensed"/>
                </a:rPr>
                <a:t>04</a:t>
              </a:r>
              <a:endParaRPr sz="2000" b="1" dirty="0">
                <a:solidFill>
                  <a:schemeClr val="lt1"/>
                </a:solidFill>
                <a:latin typeface="Fira Sans Extra Condensed"/>
                <a:ea typeface="Fira Sans Extra Condensed"/>
                <a:cs typeface="Fira Sans Extra Condensed"/>
                <a:sym typeface="Fira Sans Extra Condensed"/>
              </a:endParaRPr>
            </a:p>
          </p:txBody>
        </p:sp>
      </p:grpSp>
      <p:grpSp>
        <p:nvGrpSpPr>
          <p:cNvPr id="457" name="Google Shape;457;p23"/>
          <p:cNvGrpSpPr/>
          <p:nvPr/>
        </p:nvGrpSpPr>
        <p:grpSpPr>
          <a:xfrm>
            <a:off x="6273724" y="962078"/>
            <a:ext cx="1993001" cy="3641277"/>
            <a:chOff x="6202620" y="992665"/>
            <a:chExt cx="1993001" cy="3641277"/>
          </a:xfrm>
        </p:grpSpPr>
        <p:sp>
          <p:nvSpPr>
            <p:cNvPr id="458" name="Google Shape;458;p23"/>
            <p:cNvSpPr txBox="1"/>
            <p:nvPr/>
          </p:nvSpPr>
          <p:spPr>
            <a:xfrm>
              <a:off x="6202620" y="3604224"/>
              <a:ext cx="1747637" cy="5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rPr>
                <a:t>Customer</a:t>
              </a:r>
              <a:endParaRPr sz="2000" b="1" dirty="0">
                <a:solidFill>
                  <a:schemeClr val="accent3"/>
                </a:solidFill>
                <a:latin typeface="Calibri" panose="020F0502020204030204" pitchFamily="34" charset="0"/>
                <a:ea typeface="Calibri" panose="020F0502020204030204" pitchFamily="34" charset="0"/>
                <a:cs typeface="Calibri" panose="020F0502020204030204" pitchFamily="34" charset="0"/>
                <a:sym typeface="Fira Sans Extra Condensed"/>
              </a:endParaRPr>
            </a:p>
          </p:txBody>
        </p:sp>
        <p:sp>
          <p:nvSpPr>
            <p:cNvPr id="459" name="Google Shape;459;p23"/>
            <p:cNvSpPr txBox="1"/>
            <p:nvPr/>
          </p:nvSpPr>
          <p:spPr>
            <a:xfrm>
              <a:off x="6400721" y="4127242"/>
              <a:ext cx="1794900" cy="506700"/>
            </a:xfrm>
            <a:prstGeom prst="rect">
              <a:avLst/>
            </a:prstGeom>
            <a:noFill/>
            <a:ln>
              <a:noFill/>
            </a:ln>
          </p:spPr>
          <p:txBody>
            <a:bodyPr spcFirstLastPara="1" wrap="square" lIns="91425" tIns="91425" rIns="91425" bIns="91425" anchor="ctr" anchorCtr="0">
              <a:noAutofit/>
            </a:bodyPr>
            <a:lstStyle/>
            <a:p>
              <a:pPr lvl="0" algn="ctr"/>
              <a:r>
                <a:rPr lang="en-IN" sz="1200" b="1" dirty="0">
                  <a:latin typeface="Calibri" panose="020F0502020204030204" pitchFamily="34" charset="0"/>
                  <a:ea typeface="Calibri" panose="020F0502020204030204" pitchFamily="34" charset="0"/>
                  <a:cs typeface="Calibri" panose="020F0502020204030204" pitchFamily="34" charset="0"/>
                </a:rPr>
                <a:t>Customer used 118,400 </a:t>
              </a:r>
              <a:r>
                <a:rPr lang="en-IN" sz="1200" b="1" dirty="0" smtClean="0">
                  <a:latin typeface="Calibri" panose="020F0502020204030204" pitchFamily="34" charset="0"/>
                  <a:ea typeface="Calibri" panose="020F0502020204030204" pitchFamily="34" charset="0"/>
                  <a:cs typeface="Calibri" panose="020F0502020204030204" pitchFamily="34" charset="0"/>
                </a:rPr>
                <a:t>minutes(10.6%)</a:t>
              </a:r>
              <a:endParaRPr sz="1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a:endParaRPr>
            </a:p>
          </p:txBody>
        </p:sp>
        <p:cxnSp>
          <p:nvCxnSpPr>
            <p:cNvPr id="460" name="Google Shape;460;p23"/>
            <p:cNvCxnSpPr>
              <a:endCxn id="461" idx="4"/>
            </p:cNvCxnSpPr>
            <p:nvPr/>
          </p:nvCxnSpPr>
          <p:spPr>
            <a:xfrm flipV="1">
              <a:off x="7100543" y="1619965"/>
              <a:ext cx="0" cy="1162201"/>
            </a:xfrm>
            <a:prstGeom prst="straightConnector1">
              <a:avLst/>
            </a:prstGeom>
            <a:noFill/>
            <a:ln w="9525" cap="flat" cmpd="sng">
              <a:solidFill>
                <a:schemeClr val="accent3"/>
              </a:solidFill>
              <a:prstDash val="solid"/>
              <a:round/>
              <a:headEnd type="oval" w="med" len="med"/>
              <a:tailEnd type="none" w="med" len="med"/>
            </a:ln>
          </p:spPr>
        </p:cxnSp>
        <p:sp>
          <p:nvSpPr>
            <p:cNvPr id="461" name="Google Shape;461;p23"/>
            <p:cNvSpPr/>
            <p:nvPr/>
          </p:nvSpPr>
          <p:spPr>
            <a:xfrm>
              <a:off x="6786893" y="992665"/>
              <a:ext cx="627300" cy="62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Extra Condensed"/>
                  <a:ea typeface="Fira Sans Extra Condensed"/>
                  <a:cs typeface="Fira Sans Extra Condensed"/>
                  <a:sym typeface="Fira Sans Extra Condensed"/>
                </a:rPr>
                <a:t>05</a:t>
              </a:r>
              <a:endParaRPr sz="2000" b="1" dirty="0">
                <a:solidFill>
                  <a:schemeClr val="lt1"/>
                </a:solidFill>
                <a:latin typeface="Fira Sans Extra Condensed"/>
                <a:ea typeface="Fira Sans Extra Condensed"/>
                <a:cs typeface="Fira Sans Extra Condensed"/>
                <a:sym typeface="Fira Sans Extra Condensed"/>
              </a:endParaRPr>
            </a:p>
          </p:txBody>
        </p:sp>
      </p:grpSp>
      <p:cxnSp>
        <p:nvCxnSpPr>
          <p:cNvPr id="472" name="Google Shape;472;p23"/>
          <p:cNvCxnSpPr>
            <a:stCxn id="437" idx="6"/>
            <a:endCxn id="444" idx="2"/>
          </p:cNvCxnSpPr>
          <p:nvPr/>
        </p:nvCxnSpPr>
        <p:spPr>
          <a:xfrm flipV="1">
            <a:off x="1531023" y="1289076"/>
            <a:ext cx="824971" cy="4524"/>
          </a:xfrm>
          <a:prstGeom prst="straightConnector1">
            <a:avLst/>
          </a:prstGeom>
          <a:noFill/>
          <a:ln w="9525" cap="flat" cmpd="sng">
            <a:solidFill>
              <a:schemeClr val="accent6"/>
            </a:solidFill>
            <a:prstDash val="solid"/>
            <a:round/>
            <a:headEnd type="none" w="med" len="med"/>
            <a:tailEnd type="none" w="med" len="med"/>
          </a:ln>
        </p:spPr>
      </p:cxnSp>
      <p:cxnSp>
        <p:nvCxnSpPr>
          <p:cNvPr id="473" name="Google Shape;473;p23"/>
          <p:cNvCxnSpPr>
            <a:stCxn id="444" idx="6"/>
            <a:endCxn id="450" idx="2"/>
          </p:cNvCxnSpPr>
          <p:nvPr/>
        </p:nvCxnSpPr>
        <p:spPr>
          <a:xfrm flipV="1">
            <a:off x="2983294" y="1277054"/>
            <a:ext cx="879393" cy="12022"/>
          </a:xfrm>
          <a:prstGeom prst="straightConnector1">
            <a:avLst/>
          </a:prstGeom>
          <a:noFill/>
          <a:ln w="9525" cap="flat" cmpd="sng">
            <a:solidFill>
              <a:schemeClr val="accent6"/>
            </a:solidFill>
            <a:prstDash val="solid"/>
            <a:round/>
            <a:headEnd type="none" w="med" len="med"/>
            <a:tailEnd type="none" w="med" len="med"/>
          </a:ln>
        </p:spPr>
      </p:cxnSp>
      <p:cxnSp>
        <p:nvCxnSpPr>
          <p:cNvPr id="474" name="Google Shape;474;p23"/>
          <p:cNvCxnSpPr>
            <a:stCxn id="450" idx="6"/>
            <a:endCxn id="456" idx="2"/>
          </p:cNvCxnSpPr>
          <p:nvPr/>
        </p:nvCxnSpPr>
        <p:spPr>
          <a:xfrm>
            <a:off x="4489987" y="1277054"/>
            <a:ext cx="879206" cy="6720"/>
          </a:xfrm>
          <a:prstGeom prst="straightConnector1">
            <a:avLst/>
          </a:prstGeom>
          <a:noFill/>
          <a:ln w="9525" cap="flat" cmpd="sng">
            <a:solidFill>
              <a:schemeClr val="accent6"/>
            </a:solidFill>
            <a:prstDash val="solid"/>
            <a:round/>
            <a:headEnd type="none" w="med" len="med"/>
            <a:tailEnd type="none" w="med" len="med"/>
          </a:ln>
        </p:spPr>
      </p:cxnSp>
      <p:cxnSp>
        <p:nvCxnSpPr>
          <p:cNvPr id="475" name="Google Shape;475;p23"/>
          <p:cNvCxnSpPr>
            <a:stCxn id="456" idx="6"/>
            <a:endCxn id="461" idx="2"/>
          </p:cNvCxnSpPr>
          <p:nvPr/>
        </p:nvCxnSpPr>
        <p:spPr>
          <a:xfrm flipV="1">
            <a:off x="5996493" y="1275728"/>
            <a:ext cx="861504" cy="8046"/>
          </a:xfrm>
          <a:prstGeom prst="straightConnector1">
            <a:avLst/>
          </a:prstGeom>
          <a:noFill/>
          <a:ln w="9525" cap="flat" cmpd="sng">
            <a:solidFill>
              <a:schemeClr val="accent6"/>
            </a:solidFill>
            <a:prstDash val="solid"/>
            <a:round/>
            <a:headEnd type="none" w="med" len="med"/>
            <a:tailEnd type="none" w="med" len="med"/>
          </a:ln>
        </p:spPr>
      </p:cxnSp>
      <p:sp>
        <p:nvSpPr>
          <p:cNvPr id="59" name="Google Shape;461;p23"/>
          <p:cNvSpPr/>
          <p:nvPr/>
        </p:nvSpPr>
        <p:spPr>
          <a:xfrm>
            <a:off x="8111817" y="970124"/>
            <a:ext cx="627300" cy="62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lt1"/>
                </a:solidFill>
                <a:latin typeface="Fira Sans Extra Condensed"/>
                <a:ea typeface="Fira Sans Extra Condensed"/>
                <a:cs typeface="Fira Sans Extra Condensed"/>
                <a:sym typeface="Fira Sans Extra Condensed"/>
              </a:rPr>
              <a:t>06</a:t>
            </a:r>
            <a:endParaRPr sz="2000" b="1" dirty="0">
              <a:solidFill>
                <a:schemeClr val="lt1"/>
              </a:solidFill>
              <a:latin typeface="Fira Sans Extra Condensed"/>
              <a:ea typeface="Fira Sans Extra Condensed"/>
              <a:cs typeface="Fira Sans Extra Condensed"/>
              <a:sym typeface="Fira Sans Extra Condensed"/>
            </a:endParaRPr>
          </a:p>
        </p:txBody>
      </p:sp>
      <p:cxnSp>
        <p:nvCxnSpPr>
          <p:cNvPr id="10" name="Straight Connector 9"/>
          <p:cNvCxnSpPr>
            <a:stCxn id="461" idx="6"/>
            <a:endCxn id="59" idx="2"/>
          </p:cNvCxnSpPr>
          <p:nvPr/>
        </p:nvCxnSpPr>
        <p:spPr>
          <a:xfrm>
            <a:off x="7485297" y="1275728"/>
            <a:ext cx="626520" cy="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oogle Shape;460;p23"/>
          <p:cNvCxnSpPr/>
          <p:nvPr/>
        </p:nvCxnSpPr>
        <p:spPr>
          <a:xfrm flipV="1">
            <a:off x="8402003" y="1590704"/>
            <a:ext cx="0" cy="1162201"/>
          </a:xfrm>
          <a:prstGeom prst="straightConnector1">
            <a:avLst/>
          </a:prstGeom>
          <a:noFill/>
          <a:ln w="9525" cap="flat" cmpd="sng">
            <a:solidFill>
              <a:schemeClr val="accent3"/>
            </a:solidFill>
            <a:prstDash val="solid"/>
            <a:round/>
            <a:headEnd type="oval" w="med" len="med"/>
            <a:tailEnd type="none" w="med" len="med"/>
          </a:ln>
        </p:spPr>
      </p:cxnSp>
      <p:sp>
        <p:nvSpPr>
          <p:cNvPr id="25" name="TextBox 24"/>
          <p:cNvSpPr txBox="1"/>
          <p:nvPr/>
        </p:nvSpPr>
        <p:spPr>
          <a:xfrm>
            <a:off x="8111817" y="3656425"/>
            <a:ext cx="895549" cy="400110"/>
          </a:xfrm>
          <a:prstGeom prst="rect">
            <a:avLst/>
          </a:prstGeom>
          <a:noFill/>
        </p:spPr>
        <p:txBody>
          <a:bodyPr wrap="square" rtlCol="0">
            <a:spAutoFit/>
          </a:bodyPr>
          <a:lstStyle/>
          <a:p>
            <a:r>
              <a:rPr lang="en-US" sz="2000" b="1" dirty="0" smtClean="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Profile</a:t>
            </a:r>
            <a:endParaRPr lang="en-IN" sz="20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p:cNvSpPr txBox="1"/>
          <p:nvPr/>
        </p:nvSpPr>
        <p:spPr>
          <a:xfrm>
            <a:off x="8311695" y="4160563"/>
            <a:ext cx="695671" cy="769441"/>
          </a:xfrm>
          <a:prstGeom prst="rect">
            <a:avLst/>
          </a:prstGeom>
          <a:noFill/>
        </p:spPr>
        <p:txBody>
          <a:bodyPr wrap="square" rtlCol="0">
            <a:spAutoFit/>
          </a:bodyPr>
          <a:lstStyle/>
          <a:p>
            <a:r>
              <a:rPr lang="en-IN" sz="1100" b="1" dirty="0">
                <a:latin typeface="Calibri" panose="020F0502020204030204" pitchFamily="34" charset="0"/>
                <a:ea typeface="Calibri" panose="020F0502020204030204" pitchFamily="34" charset="0"/>
                <a:cs typeface="Calibri" panose="020F0502020204030204" pitchFamily="34" charset="0"/>
              </a:rPr>
              <a:t>Profile used 3,070 minutes.</a:t>
            </a:r>
            <a:endParaRPr lang="en-IN" sz="1100" b="1" dirty="0">
              <a:latin typeface="Calibri" panose="020F0502020204030204" pitchFamily="34" charset="0"/>
              <a:ea typeface="Calibri" panose="020F0502020204030204" pitchFamily="34" charset="0"/>
              <a:cs typeface="Calibri" panose="020F0502020204030204" pitchFamily="34" charset="0"/>
            </a:endParaRPr>
          </a:p>
        </p:txBody>
      </p:sp>
      <p:sp>
        <p:nvSpPr>
          <p:cNvPr id="80" name="Flowchart: Punched Tape 79"/>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87972" y="199697"/>
            <a:ext cx="4073283" cy="369332"/>
          </a:xfrm>
          <a:prstGeom prst="rect">
            <a:avLst/>
          </a:prstGeom>
          <a:noFill/>
        </p:spPr>
        <p:txBody>
          <a:bodyPr wrap="square" rtlCol="0">
            <a:spAutoFit/>
          </a:bodyPr>
          <a:lstStyle/>
          <a:p>
            <a:r>
              <a:rPr lang="en-US" sz="1800" b="1" dirty="0" smtClean="0">
                <a:latin typeface="Constantia" panose="02030602050306030303" pitchFamily="18" charset="0"/>
              </a:rPr>
              <a:t>Time duration used by Controller</a:t>
            </a:r>
            <a:endParaRPr lang="en-IN" sz="1800" b="1" dirty="0">
              <a:latin typeface="Constantia" panose="0203060205030603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unched Tape 2"/>
          <p:cNvSpPr/>
          <p:nvPr/>
        </p:nvSpPr>
        <p:spPr>
          <a:xfrm>
            <a:off x="-282683" y="-149438"/>
            <a:ext cx="872359" cy="1152050"/>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247615" y="2312276"/>
            <a:ext cx="8696688" cy="2662021"/>
          </a:xfrm>
          <a:prstGeom prst="rect">
            <a:avLst/>
          </a:prstGeom>
        </p:spPr>
      </p:pic>
      <p:sp>
        <p:nvSpPr>
          <p:cNvPr id="5" name="TextBox 4"/>
          <p:cNvSpPr txBox="1"/>
          <p:nvPr/>
        </p:nvSpPr>
        <p:spPr>
          <a:xfrm>
            <a:off x="788276" y="199697"/>
            <a:ext cx="7651531" cy="181588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When observing the data, it's clear that on weekdays, 555 user agents logged in under 6 controllers, whereas during the weekend, 318 user agents logged in under 4 controllers, excluding Pengiriman and Customer. Additionally, 9 actions were performed during the weekend compared to all 15 actions performed on weekdays by the 6 controllers</a:t>
            </a:r>
            <a:r>
              <a:rPr lang="en-US" b="1" dirty="0" smtClean="0">
                <a:latin typeface="Calibri" panose="020F0502020204030204" pitchFamily="34" charset="0"/>
                <a:ea typeface="Calibri" panose="020F0502020204030204" pitchFamily="34" charset="0"/>
                <a:cs typeface="Calibri" panose="020F0502020204030204" pitchFamily="34" charset="0"/>
              </a:rPr>
              <a:t>.</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In the year 2023, January 30th recorded 94,440 minutes, and March 26th observed 123,475 minutes as the peak durations. To allow for a more detailed view, I've implemented a zoom slider enabling the examination of each segment within the date hierarchy.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57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unched Tape 2"/>
          <p:cNvSpPr/>
          <p:nvPr/>
        </p:nvSpPr>
        <p:spPr>
          <a:xfrm>
            <a:off x="2343807" y="1429407"/>
            <a:ext cx="4540469" cy="1769867"/>
          </a:xfrm>
          <a:prstGeom prst="flowChartPunchedTa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764221" y="2049517"/>
            <a:ext cx="3657600" cy="769441"/>
          </a:xfrm>
          <a:prstGeom prst="rect">
            <a:avLst/>
          </a:prstGeom>
          <a:noFill/>
        </p:spPr>
        <p:txBody>
          <a:bodyPr wrap="square" rtlCol="0">
            <a:spAutoFit/>
          </a:bodyPr>
          <a:lstStyle/>
          <a:p>
            <a:pPr algn="ctr"/>
            <a:r>
              <a:rPr lang="en-US" sz="4400" dirty="0" smtClean="0">
                <a:latin typeface="Constantia" panose="02030602050306030303" pitchFamily="18" charset="0"/>
              </a:rPr>
              <a:t>Thank You</a:t>
            </a:r>
            <a:endParaRPr lang="en-IN" sz="4400" dirty="0">
              <a:latin typeface="Constantia" panose="02030602050306030303" pitchFamily="18" charset="0"/>
            </a:endParaRPr>
          </a:p>
        </p:txBody>
      </p:sp>
    </p:spTree>
    <p:extLst>
      <p:ext uri="{BB962C8B-B14F-4D97-AF65-F5344CB8AC3E}">
        <p14:creationId xmlns:p14="http://schemas.microsoft.com/office/powerpoint/2010/main" val="3627791225"/>
      </p:ext>
    </p:extLst>
  </p:cSld>
  <p:clrMapOvr>
    <a:masterClrMapping/>
  </p:clrMapOvr>
</p:sld>
</file>

<file path=ppt/theme/theme1.xml><?xml version="1.0" encoding="utf-8"?>
<a:theme xmlns:a="http://schemas.openxmlformats.org/drawingml/2006/main" name="SEO Audit Infographics by Slidesgo">
  <a:themeElements>
    <a:clrScheme name="Simple Light">
      <a:dk1>
        <a:srgbClr val="000000"/>
      </a:dk1>
      <a:lt1>
        <a:srgbClr val="FFFFFF"/>
      </a:lt1>
      <a:dk2>
        <a:srgbClr val="6B3B9B"/>
      </a:dk2>
      <a:lt2>
        <a:srgbClr val="986EC3"/>
      </a:lt2>
      <a:accent1>
        <a:srgbClr val="D495E9"/>
      </a:accent1>
      <a:accent2>
        <a:srgbClr val="CCAAEC"/>
      </a:accent2>
      <a:accent3>
        <a:srgbClr val="64D1CC"/>
      </a:accent3>
      <a:accent4>
        <a:srgbClr val="38A29D"/>
      </a:accent4>
      <a:accent5>
        <a:srgbClr val="107772"/>
      </a:accent5>
      <a:accent6>
        <a:srgbClr val="CDDAD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270</Words>
  <Application>Microsoft Office PowerPoint</Application>
  <PresentationFormat>On-screen Show (16:9)</PresentationFormat>
  <Paragraphs>53</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Constantia</vt:lpstr>
      <vt:lpstr>Fira Sans Extra Condensed</vt:lpstr>
      <vt:lpstr>Fira Sans Extra Condensed SemiBold</vt:lpstr>
      <vt:lpstr>Roboto</vt:lpstr>
      <vt:lpstr>SEO Audit Infographics by Slidesgo</vt:lpstr>
      <vt:lpstr>Audit Reports For User Agen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Reports For User Agen Login</dc:title>
  <dc:creator>102500</dc:creator>
  <cp:lastModifiedBy>102500</cp:lastModifiedBy>
  <cp:revision>7</cp:revision>
  <dcterms:modified xsi:type="dcterms:W3CDTF">2024-02-27T17:22:21Z</dcterms:modified>
</cp:coreProperties>
</file>