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8"/>
  </p:notesMasterIdLst>
  <p:sldIdLst>
    <p:sldId id="256" r:id="rId2"/>
    <p:sldId id="258" r:id="rId3"/>
    <p:sldId id="260" r:id="rId4"/>
    <p:sldId id="297" r:id="rId5"/>
    <p:sldId id="298" r:id="rId6"/>
    <p:sldId id="307" r:id="rId7"/>
    <p:sldId id="261" r:id="rId8"/>
    <p:sldId id="266" r:id="rId9"/>
    <p:sldId id="262" r:id="rId10"/>
    <p:sldId id="300" r:id="rId11"/>
    <p:sldId id="299" r:id="rId12"/>
    <p:sldId id="302" r:id="rId13"/>
    <p:sldId id="303" r:id="rId14"/>
    <p:sldId id="304" r:id="rId15"/>
    <p:sldId id="305" r:id="rId16"/>
    <p:sldId id="306" r:id="rId17"/>
  </p:sldIdLst>
  <p:sldSz cx="9144000" cy="5143500" type="screen16x9"/>
  <p:notesSz cx="6858000" cy="9144000"/>
  <p:embeddedFontLst>
    <p:embeddedFont>
      <p:font typeface="Inconsolata" panose="020B0604020202020204" charset="0"/>
      <p:regular r:id="rId19"/>
      <p:bold r:id="rId20"/>
    </p:embeddedFont>
    <p:embeddedFont>
      <p:font typeface="PT Sans" panose="020B0604020202020204" charset="0"/>
      <p:regular r:id="rId21"/>
      <p:bold r:id="rId22"/>
      <p:italic r:id="rId23"/>
      <p:boldItalic r:id="rId24"/>
    </p:embeddedFont>
    <p:embeddedFont>
      <p:font typeface="Anaheim" panose="020B0604020202020204" charset="0"/>
      <p:regular r:id="rId25"/>
    </p:embeddedFont>
    <p:embeddedFont>
      <p:font typeface="Raleway" panose="020B0604020202020204" charset="0"/>
      <p:regular r:id="rId26"/>
      <p:bold r:id="rId27"/>
      <p:italic r:id="rId28"/>
      <p:boldItalic r:id="rId29"/>
    </p:embeddedFont>
    <p:embeddedFont>
      <p:font typeface="Inconsolata SemiBold" panose="020B0604020202020204" charset="0"/>
      <p:regular r:id="rId30"/>
      <p:bold r:id="rId31"/>
    </p:embeddedFont>
    <p:embeddedFont>
      <p:font typeface="Bebas Neue" panose="020B0604020202020204" charset="0"/>
      <p:regular r:id="rId32"/>
    </p:embeddedFont>
    <p:embeddedFont>
      <p:font typeface="Segoe UI" panose="020B0502040204020203"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EBCA63-9A03-47CB-B673-56A93732F808}">
  <a:tblStyle styleId="{25EBCA63-9A03-47CB-B673-56A93732F8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359241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467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20809eaba34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20809eaba34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932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0809eaba34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0809eaba34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035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0809eaba34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0809eaba34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843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20809eaba34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20809eaba34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3555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0809eaba34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0809eaba34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143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0809eaba34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0809eaba34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561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613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15380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493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730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481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254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20809eaba34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20809eaba34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759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20809eaba34_0_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20809eaba34_0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325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0809eaba34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0809eaba34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437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98250" y="1371175"/>
            <a:ext cx="4980900" cy="17103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98250" y="3123667"/>
            <a:ext cx="4980900" cy="5166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2071425"/>
            <a:ext cx="562800" cy="30720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023200" y="-25"/>
            <a:ext cx="3129300" cy="3167700"/>
          </a:xfrm>
          <a:prstGeom prst="round1Rect">
            <a:avLst>
              <a:gd name="adj" fmla="val 2797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8111700" y="4111200"/>
            <a:ext cx="529500" cy="15351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95"/>
        <p:cNvGrpSpPr/>
        <p:nvPr/>
      </p:nvGrpSpPr>
      <p:grpSpPr>
        <a:xfrm>
          <a:off x="0" y="0"/>
          <a:ext cx="0" cy="0"/>
          <a:chOff x="0" y="0"/>
          <a:chExt cx="0" cy="0"/>
        </a:xfrm>
      </p:grpSpPr>
      <p:sp>
        <p:nvSpPr>
          <p:cNvPr id="496" name="Google Shape;496;p21"/>
          <p:cNvSpPr/>
          <p:nvPr/>
        </p:nvSpPr>
        <p:spPr>
          <a:xfrm>
            <a:off x="0" y="-25"/>
            <a:ext cx="4563600" cy="5143500"/>
          </a:xfrm>
          <a:prstGeom prst="round1Rect">
            <a:avLst>
              <a:gd name="adj" fmla="val 2797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txBox="1">
            <a:spLocks noGrp="1"/>
          </p:cNvSpPr>
          <p:nvPr>
            <p:ph type="title" hasCustomPrompt="1"/>
          </p:nvPr>
        </p:nvSpPr>
        <p:spPr>
          <a:xfrm>
            <a:off x="713213" y="1998200"/>
            <a:ext cx="34926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98" name="Google Shape;498;p21"/>
          <p:cNvSpPr txBox="1">
            <a:spLocks noGrp="1"/>
          </p:cNvSpPr>
          <p:nvPr>
            <p:ph type="subTitle" idx="1"/>
          </p:nvPr>
        </p:nvSpPr>
        <p:spPr>
          <a:xfrm>
            <a:off x="713225" y="2671430"/>
            <a:ext cx="3492600" cy="48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499" name="Google Shape;499;p21"/>
          <p:cNvSpPr txBox="1">
            <a:spLocks noGrp="1"/>
          </p:cNvSpPr>
          <p:nvPr>
            <p:ph type="title" idx="2" hasCustomPrompt="1"/>
          </p:nvPr>
        </p:nvSpPr>
        <p:spPr>
          <a:xfrm>
            <a:off x="713225" y="631133"/>
            <a:ext cx="34926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00" name="Google Shape;500;p21"/>
          <p:cNvSpPr txBox="1">
            <a:spLocks noGrp="1"/>
          </p:cNvSpPr>
          <p:nvPr>
            <p:ph type="subTitle" idx="3"/>
          </p:nvPr>
        </p:nvSpPr>
        <p:spPr>
          <a:xfrm>
            <a:off x="713225" y="1304375"/>
            <a:ext cx="3492600" cy="48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01" name="Google Shape;501;p21"/>
          <p:cNvSpPr txBox="1">
            <a:spLocks noGrp="1"/>
          </p:cNvSpPr>
          <p:nvPr>
            <p:ph type="title" idx="4" hasCustomPrompt="1"/>
          </p:nvPr>
        </p:nvSpPr>
        <p:spPr>
          <a:xfrm>
            <a:off x="713213" y="3362154"/>
            <a:ext cx="34926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02" name="Google Shape;502;p21"/>
          <p:cNvSpPr txBox="1">
            <a:spLocks noGrp="1"/>
          </p:cNvSpPr>
          <p:nvPr>
            <p:ph type="subTitle" idx="5"/>
          </p:nvPr>
        </p:nvSpPr>
        <p:spPr>
          <a:xfrm>
            <a:off x="713225" y="4029359"/>
            <a:ext cx="3492600" cy="48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503" name="Google Shape;503;p21"/>
          <p:cNvGrpSpPr/>
          <p:nvPr/>
        </p:nvGrpSpPr>
        <p:grpSpPr>
          <a:xfrm>
            <a:off x="4306302" y="4746400"/>
            <a:ext cx="1408404" cy="271200"/>
            <a:chOff x="3250474" y="765225"/>
            <a:chExt cx="1408404" cy="271200"/>
          </a:xfrm>
        </p:grpSpPr>
        <p:sp>
          <p:nvSpPr>
            <p:cNvPr id="504" name="Google Shape;504;p21"/>
            <p:cNvSpPr/>
            <p:nvPr/>
          </p:nvSpPr>
          <p:spPr>
            <a:xfrm rot="2700000">
              <a:off x="329019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rot="2700000">
              <a:off x="351763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rot="2700000">
              <a:off x="3745072"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rot="2700000">
              <a:off x="3972513"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rot="2700000">
              <a:off x="4199954"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rot="2700000">
              <a:off x="4427395"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21"/>
          <p:cNvGrpSpPr/>
          <p:nvPr/>
        </p:nvGrpSpPr>
        <p:grpSpPr>
          <a:xfrm rot="5400000">
            <a:off x="7526600" y="1330032"/>
            <a:ext cx="2543075" cy="235937"/>
            <a:chOff x="713225" y="4486019"/>
            <a:chExt cx="2543075" cy="235937"/>
          </a:xfrm>
        </p:grpSpPr>
        <p:sp>
          <p:nvSpPr>
            <p:cNvPr id="511" name="Google Shape;511;p21"/>
            <p:cNvSpPr/>
            <p:nvPr/>
          </p:nvSpPr>
          <p:spPr>
            <a:xfrm>
              <a:off x="7132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8789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10446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p:nvPr/>
          </p:nvSpPr>
          <p:spPr>
            <a:xfrm>
              <a:off x="12103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1"/>
            <p:cNvSpPr/>
            <p:nvPr/>
          </p:nvSpPr>
          <p:spPr>
            <a:xfrm>
              <a:off x="13760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1"/>
            <p:cNvSpPr/>
            <p:nvPr/>
          </p:nvSpPr>
          <p:spPr>
            <a:xfrm>
              <a:off x="15417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17074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a:off x="18731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1"/>
            <p:cNvSpPr/>
            <p:nvPr/>
          </p:nvSpPr>
          <p:spPr>
            <a:xfrm>
              <a:off x="7132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p:nvPr/>
          </p:nvSpPr>
          <p:spPr>
            <a:xfrm>
              <a:off x="8789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10446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1"/>
            <p:cNvSpPr/>
            <p:nvPr/>
          </p:nvSpPr>
          <p:spPr>
            <a:xfrm>
              <a:off x="12103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1"/>
            <p:cNvSpPr/>
            <p:nvPr/>
          </p:nvSpPr>
          <p:spPr>
            <a:xfrm>
              <a:off x="13760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1"/>
            <p:cNvSpPr/>
            <p:nvPr/>
          </p:nvSpPr>
          <p:spPr>
            <a:xfrm>
              <a:off x="15417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1"/>
            <p:cNvSpPr/>
            <p:nvPr/>
          </p:nvSpPr>
          <p:spPr>
            <a:xfrm>
              <a:off x="17074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a:off x="18731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20262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a:off x="21919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p:nvPr/>
          </p:nvSpPr>
          <p:spPr>
            <a:xfrm>
              <a:off x="23576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a:off x="25233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26890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28547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30204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31861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20262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21919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23576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25233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26890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28547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30204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31861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44"/>
        <p:cNvGrpSpPr/>
        <p:nvPr/>
      </p:nvGrpSpPr>
      <p:grpSpPr>
        <a:xfrm>
          <a:off x="0" y="0"/>
          <a:ext cx="0" cy="0"/>
          <a:chOff x="0" y="0"/>
          <a:chExt cx="0" cy="0"/>
        </a:xfrm>
      </p:grpSpPr>
      <p:sp>
        <p:nvSpPr>
          <p:cNvPr id="645" name="Google Shape;645;p27"/>
          <p:cNvSpPr/>
          <p:nvPr/>
        </p:nvSpPr>
        <p:spPr>
          <a:xfrm rot="-5400000">
            <a:off x="8512525" y="4511250"/>
            <a:ext cx="550500" cy="7140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rot="5400000" flipH="1">
            <a:off x="81750" y="4511250"/>
            <a:ext cx="550500" cy="7140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rot="-5400000" flipH="1">
            <a:off x="8512138" y="-81750"/>
            <a:ext cx="550500" cy="7140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rot="5400000">
            <a:off x="81363" y="-81750"/>
            <a:ext cx="550500" cy="7140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27"/>
          <p:cNvGrpSpPr/>
          <p:nvPr/>
        </p:nvGrpSpPr>
        <p:grpSpPr>
          <a:xfrm>
            <a:off x="3867808" y="139650"/>
            <a:ext cx="1408404" cy="271200"/>
            <a:chOff x="3250474" y="765225"/>
            <a:chExt cx="1408404" cy="271200"/>
          </a:xfrm>
        </p:grpSpPr>
        <p:sp>
          <p:nvSpPr>
            <p:cNvPr id="650" name="Google Shape;650;p27"/>
            <p:cNvSpPr/>
            <p:nvPr/>
          </p:nvSpPr>
          <p:spPr>
            <a:xfrm rot="2700000">
              <a:off x="329019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rot="2700000">
              <a:off x="351763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rot="2700000">
              <a:off x="3745072"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rot="2700000">
              <a:off x="3972513"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rot="2700000">
              <a:off x="4199954"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rot="2700000">
              <a:off x="4427395"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27"/>
          <p:cNvGrpSpPr/>
          <p:nvPr/>
        </p:nvGrpSpPr>
        <p:grpSpPr>
          <a:xfrm>
            <a:off x="3868195" y="4764525"/>
            <a:ext cx="1408404" cy="271200"/>
            <a:chOff x="3250474" y="765225"/>
            <a:chExt cx="1408404" cy="271200"/>
          </a:xfrm>
        </p:grpSpPr>
        <p:sp>
          <p:nvSpPr>
            <p:cNvPr id="657" name="Google Shape;657;p27"/>
            <p:cNvSpPr/>
            <p:nvPr/>
          </p:nvSpPr>
          <p:spPr>
            <a:xfrm rot="2700000">
              <a:off x="329019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rot="2700000">
              <a:off x="351763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rot="2700000">
              <a:off x="3745072"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rot="2700000">
              <a:off x="3972513"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rot="2700000">
              <a:off x="4199954"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rot="2700000">
              <a:off x="4427395"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63"/>
        <p:cNvGrpSpPr/>
        <p:nvPr/>
      </p:nvGrpSpPr>
      <p:grpSpPr>
        <a:xfrm>
          <a:off x="0" y="0"/>
          <a:ext cx="0" cy="0"/>
          <a:chOff x="0" y="0"/>
          <a:chExt cx="0" cy="0"/>
        </a:xfrm>
      </p:grpSpPr>
      <p:sp>
        <p:nvSpPr>
          <p:cNvPr id="664" name="Google Shape;664;p28"/>
          <p:cNvSpPr/>
          <p:nvPr/>
        </p:nvSpPr>
        <p:spPr>
          <a:xfrm rot="-5400000" flipH="1">
            <a:off x="4418400" y="-4422300"/>
            <a:ext cx="307200" cy="91518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8"/>
          <p:cNvSpPr/>
          <p:nvPr/>
        </p:nvSpPr>
        <p:spPr>
          <a:xfrm rot="5400000" flipH="1">
            <a:off x="4418400" y="414000"/>
            <a:ext cx="307200" cy="91518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6" name="Google Shape;666;p28"/>
          <p:cNvGrpSpPr/>
          <p:nvPr/>
        </p:nvGrpSpPr>
        <p:grpSpPr>
          <a:xfrm rot="5400000">
            <a:off x="-926600" y="2536639"/>
            <a:ext cx="2543075" cy="70218"/>
            <a:chOff x="3300738" y="4938901"/>
            <a:chExt cx="2543075" cy="70218"/>
          </a:xfrm>
        </p:grpSpPr>
        <p:sp>
          <p:nvSpPr>
            <p:cNvPr id="667" name="Google Shape;667;p28"/>
            <p:cNvSpPr/>
            <p:nvPr/>
          </p:nvSpPr>
          <p:spPr>
            <a:xfrm>
              <a:off x="3300738" y="49389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3466438" y="49389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3632138" y="49389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3797838" y="49389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3963538" y="49389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4129238" y="49389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4294938" y="49389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4460638" y="49389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4613713" y="4938901"/>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4779413" y="4938901"/>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4945113" y="4938901"/>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5110813" y="4938901"/>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5276513" y="4938901"/>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5442213" y="4938901"/>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5607913" y="4938901"/>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5773613" y="4938901"/>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28"/>
          <p:cNvGrpSpPr/>
          <p:nvPr/>
        </p:nvGrpSpPr>
        <p:grpSpPr>
          <a:xfrm rot="5400000">
            <a:off x="7527500" y="2536651"/>
            <a:ext cx="2543075" cy="70218"/>
            <a:chOff x="3300738" y="4938901"/>
            <a:chExt cx="2543075" cy="70218"/>
          </a:xfrm>
        </p:grpSpPr>
        <p:sp>
          <p:nvSpPr>
            <p:cNvPr id="684" name="Google Shape;684;p28"/>
            <p:cNvSpPr/>
            <p:nvPr/>
          </p:nvSpPr>
          <p:spPr>
            <a:xfrm>
              <a:off x="3300738" y="49389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3466438" y="49389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3632138" y="49389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3797838" y="49389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3963538" y="49389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4129238" y="49389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4294938" y="49389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4460638" y="49389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4613713" y="4938901"/>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4779413" y="4938901"/>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4945113" y="4938901"/>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5110813" y="4938901"/>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5276513" y="4938901"/>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5442213" y="4938901"/>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5607913" y="4938901"/>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5773613" y="4938901"/>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25"/>
            <a:ext cx="2616300" cy="1167300"/>
          </a:xfrm>
          <a:prstGeom prst="round1Rect">
            <a:avLst>
              <a:gd name="adj" fmla="val 2797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914100" y="1918763"/>
            <a:ext cx="4383600" cy="8418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4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986100" y="894088"/>
            <a:ext cx="9009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18" name="Google Shape;18;p3"/>
          <p:cNvGrpSpPr/>
          <p:nvPr/>
        </p:nvGrpSpPr>
        <p:grpSpPr>
          <a:xfrm>
            <a:off x="6371300" y="198432"/>
            <a:ext cx="2543075" cy="235937"/>
            <a:chOff x="713225" y="4486019"/>
            <a:chExt cx="2543075" cy="235937"/>
          </a:xfrm>
        </p:grpSpPr>
        <p:sp>
          <p:nvSpPr>
            <p:cNvPr id="19" name="Google Shape;19;p3"/>
            <p:cNvSpPr/>
            <p:nvPr/>
          </p:nvSpPr>
          <p:spPr>
            <a:xfrm>
              <a:off x="713225" y="4486038"/>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878925" y="4486038"/>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044625" y="4486038"/>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1210325" y="4486038"/>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376025" y="4486038"/>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541725" y="4486038"/>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707425" y="4486038"/>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873125" y="4486038"/>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713225" y="4651757"/>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878925" y="4651757"/>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044625" y="4651757"/>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210325" y="4651757"/>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1376025" y="4651757"/>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541725" y="4651757"/>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707425" y="4651757"/>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1873125" y="4651757"/>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2026200" y="448601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2191900" y="448601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357600" y="448601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523300" y="448601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89000" y="448601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854700" y="448601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020400" y="448601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186100" y="448601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26200" y="465173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191900" y="465173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357600" y="465173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523300" y="465173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689000" y="465173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854700" y="465173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3020400" y="465173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3186100" y="465173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3"/>
          <p:cNvGrpSpPr/>
          <p:nvPr/>
        </p:nvGrpSpPr>
        <p:grpSpPr>
          <a:xfrm>
            <a:off x="221790" y="4749482"/>
            <a:ext cx="2543075" cy="235937"/>
            <a:chOff x="713225" y="4486019"/>
            <a:chExt cx="2543075" cy="235937"/>
          </a:xfrm>
        </p:grpSpPr>
        <p:sp>
          <p:nvSpPr>
            <p:cNvPr id="52" name="Google Shape;52;p3"/>
            <p:cNvSpPr/>
            <p:nvPr/>
          </p:nvSpPr>
          <p:spPr>
            <a:xfrm>
              <a:off x="713225" y="4486038"/>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78925" y="4486038"/>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044625" y="4486038"/>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210325" y="4486038"/>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376025" y="4486038"/>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541725" y="4486038"/>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707425" y="4486038"/>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873125" y="4486038"/>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13225" y="4651757"/>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878925" y="4651757"/>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044625" y="4651757"/>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210325" y="4651757"/>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376025" y="4651757"/>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541725" y="4651757"/>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707425" y="4651757"/>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1873125" y="4651757"/>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026200" y="448601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191900" y="448601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357600" y="448601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523300" y="448601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689000" y="448601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854700" y="448601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20400" y="448601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3186100" y="448601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2026200" y="465173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191900" y="465173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357600" y="465173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2523300" y="465173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2689000" y="465173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2854700" y="465173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020400" y="465173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186100" y="4651739"/>
              <a:ext cx="70200" cy="7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3"/>
        <p:cNvGrpSpPr/>
        <p:nvPr/>
      </p:nvGrpSpPr>
      <p:grpSpPr>
        <a:xfrm>
          <a:off x="0" y="0"/>
          <a:ext cx="0" cy="0"/>
          <a:chOff x="0" y="0"/>
          <a:chExt cx="0" cy="0"/>
        </a:xfrm>
      </p:grpSpPr>
      <p:sp>
        <p:nvSpPr>
          <p:cNvPr id="114" name="Google Shape;114;p5"/>
          <p:cNvSpPr txBox="1">
            <a:spLocks noGrp="1"/>
          </p:cNvSpPr>
          <p:nvPr>
            <p:ph type="subTitle" idx="1"/>
          </p:nvPr>
        </p:nvSpPr>
        <p:spPr>
          <a:xfrm>
            <a:off x="4900402" y="2955151"/>
            <a:ext cx="2795400" cy="151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 name="Google Shape;115;p5"/>
          <p:cNvSpPr txBox="1">
            <a:spLocks noGrp="1"/>
          </p:cNvSpPr>
          <p:nvPr>
            <p:ph type="subTitle" idx="2"/>
          </p:nvPr>
        </p:nvSpPr>
        <p:spPr>
          <a:xfrm>
            <a:off x="1463883" y="2955151"/>
            <a:ext cx="2795400" cy="151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5"/>
          <p:cNvSpPr txBox="1">
            <a:spLocks noGrp="1"/>
          </p:cNvSpPr>
          <p:nvPr>
            <p:ph type="subTitle" idx="3"/>
          </p:nvPr>
        </p:nvSpPr>
        <p:spPr>
          <a:xfrm>
            <a:off x="1463883" y="2457700"/>
            <a:ext cx="27954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Inconsolata"/>
                <a:ea typeface="Inconsolata"/>
                <a:cs typeface="Inconsolata"/>
                <a:sym typeface="Inconso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 name="Google Shape;117;p5"/>
          <p:cNvSpPr txBox="1">
            <a:spLocks noGrp="1"/>
          </p:cNvSpPr>
          <p:nvPr>
            <p:ph type="subTitle" idx="4"/>
          </p:nvPr>
        </p:nvSpPr>
        <p:spPr>
          <a:xfrm>
            <a:off x="4900397" y="2457700"/>
            <a:ext cx="27954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Inconsolata"/>
                <a:ea typeface="Inconsolata"/>
                <a:cs typeface="Inconsolata"/>
                <a:sym typeface="Inconso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8" name="Google Shape;11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9" name="Google Shape;119;p5"/>
          <p:cNvSpPr/>
          <p:nvPr/>
        </p:nvSpPr>
        <p:spPr>
          <a:xfrm rot="-5400000">
            <a:off x="8111700" y="4111200"/>
            <a:ext cx="529500" cy="15351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rot="5400000">
            <a:off x="699900" y="-699900"/>
            <a:ext cx="551400" cy="19512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5"/>
          <p:cNvGrpSpPr/>
          <p:nvPr/>
        </p:nvGrpSpPr>
        <p:grpSpPr>
          <a:xfrm rot="5400000">
            <a:off x="7513850" y="1343832"/>
            <a:ext cx="2543075" cy="235937"/>
            <a:chOff x="713225" y="4486019"/>
            <a:chExt cx="2543075" cy="235937"/>
          </a:xfrm>
        </p:grpSpPr>
        <p:sp>
          <p:nvSpPr>
            <p:cNvPr id="122" name="Google Shape;122;p5"/>
            <p:cNvSpPr/>
            <p:nvPr/>
          </p:nvSpPr>
          <p:spPr>
            <a:xfrm>
              <a:off x="7132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8789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10446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12103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13760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15417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17074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18731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7132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8789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10446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12103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13760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15417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17074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18731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20262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21919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23576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25233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26890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28547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30204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31861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20262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21919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23576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25233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26890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28547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30204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31861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5"/>
          <p:cNvGrpSpPr/>
          <p:nvPr/>
        </p:nvGrpSpPr>
        <p:grpSpPr>
          <a:xfrm>
            <a:off x="271395" y="4743150"/>
            <a:ext cx="1408404" cy="271200"/>
            <a:chOff x="3250474" y="765225"/>
            <a:chExt cx="1408404" cy="271200"/>
          </a:xfrm>
        </p:grpSpPr>
        <p:sp>
          <p:nvSpPr>
            <p:cNvPr id="155" name="Google Shape;155;p5"/>
            <p:cNvSpPr/>
            <p:nvPr/>
          </p:nvSpPr>
          <p:spPr>
            <a:xfrm rot="2700000">
              <a:off x="329019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rot="2700000">
              <a:off x="351763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rot="2700000">
              <a:off x="3745072"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rot="2700000">
              <a:off x="3972513"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rot="2700000">
              <a:off x="4199954"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rot="2700000">
              <a:off x="4427395"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sp>
        <p:nvSpPr>
          <p:cNvPr id="185" name="Google Shape;185;p8"/>
          <p:cNvSpPr/>
          <p:nvPr/>
        </p:nvSpPr>
        <p:spPr>
          <a:xfrm rot="-5400000" flipH="1">
            <a:off x="7190400" y="-478200"/>
            <a:ext cx="1475400" cy="24318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87" name="Google Shape;187;p8"/>
          <p:cNvSpPr/>
          <p:nvPr/>
        </p:nvSpPr>
        <p:spPr>
          <a:xfrm>
            <a:off x="0" y="2071500"/>
            <a:ext cx="1226700" cy="30720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8"/>
          <p:cNvGrpSpPr/>
          <p:nvPr/>
        </p:nvGrpSpPr>
        <p:grpSpPr>
          <a:xfrm>
            <a:off x="153845" y="138850"/>
            <a:ext cx="1408404" cy="271200"/>
            <a:chOff x="3250474" y="765225"/>
            <a:chExt cx="1408404" cy="271200"/>
          </a:xfrm>
        </p:grpSpPr>
        <p:sp>
          <p:nvSpPr>
            <p:cNvPr id="189" name="Google Shape;189;p8"/>
            <p:cNvSpPr/>
            <p:nvPr/>
          </p:nvSpPr>
          <p:spPr>
            <a:xfrm rot="2700000">
              <a:off x="329019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rot="2700000">
              <a:off x="351763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rot="2700000">
              <a:off x="3745072"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rot="2700000">
              <a:off x="3972513"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rot="2700000">
              <a:off x="4199954"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rot="2700000">
              <a:off x="4427395"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8"/>
          <p:cNvGrpSpPr/>
          <p:nvPr/>
        </p:nvGrpSpPr>
        <p:grpSpPr>
          <a:xfrm>
            <a:off x="6495650" y="4760432"/>
            <a:ext cx="2543075" cy="235937"/>
            <a:chOff x="713225" y="4486019"/>
            <a:chExt cx="2543075" cy="235937"/>
          </a:xfrm>
        </p:grpSpPr>
        <p:sp>
          <p:nvSpPr>
            <p:cNvPr id="196" name="Google Shape;196;p8"/>
            <p:cNvSpPr/>
            <p:nvPr/>
          </p:nvSpPr>
          <p:spPr>
            <a:xfrm>
              <a:off x="7132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8789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10446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12103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13760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15417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17074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18731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7132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789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10446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12103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13760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15417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17074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18731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20262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21919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23576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25233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26890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28547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30204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31861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20262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21919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23576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25233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26890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28547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30204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31861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8"/>
        <p:cNvGrpSpPr/>
        <p:nvPr/>
      </p:nvGrpSpPr>
      <p:grpSpPr>
        <a:xfrm>
          <a:off x="0" y="0"/>
          <a:ext cx="0" cy="0"/>
          <a:chOff x="0" y="0"/>
          <a:chExt cx="0" cy="0"/>
        </a:xfrm>
      </p:grpSpPr>
      <p:sp>
        <p:nvSpPr>
          <p:cNvPr id="229" name="Google Shape;229;p9"/>
          <p:cNvSpPr/>
          <p:nvPr/>
        </p:nvSpPr>
        <p:spPr>
          <a:xfrm flipH="1">
            <a:off x="8581200" y="0"/>
            <a:ext cx="562800" cy="51435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1" name="Google Shape;23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32" name="Google Shape;232;p9"/>
          <p:cNvSpPr/>
          <p:nvPr/>
        </p:nvSpPr>
        <p:spPr>
          <a:xfrm>
            <a:off x="0" y="0"/>
            <a:ext cx="562800" cy="51435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9"/>
          <p:cNvGrpSpPr/>
          <p:nvPr/>
        </p:nvGrpSpPr>
        <p:grpSpPr>
          <a:xfrm>
            <a:off x="7464120" y="4728225"/>
            <a:ext cx="1408404" cy="271200"/>
            <a:chOff x="3250474" y="765225"/>
            <a:chExt cx="1408404" cy="271200"/>
          </a:xfrm>
        </p:grpSpPr>
        <p:sp>
          <p:nvSpPr>
            <p:cNvPr id="234" name="Google Shape;234;p9"/>
            <p:cNvSpPr/>
            <p:nvPr/>
          </p:nvSpPr>
          <p:spPr>
            <a:xfrm rot="2700000">
              <a:off x="329019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rot="2700000">
              <a:off x="351763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rot="2700000">
              <a:off x="3745072"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2700000">
              <a:off x="3972513"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rot="2700000">
              <a:off x="4199954"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rot="2700000">
              <a:off x="4427395"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9"/>
          <p:cNvGrpSpPr/>
          <p:nvPr/>
        </p:nvGrpSpPr>
        <p:grpSpPr>
          <a:xfrm>
            <a:off x="208350" y="156882"/>
            <a:ext cx="2543075" cy="235937"/>
            <a:chOff x="713225" y="4486019"/>
            <a:chExt cx="2543075" cy="235937"/>
          </a:xfrm>
        </p:grpSpPr>
        <p:sp>
          <p:nvSpPr>
            <p:cNvPr id="241" name="Google Shape;241;p9"/>
            <p:cNvSpPr/>
            <p:nvPr/>
          </p:nvSpPr>
          <p:spPr>
            <a:xfrm>
              <a:off x="7132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8789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10446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12103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13760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5417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17074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18731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7132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8789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0446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12103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3760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15417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17074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731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20262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21919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23576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25233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26890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28547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30204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31861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20262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21919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23576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25233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26890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28547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30204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31861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3"/>
        <p:cNvGrpSpPr/>
        <p:nvPr/>
      </p:nvGrpSpPr>
      <p:grpSpPr>
        <a:xfrm>
          <a:off x="0" y="0"/>
          <a:ext cx="0" cy="0"/>
          <a:chOff x="0" y="0"/>
          <a:chExt cx="0" cy="0"/>
        </a:xfrm>
      </p:grpSpPr>
      <p:sp>
        <p:nvSpPr>
          <p:cNvPr id="274" name="Google Shape;274;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8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1"/>
        <p:cNvGrpSpPr/>
        <p:nvPr/>
      </p:nvGrpSpPr>
      <p:grpSpPr>
        <a:xfrm>
          <a:off x="0" y="0"/>
          <a:ext cx="0" cy="0"/>
          <a:chOff x="0" y="0"/>
          <a:chExt cx="0" cy="0"/>
        </a:xfrm>
      </p:grpSpPr>
      <p:sp>
        <p:nvSpPr>
          <p:cNvPr id="282" name="Google Shape;28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3" name="Google Shape;283;p13"/>
          <p:cNvSpPr txBox="1">
            <a:spLocks noGrp="1"/>
          </p:cNvSpPr>
          <p:nvPr>
            <p:ph type="title" idx="2" hasCustomPrompt="1"/>
          </p:nvPr>
        </p:nvSpPr>
        <p:spPr>
          <a:xfrm>
            <a:off x="1504202"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4" name="Google Shape;284;p13"/>
          <p:cNvSpPr txBox="1">
            <a:spLocks noGrp="1"/>
          </p:cNvSpPr>
          <p:nvPr>
            <p:ph type="title" idx="3" hasCustomPrompt="1"/>
          </p:nvPr>
        </p:nvSpPr>
        <p:spPr>
          <a:xfrm>
            <a:off x="1504202" y="31428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13"/>
          <p:cNvSpPr txBox="1">
            <a:spLocks noGrp="1"/>
          </p:cNvSpPr>
          <p:nvPr>
            <p:ph type="title" idx="4" hasCustomPrompt="1"/>
          </p:nvPr>
        </p:nvSpPr>
        <p:spPr>
          <a:xfrm>
            <a:off x="4203477"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6" name="Google Shape;286;p13"/>
          <p:cNvSpPr txBox="1">
            <a:spLocks noGrp="1"/>
          </p:cNvSpPr>
          <p:nvPr>
            <p:ph type="title" idx="5" hasCustomPrompt="1"/>
          </p:nvPr>
        </p:nvSpPr>
        <p:spPr>
          <a:xfrm>
            <a:off x="4203477" y="31428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7" name="Google Shape;287;p13"/>
          <p:cNvSpPr txBox="1">
            <a:spLocks noGrp="1"/>
          </p:cNvSpPr>
          <p:nvPr>
            <p:ph type="title" idx="6" hasCustomPrompt="1"/>
          </p:nvPr>
        </p:nvSpPr>
        <p:spPr>
          <a:xfrm>
            <a:off x="6902752"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13"/>
          <p:cNvSpPr txBox="1">
            <a:spLocks noGrp="1"/>
          </p:cNvSpPr>
          <p:nvPr>
            <p:ph type="title" idx="7" hasCustomPrompt="1"/>
          </p:nvPr>
        </p:nvSpPr>
        <p:spPr>
          <a:xfrm>
            <a:off x="6902752" y="31428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9" name="Google Shape;289;p13"/>
          <p:cNvSpPr txBox="1">
            <a:spLocks noGrp="1"/>
          </p:cNvSpPr>
          <p:nvPr>
            <p:ph type="subTitle" idx="1"/>
          </p:nvPr>
        </p:nvSpPr>
        <p:spPr>
          <a:xfrm>
            <a:off x="720000" y="2163650"/>
            <a:ext cx="2305500" cy="499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0" name="Google Shape;290;p13"/>
          <p:cNvSpPr txBox="1">
            <a:spLocks noGrp="1"/>
          </p:cNvSpPr>
          <p:nvPr>
            <p:ph type="subTitle" idx="8"/>
          </p:nvPr>
        </p:nvSpPr>
        <p:spPr>
          <a:xfrm>
            <a:off x="3419275" y="2163650"/>
            <a:ext cx="2305500" cy="499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1" name="Google Shape;291;p13"/>
          <p:cNvSpPr txBox="1">
            <a:spLocks noGrp="1"/>
          </p:cNvSpPr>
          <p:nvPr>
            <p:ph type="subTitle" idx="9"/>
          </p:nvPr>
        </p:nvSpPr>
        <p:spPr>
          <a:xfrm>
            <a:off x="6118550" y="2163650"/>
            <a:ext cx="2305500" cy="499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2" name="Google Shape;292;p13"/>
          <p:cNvSpPr txBox="1">
            <a:spLocks noGrp="1"/>
          </p:cNvSpPr>
          <p:nvPr>
            <p:ph type="subTitle" idx="13"/>
          </p:nvPr>
        </p:nvSpPr>
        <p:spPr>
          <a:xfrm>
            <a:off x="720000" y="3877850"/>
            <a:ext cx="23055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3" name="Google Shape;293;p13"/>
          <p:cNvSpPr txBox="1">
            <a:spLocks noGrp="1"/>
          </p:cNvSpPr>
          <p:nvPr>
            <p:ph type="subTitle" idx="14"/>
          </p:nvPr>
        </p:nvSpPr>
        <p:spPr>
          <a:xfrm>
            <a:off x="3419275" y="3877850"/>
            <a:ext cx="23055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4" name="Google Shape;294;p13"/>
          <p:cNvSpPr txBox="1">
            <a:spLocks noGrp="1"/>
          </p:cNvSpPr>
          <p:nvPr>
            <p:ph type="subTitle" idx="15"/>
          </p:nvPr>
        </p:nvSpPr>
        <p:spPr>
          <a:xfrm>
            <a:off x="6118550" y="3877850"/>
            <a:ext cx="23055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5" name="Google Shape;295;p13"/>
          <p:cNvSpPr/>
          <p:nvPr/>
        </p:nvSpPr>
        <p:spPr>
          <a:xfrm rot="10800000">
            <a:off x="8581200" y="0"/>
            <a:ext cx="562800" cy="25431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rot="-1832">
            <a:off x="50" y="2663599"/>
            <a:ext cx="562800" cy="24888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88"/>
        <p:cNvGrpSpPr/>
        <p:nvPr/>
      </p:nvGrpSpPr>
      <p:grpSpPr>
        <a:xfrm>
          <a:off x="0" y="0"/>
          <a:ext cx="0" cy="0"/>
          <a:chOff x="0" y="0"/>
          <a:chExt cx="0" cy="0"/>
        </a:xfrm>
      </p:grpSpPr>
      <p:sp>
        <p:nvSpPr>
          <p:cNvPr id="389" name="Google Shape;38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0" name="Google Shape;390;p18"/>
          <p:cNvSpPr txBox="1">
            <a:spLocks noGrp="1"/>
          </p:cNvSpPr>
          <p:nvPr>
            <p:ph type="subTitle" idx="1"/>
          </p:nvPr>
        </p:nvSpPr>
        <p:spPr>
          <a:xfrm>
            <a:off x="937625" y="2954450"/>
            <a:ext cx="2175300" cy="141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1" name="Google Shape;391;p18"/>
          <p:cNvSpPr txBox="1">
            <a:spLocks noGrp="1"/>
          </p:cNvSpPr>
          <p:nvPr>
            <p:ph type="subTitle" idx="2"/>
          </p:nvPr>
        </p:nvSpPr>
        <p:spPr>
          <a:xfrm>
            <a:off x="3484347" y="2954450"/>
            <a:ext cx="2175300" cy="141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2" name="Google Shape;392;p18"/>
          <p:cNvSpPr txBox="1">
            <a:spLocks noGrp="1"/>
          </p:cNvSpPr>
          <p:nvPr>
            <p:ph type="subTitle" idx="3"/>
          </p:nvPr>
        </p:nvSpPr>
        <p:spPr>
          <a:xfrm>
            <a:off x="6031075" y="2954450"/>
            <a:ext cx="2175300" cy="141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3" name="Google Shape;393;p18"/>
          <p:cNvSpPr txBox="1">
            <a:spLocks noGrp="1"/>
          </p:cNvSpPr>
          <p:nvPr>
            <p:ph type="subTitle" idx="4"/>
          </p:nvPr>
        </p:nvSpPr>
        <p:spPr>
          <a:xfrm>
            <a:off x="937625" y="2486102"/>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consolata"/>
                <a:ea typeface="Inconsolata"/>
                <a:cs typeface="Inconsolata"/>
                <a:sym typeface="Inconso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4" name="Google Shape;394;p18"/>
          <p:cNvSpPr txBox="1">
            <a:spLocks noGrp="1"/>
          </p:cNvSpPr>
          <p:nvPr>
            <p:ph type="subTitle" idx="5"/>
          </p:nvPr>
        </p:nvSpPr>
        <p:spPr>
          <a:xfrm>
            <a:off x="3484350" y="2486102"/>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consolata"/>
                <a:ea typeface="Inconsolata"/>
                <a:cs typeface="Inconsolata"/>
                <a:sym typeface="Inconso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5" name="Google Shape;395;p18"/>
          <p:cNvSpPr txBox="1">
            <a:spLocks noGrp="1"/>
          </p:cNvSpPr>
          <p:nvPr>
            <p:ph type="subTitle" idx="6"/>
          </p:nvPr>
        </p:nvSpPr>
        <p:spPr>
          <a:xfrm>
            <a:off x="6031075" y="2486102"/>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consolata"/>
                <a:ea typeface="Inconsolata"/>
                <a:cs typeface="Inconsolata"/>
                <a:sym typeface="Inconso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6" name="Google Shape;396;p18"/>
          <p:cNvSpPr/>
          <p:nvPr/>
        </p:nvSpPr>
        <p:spPr>
          <a:xfrm rot="-5400000" flipH="1">
            <a:off x="7809538" y="-915000"/>
            <a:ext cx="420600" cy="22506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137" y="4732500"/>
            <a:ext cx="4880700" cy="4110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18"/>
          <p:cNvGrpSpPr/>
          <p:nvPr/>
        </p:nvGrpSpPr>
        <p:grpSpPr>
          <a:xfrm rot="-5400000">
            <a:off x="-346455" y="756525"/>
            <a:ext cx="1408404" cy="271200"/>
            <a:chOff x="3250474" y="765225"/>
            <a:chExt cx="1408404" cy="271200"/>
          </a:xfrm>
        </p:grpSpPr>
        <p:sp>
          <p:nvSpPr>
            <p:cNvPr id="399" name="Google Shape;399;p18"/>
            <p:cNvSpPr/>
            <p:nvPr/>
          </p:nvSpPr>
          <p:spPr>
            <a:xfrm rot="2700000">
              <a:off x="329019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rot="2700000">
              <a:off x="351763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rot="2700000">
              <a:off x="3745072"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rot="2700000">
              <a:off x="3972513"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rot="2700000">
              <a:off x="4199954"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rot="2700000">
              <a:off x="4427395"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Inconsolata"/>
              <a:buNone/>
              <a:defRPr sz="3000" b="1">
                <a:solidFill>
                  <a:schemeClr val="dk1"/>
                </a:solidFill>
                <a:latin typeface="Inconsolata"/>
                <a:ea typeface="Inconsolata"/>
                <a:cs typeface="Inconsolata"/>
                <a:sym typeface="Inconsolata"/>
              </a:defRPr>
            </a:lvl1pPr>
            <a:lvl2pPr lvl="1" algn="ctr" rtl="0">
              <a:spcBef>
                <a:spcPts val="0"/>
              </a:spcBef>
              <a:spcAft>
                <a:spcPts val="0"/>
              </a:spcAft>
              <a:buClr>
                <a:schemeClr val="dk1"/>
              </a:buClr>
              <a:buSzPts val="3000"/>
              <a:buFont typeface="Inconsolata"/>
              <a:buNone/>
              <a:defRPr sz="3000" b="1">
                <a:solidFill>
                  <a:schemeClr val="dk1"/>
                </a:solidFill>
                <a:latin typeface="Inconsolata"/>
                <a:ea typeface="Inconsolata"/>
                <a:cs typeface="Inconsolata"/>
                <a:sym typeface="Inconsolata"/>
              </a:defRPr>
            </a:lvl2pPr>
            <a:lvl3pPr lvl="2" algn="ctr" rtl="0">
              <a:spcBef>
                <a:spcPts val="0"/>
              </a:spcBef>
              <a:spcAft>
                <a:spcPts val="0"/>
              </a:spcAft>
              <a:buClr>
                <a:schemeClr val="dk1"/>
              </a:buClr>
              <a:buSzPts val="3000"/>
              <a:buFont typeface="Inconsolata"/>
              <a:buNone/>
              <a:defRPr sz="3000" b="1">
                <a:solidFill>
                  <a:schemeClr val="dk1"/>
                </a:solidFill>
                <a:latin typeface="Inconsolata"/>
                <a:ea typeface="Inconsolata"/>
                <a:cs typeface="Inconsolata"/>
                <a:sym typeface="Inconsolata"/>
              </a:defRPr>
            </a:lvl3pPr>
            <a:lvl4pPr lvl="3" algn="ctr" rtl="0">
              <a:spcBef>
                <a:spcPts val="0"/>
              </a:spcBef>
              <a:spcAft>
                <a:spcPts val="0"/>
              </a:spcAft>
              <a:buClr>
                <a:schemeClr val="dk1"/>
              </a:buClr>
              <a:buSzPts val="3000"/>
              <a:buFont typeface="Inconsolata"/>
              <a:buNone/>
              <a:defRPr sz="3000" b="1">
                <a:solidFill>
                  <a:schemeClr val="dk1"/>
                </a:solidFill>
                <a:latin typeface="Inconsolata"/>
                <a:ea typeface="Inconsolata"/>
                <a:cs typeface="Inconsolata"/>
                <a:sym typeface="Inconsolata"/>
              </a:defRPr>
            </a:lvl4pPr>
            <a:lvl5pPr lvl="4" algn="ctr" rtl="0">
              <a:spcBef>
                <a:spcPts val="0"/>
              </a:spcBef>
              <a:spcAft>
                <a:spcPts val="0"/>
              </a:spcAft>
              <a:buClr>
                <a:schemeClr val="dk1"/>
              </a:buClr>
              <a:buSzPts val="3000"/>
              <a:buFont typeface="Inconsolata"/>
              <a:buNone/>
              <a:defRPr sz="3000" b="1">
                <a:solidFill>
                  <a:schemeClr val="dk1"/>
                </a:solidFill>
                <a:latin typeface="Inconsolata"/>
                <a:ea typeface="Inconsolata"/>
                <a:cs typeface="Inconsolata"/>
                <a:sym typeface="Inconsolata"/>
              </a:defRPr>
            </a:lvl5pPr>
            <a:lvl6pPr lvl="5" algn="ctr" rtl="0">
              <a:spcBef>
                <a:spcPts val="0"/>
              </a:spcBef>
              <a:spcAft>
                <a:spcPts val="0"/>
              </a:spcAft>
              <a:buClr>
                <a:schemeClr val="dk1"/>
              </a:buClr>
              <a:buSzPts val="3000"/>
              <a:buFont typeface="Inconsolata"/>
              <a:buNone/>
              <a:defRPr sz="3000" b="1">
                <a:solidFill>
                  <a:schemeClr val="dk1"/>
                </a:solidFill>
                <a:latin typeface="Inconsolata"/>
                <a:ea typeface="Inconsolata"/>
                <a:cs typeface="Inconsolata"/>
                <a:sym typeface="Inconsolata"/>
              </a:defRPr>
            </a:lvl6pPr>
            <a:lvl7pPr lvl="6" algn="ctr" rtl="0">
              <a:spcBef>
                <a:spcPts val="0"/>
              </a:spcBef>
              <a:spcAft>
                <a:spcPts val="0"/>
              </a:spcAft>
              <a:buClr>
                <a:schemeClr val="dk1"/>
              </a:buClr>
              <a:buSzPts val="3000"/>
              <a:buFont typeface="Inconsolata"/>
              <a:buNone/>
              <a:defRPr sz="3000" b="1">
                <a:solidFill>
                  <a:schemeClr val="dk1"/>
                </a:solidFill>
                <a:latin typeface="Inconsolata"/>
                <a:ea typeface="Inconsolata"/>
                <a:cs typeface="Inconsolata"/>
                <a:sym typeface="Inconsolata"/>
              </a:defRPr>
            </a:lvl7pPr>
            <a:lvl8pPr lvl="7" algn="ctr" rtl="0">
              <a:spcBef>
                <a:spcPts val="0"/>
              </a:spcBef>
              <a:spcAft>
                <a:spcPts val="0"/>
              </a:spcAft>
              <a:buClr>
                <a:schemeClr val="dk1"/>
              </a:buClr>
              <a:buSzPts val="3000"/>
              <a:buFont typeface="Inconsolata"/>
              <a:buNone/>
              <a:defRPr sz="3000" b="1">
                <a:solidFill>
                  <a:schemeClr val="dk1"/>
                </a:solidFill>
                <a:latin typeface="Inconsolata"/>
                <a:ea typeface="Inconsolata"/>
                <a:cs typeface="Inconsolata"/>
                <a:sym typeface="Inconsolata"/>
              </a:defRPr>
            </a:lvl8pPr>
            <a:lvl9pPr lvl="8" algn="ctr" rtl="0">
              <a:spcBef>
                <a:spcPts val="0"/>
              </a:spcBef>
              <a:spcAft>
                <a:spcPts val="0"/>
              </a:spcAft>
              <a:buClr>
                <a:schemeClr val="dk1"/>
              </a:buClr>
              <a:buSzPts val="3000"/>
              <a:buFont typeface="Inconsolata"/>
              <a:buNone/>
              <a:defRPr sz="3000" b="1">
                <a:solidFill>
                  <a:schemeClr val="dk1"/>
                </a:solidFill>
                <a:latin typeface="Inconsolata"/>
                <a:ea typeface="Inconsolata"/>
                <a:cs typeface="Inconsolata"/>
                <a:sym typeface="Inconsolat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1pPr>
            <a:lvl2pPr marL="914400" lvl="1" indent="-304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2pPr>
            <a:lvl3pPr marL="1371600" lvl="2" indent="-304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3pPr>
            <a:lvl4pPr marL="1828800" lvl="3" indent="-304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4pPr>
            <a:lvl5pPr marL="2286000" lvl="4" indent="-304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5pPr>
            <a:lvl6pPr marL="2743200" lvl="5" indent="-304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6pPr>
            <a:lvl7pPr marL="3200400" lvl="6" indent="-304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7pPr>
            <a:lvl8pPr marL="3657600" lvl="7" indent="-304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8pPr>
            <a:lvl9pPr marL="4114800" lvl="8" indent="-304800">
              <a:lnSpc>
                <a:spcPct val="100000"/>
              </a:lnSpc>
              <a:spcBef>
                <a:spcPts val="1600"/>
              </a:spcBef>
              <a:spcAft>
                <a:spcPts val="1600"/>
              </a:spcAft>
              <a:buClr>
                <a:schemeClr val="dk1"/>
              </a:buClr>
              <a:buSzPts val="1200"/>
              <a:buFont typeface="Raleway"/>
              <a:buChar char="■"/>
              <a:defRPr sz="1200">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8" r:id="rId7"/>
    <p:sldLayoutId id="2147483659" r:id="rId8"/>
    <p:sldLayoutId id="2147483664" r:id="rId9"/>
    <p:sldLayoutId id="2147483667" r:id="rId10"/>
    <p:sldLayoutId id="2147483673" r:id="rId11"/>
    <p:sldLayoutId id="214748367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vipulshinde/incident-response-log?select=incident_event_log.cs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32"/>
          <p:cNvSpPr txBox="1">
            <a:spLocks noGrp="1"/>
          </p:cNvSpPr>
          <p:nvPr>
            <p:ph type="ctrTitle"/>
          </p:nvPr>
        </p:nvSpPr>
        <p:spPr>
          <a:xfrm>
            <a:off x="484868" y="1578767"/>
            <a:ext cx="5929592" cy="171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dirty="0" smtClean="0">
                <a:sym typeface="Inconsolata"/>
              </a:rPr>
              <a:t>Audit Log Analysis </a:t>
            </a:r>
            <a:endParaRPr sz="4800" b="0" dirty="0"/>
          </a:p>
        </p:txBody>
      </p:sp>
      <p:grpSp>
        <p:nvGrpSpPr>
          <p:cNvPr id="712" name="Google Shape;712;p32"/>
          <p:cNvGrpSpPr/>
          <p:nvPr/>
        </p:nvGrpSpPr>
        <p:grpSpPr>
          <a:xfrm>
            <a:off x="439150" y="4486032"/>
            <a:ext cx="2543075" cy="235937"/>
            <a:chOff x="713225" y="4486019"/>
            <a:chExt cx="2543075" cy="235937"/>
          </a:xfrm>
        </p:grpSpPr>
        <p:sp>
          <p:nvSpPr>
            <p:cNvPr id="713" name="Google Shape;713;p32"/>
            <p:cNvSpPr/>
            <p:nvPr/>
          </p:nvSpPr>
          <p:spPr>
            <a:xfrm>
              <a:off x="7132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8789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2"/>
            <p:cNvSpPr/>
            <p:nvPr/>
          </p:nvSpPr>
          <p:spPr>
            <a:xfrm>
              <a:off x="10446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a:off x="12103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13760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15417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2"/>
            <p:cNvSpPr/>
            <p:nvPr/>
          </p:nvSpPr>
          <p:spPr>
            <a:xfrm>
              <a:off x="17074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2"/>
            <p:cNvSpPr/>
            <p:nvPr/>
          </p:nvSpPr>
          <p:spPr>
            <a:xfrm>
              <a:off x="18731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2"/>
            <p:cNvSpPr/>
            <p:nvPr/>
          </p:nvSpPr>
          <p:spPr>
            <a:xfrm>
              <a:off x="7132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8789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2"/>
            <p:cNvSpPr/>
            <p:nvPr/>
          </p:nvSpPr>
          <p:spPr>
            <a:xfrm>
              <a:off x="10446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2"/>
            <p:cNvSpPr/>
            <p:nvPr/>
          </p:nvSpPr>
          <p:spPr>
            <a:xfrm>
              <a:off x="12103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2"/>
            <p:cNvSpPr/>
            <p:nvPr/>
          </p:nvSpPr>
          <p:spPr>
            <a:xfrm>
              <a:off x="13760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15417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2"/>
            <p:cNvSpPr/>
            <p:nvPr/>
          </p:nvSpPr>
          <p:spPr>
            <a:xfrm>
              <a:off x="17074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2"/>
            <p:cNvSpPr/>
            <p:nvPr/>
          </p:nvSpPr>
          <p:spPr>
            <a:xfrm>
              <a:off x="18731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a:off x="20262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2"/>
            <p:cNvSpPr/>
            <p:nvPr/>
          </p:nvSpPr>
          <p:spPr>
            <a:xfrm>
              <a:off x="21919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2"/>
            <p:cNvSpPr/>
            <p:nvPr/>
          </p:nvSpPr>
          <p:spPr>
            <a:xfrm>
              <a:off x="23576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2"/>
            <p:cNvSpPr/>
            <p:nvPr/>
          </p:nvSpPr>
          <p:spPr>
            <a:xfrm>
              <a:off x="25233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2"/>
            <p:cNvSpPr/>
            <p:nvPr/>
          </p:nvSpPr>
          <p:spPr>
            <a:xfrm>
              <a:off x="26890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2"/>
            <p:cNvSpPr/>
            <p:nvPr/>
          </p:nvSpPr>
          <p:spPr>
            <a:xfrm>
              <a:off x="28547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2"/>
            <p:cNvSpPr/>
            <p:nvPr/>
          </p:nvSpPr>
          <p:spPr>
            <a:xfrm>
              <a:off x="30204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2"/>
            <p:cNvSpPr/>
            <p:nvPr/>
          </p:nvSpPr>
          <p:spPr>
            <a:xfrm>
              <a:off x="31861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a:off x="20262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a:off x="21919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2"/>
            <p:cNvSpPr/>
            <p:nvPr/>
          </p:nvSpPr>
          <p:spPr>
            <a:xfrm>
              <a:off x="23576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2"/>
            <p:cNvSpPr/>
            <p:nvPr/>
          </p:nvSpPr>
          <p:spPr>
            <a:xfrm>
              <a:off x="25233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2"/>
            <p:cNvSpPr/>
            <p:nvPr/>
          </p:nvSpPr>
          <p:spPr>
            <a:xfrm>
              <a:off x="26890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2"/>
            <p:cNvSpPr/>
            <p:nvPr/>
          </p:nvSpPr>
          <p:spPr>
            <a:xfrm>
              <a:off x="28547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2"/>
            <p:cNvSpPr/>
            <p:nvPr/>
          </p:nvSpPr>
          <p:spPr>
            <a:xfrm>
              <a:off x="30204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2"/>
            <p:cNvSpPr/>
            <p:nvPr/>
          </p:nvSpPr>
          <p:spPr>
            <a:xfrm>
              <a:off x="31861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32"/>
          <p:cNvGrpSpPr/>
          <p:nvPr/>
        </p:nvGrpSpPr>
        <p:grpSpPr>
          <a:xfrm>
            <a:off x="5204970" y="629050"/>
            <a:ext cx="1408404" cy="271200"/>
            <a:chOff x="3250474" y="765225"/>
            <a:chExt cx="1408404" cy="271200"/>
          </a:xfrm>
        </p:grpSpPr>
        <p:sp>
          <p:nvSpPr>
            <p:cNvPr id="746" name="Google Shape;746;p32"/>
            <p:cNvSpPr/>
            <p:nvPr/>
          </p:nvSpPr>
          <p:spPr>
            <a:xfrm rot="2700000">
              <a:off x="329019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rot="2700000">
              <a:off x="351763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2"/>
            <p:cNvSpPr/>
            <p:nvPr/>
          </p:nvSpPr>
          <p:spPr>
            <a:xfrm rot="2700000">
              <a:off x="3745072"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rot="2700000">
              <a:off x="3972513"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rot="2700000">
              <a:off x="4199954"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rot="2700000">
              <a:off x="4427395"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32"/>
          <p:cNvGrpSpPr/>
          <p:nvPr/>
        </p:nvGrpSpPr>
        <p:grpSpPr>
          <a:xfrm rot="-1449678">
            <a:off x="6327255" y="2958157"/>
            <a:ext cx="832671" cy="1089457"/>
            <a:chOff x="2004025" y="1489413"/>
            <a:chExt cx="1654456" cy="2164671"/>
          </a:xfrm>
        </p:grpSpPr>
        <p:sp>
          <p:nvSpPr>
            <p:cNvPr id="753" name="Google Shape;753;p32"/>
            <p:cNvSpPr/>
            <p:nvPr/>
          </p:nvSpPr>
          <p:spPr>
            <a:xfrm>
              <a:off x="2004025" y="1585774"/>
              <a:ext cx="1654456" cy="2068310"/>
            </a:xfrm>
            <a:custGeom>
              <a:avLst/>
              <a:gdLst/>
              <a:ahLst/>
              <a:cxnLst/>
              <a:rect l="l" t="t" r="r" b="b"/>
              <a:pathLst>
                <a:path w="32621" h="40781" extrusionOk="0">
                  <a:moveTo>
                    <a:pt x="27169" y="0"/>
                  </a:moveTo>
                  <a:cubicBezTo>
                    <a:pt x="27099" y="0"/>
                    <a:pt x="27028" y="3"/>
                    <a:pt x="26956" y="7"/>
                  </a:cubicBezTo>
                  <a:lnTo>
                    <a:pt x="3089" y="1581"/>
                  </a:lnTo>
                  <a:cubicBezTo>
                    <a:pt x="1329" y="1686"/>
                    <a:pt x="0" y="3212"/>
                    <a:pt x="117" y="4972"/>
                  </a:cubicBezTo>
                  <a:lnTo>
                    <a:pt x="2261" y="37790"/>
                  </a:lnTo>
                  <a:cubicBezTo>
                    <a:pt x="2373" y="39479"/>
                    <a:pt x="3783" y="40781"/>
                    <a:pt x="5451" y="40781"/>
                  </a:cubicBezTo>
                  <a:cubicBezTo>
                    <a:pt x="5522" y="40781"/>
                    <a:pt x="5593" y="40779"/>
                    <a:pt x="5664" y="40774"/>
                  </a:cubicBezTo>
                  <a:lnTo>
                    <a:pt x="29520" y="39200"/>
                  </a:lnTo>
                  <a:cubicBezTo>
                    <a:pt x="31280" y="39096"/>
                    <a:pt x="32620" y="37569"/>
                    <a:pt x="32504" y="35809"/>
                  </a:cubicBezTo>
                  <a:lnTo>
                    <a:pt x="30348" y="2991"/>
                  </a:lnTo>
                  <a:cubicBezTo>
                    <a:pt x="30236" y="1302"/>
                    <a:pt x="28837" y="0"/>
                    <a:pt x="27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a:off x="2185489" y="1740814"/>
              <a:ext cx="1305113" cy="1757564"/>
            </a:xfrm>
            <a:custGeom>
              <a:avLst/>
              <a:gdLst/>
              <a:ahLst/>
              <a:cxnLst/>
              <a:rect l="l" t="t" r="r" b="b"/>
              <a:pathLst>
                <a:path w="25733" h="34654" extrusionOk="0">
                  <a:moveTo>
                    <a:pt x="22531" y="1"/>
                  </a:moveTo>
                  <a:cubicBezTo>
                    <a:pt x="22503" y="1"/>
                    <a:pt x="22475" y="2"/>
                    <a:pt x="22446" y="4"/>
                  </a:cubicBezTo>
                  <a:lnTo>
                    <a:pt x="1096" y="1402"/>
                  </a:lnTo>
                  <a:cubicBezTo>
                    <a:pt x="466" y="1437"/>
                    <a:pt x="0" y="1985"/>
                    <a:pt x="35" y="2614"/>
                  </a:cubicBezTo>
                  <a:lnTo>
                    <a:pt x="2063" y="33580"/>
                  </a:lnTo>
                  <a:cubicBezTo>
                    <a:pt x="2108" y="34187"/>
                    <a:pt x="2609" y="34654"/>
                    <a:pt x="3210" y="34654"/>
                  </a:cubicBezTo>
                  <a:cubicBezTo>
                    <a:pt x="3232" y="34654"/>
                    <a:pt x="3253" y="34653"/>
                    <a:pt x="3275" y="34652"/>
                  </a:cubicBezTo>
                  <a:lnTo>
                    <a:pt x="24625" y="33242"/>
                  </a:lnTo>
                  <a:cubicBezTo>
                    <a:pt x="25255" y="33207"/>
                    <a:pt x="25733" y="32659"/>
                    <a:pt x="25686" y="32041"/>
                  </a:cubicBezTo>
                  <a:lnTo>
                    <a:pt x="23658" y="1064"/>
                  </a:lnTo>
                  <a:cubicBezTo>
                    <a:pt x="23625" y="463"/>
                    <a:pt x="23124" y="1"/>
                    <a:pt x="225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2964495" y="2951464"/>
              <a:ext cx="335192" cy="323730"/>
            </a:xfrm>
            <a:custGeom>
              <a:avLst/>
              <a:gdLst/>
              <a:ahLst/>
              <a:cxnLst/>
              <a:rect l="l" t="t" r="r" b="b"/>
              <a:pathLst>
                <a:path w="6609" h="6383" extrusionOk="0">
                  <a:moveTo>
                    <a:pt x="3089" y="1"/>
                  </a:moveTo>
                  <a:cubicBezTo>
                    <a:pt x="1329" y="117"/>
                    <a:pt x="0" y="1632"/>
                    <a:pt x="117" y="3392"/>
                  </a:cubicBezTo>
                  <a:cubicBezTo>
                    <a:pt x="218" y="5080"/>
                    <a:pt x="1627" y="6383"/>
                    <a:pt x="3295" y="6383"/>
                  </a:cubicBezTo>
                  <a:cubicBezTo>
                    <a:pt x="3366" y="6383"/>
                    <a:pt x="3437" y="6380"/>
                    <a:pt x="3508" y="6375"/>
                  </a:cubicBezTo>
                  <a:cubicBezTo>
                    <a:pt x="5268" y="6259"/>
                    <a:pt x="6608" y="4744"/>
                    <a:pt x="6492" y="2972"/>
                  </a:cubicBezTo>
                  <a:cubicBezTo>
                    <a:pt x="6457" y="2483"/>
                    <a:pt x="6317" y="2028"/>
                    <a:pt x="6084" y="1621"/>
                  </a:cubicBezTo>
                  <a:lnTo>
                    <a:pt x="3298" y="3182"/>
                  </a:lnTo>
                  <a:lnTo>
                    <a:pt x="30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3129983" y="2933967"/>
              <a:ext cx="151950" cy="162347"/>
            </a:xfrm>
            <a:custGeom>
              <a:avLst/>
              <a:gdLst/>
              <a:ahLst/>
              <a:cxnLst/>
              <a:rect l="l" t="t" r="r" b="b"/>
              <a:pathLst>
                <a:path w="2996" h="3201" extrusionOk="0">
                  <a:moveTo>
                    <a:pt x="207" y="1"/>
                  </a:moveTo>
                  <a:cubicBezTo>
                    <a:pt x="139" y="1"/>
                    <a:pt x="70" y="3"/>
                    <a:pt x="1" y="8"/>
                  </a:cubicBezTo>
                  <a:lnTo>
                    <a:pt x="210" y="3201"/>
                  </a:lnTo>
                  <a:lnTo>
                    <a:pt x="2996" y="1639"/>
                  </a:lnTo>
                  <a:cubicBezTo>
                    <a:pt x="2445" y="659"/>
                    <a:pt x="1394"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2401186" y="1568986"/>
              <a:ext cx="740070" cy="274889"/>
            </a:xfrm>
            <a:custGeom>
              <a:avLst/>
              <a:gdLst/>
              <a:ahLst/>
              <a:cxnLst/>
              <a:rect l="l" t="t" r="r" b="b"/>
              <a:pathLst>
                <a:path w="14592" h="5420" extrusionOk="0">
                  <a:moveTo>
                    <a:pt x="14289" y="0"/>
                  </a:moveTo>
                  <a:lnTo>
                    <a:pt x="1" y="933"/>
                  </a:lnTo>
                  <a:lnTo>
                    <a:pt x="292" y="5420"/>
                  </a:lnTo>
                  <a:lnTo>
                    <a:pt x="14592" y="4487"/>
                  </a:lnTo>
                  <a:lnTo>
                    <a:pt x="142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2555466" y="1489413"/>
              <a:ext cx="416188" cy="206927"/>
            </a:xfrm>
            <a:custGeom>
              <a:avLst/>
              <a:gdLst/>
              <a:ahLst/>
              <a:cxnLst/>
              <a:rect l="l" t="t" r="r" b="b"/>
              <a:pathLst>
                <a:path w="8206" h="4080" extrusionOk="0">
                  <a:moveTo>
                    <a:pt x="4518" y="1"/>
                  </a:moveTo>
                  <a:cubicBezTo>
                    <a:pt x="4340" y="1"/>
                    <a:pt x="4158" y="7"/>
                    <a:pt x="3975" y="19"/>
                  </a:cubicBezTo>
                  <a:cubicBezTo>
                    <a:pt x="1749" y="159"/>
                    <a:pt x="1" y="1185"/>
                    <a:pt x="71" y="2304"/>
                  </a:cubicBezTo>
                  <a:cubicBezTo>
                    <a:pt x="146" y="3335"/>
                    <a:pt x="1737" y="4080"/>
                    <a:pt x="3730" y="4080"/>
                  </a:cubicBezTo>
                  <a:cubicBezTo>
                    <a:pt x="3898" y="4080"/>
                    <a:pt x="4069" y="4074"/>
                    <a:pt x="4243" y="4063"/>
                  </a:cubicBezTo>
                  <a:cubicBezTo>
                    <a:pt x="6469" y="3912"/>
                    <a:pt x="8205" y="2886"/>
                    <a:pt x="8135" y="1768"/>
                  </a:cubicBezTo>
                  <a:cubicBezTo>
                    <a:pt x="8071" y="752"/>
                    <a:pt x="6496" y="1"/>
                    <a:pt x="4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2"/>
            <p:cNvSpPr/>
            <p:nvPr/>
          </p:nvSpPr>
          <p:spPr>
            <a:xfrm>
              <a:off x="2338551" y="1726816"/>
              <a:ext cx="866559" cy="188010"/>
            </a:xfrm>
            <a:custGeom>
              <a:avLst/>
              <a:gdLst/>
              <a:ahLst/>
              <a:cxnLst/>
              <a:rect l="l" t="t" r="r" b="b"/>
              <a:pathLst>
                <a:path w="17086" h="3707" extrusionOk="0">
                  <a:moveTo>
                    <a:pt x="16596" y="373"/>
                  </a:moveTo>
                  <a:lnTo>
                    <a:pt x="16713" y="2273"/>
                  </a:lnTo>
                  <a:lnTo>
                    <a:pt x="502" y="3333"/>
                  </a:lnTo>
                  <a:lnTo>
                    <a:pt x="373" y="1434"/>
                  </a:lnTo>
                  <a:lnTo>
                    <a:pt x="16596" y="373"/>
                  </a:lnTo>
                  <a:close/>
                  <a:moveTo>
                    <a:pt x="16911" y="0"/>
                  </a:moveTo>
                  <a:lnTo>
                    <a:pt x="1" y="1107"/>
                  </a:lnTo>
                  <a:lnTo>
                    <a:pt x="175" y="3706"/>
                  </a:lnTo>
                  <a:lnTo>
                    <a:pt x="17086" y="2587"/>
                  </a:lnTo>
                  <a:lnTo>
                    <a:pt x="169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2385261" y="3282439"/>
              <a:ext cx="499517" cy="32561"/>
            </a:xfrm>
            <a:custGeom>
              <a:avLst/>
              <a:gdLst/>
              <a:ahLst/>
              <a:cxnLst/>
              <a:rect l="l" t="t" r="r" b="b"/>
              <a:pathLst>
                <a:path w="9849" h="642" fill="none" extrusionOk="0">
                  <a:moveTo>
                    <a:pt x="0" y="642"/>
                  </a:moveTo>
                  <a:cubicBezTo>
                    <a:pt x="24" y="642"/>
                    <a:pt x="35" y="642"/>
                    <a:pt x="58" y="642"/>
                  </a:cubicBezTo>
                  <a:lnTo>
                    <a:pt x="9848"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2376386" y="3146519"/>
              <a:ext cx="499517" cy="32561"/>
            </a:xfrm>
            <a:custGeom>
              <a:avLst/>
              <a:gdLst/>
              <a:ahLst/>
              <a:cxnLst/>
              <a:rect l="l" t="t" r="r" b="b"/>
              <a:pathLst>
                <a:path w="9849" h="642" fill="none" extrusionOk="0">
                  <a:moveTo>
                    <a:pt x="0" y="641"/>
                  </a:moveTo>
                  <a:cubicBezTo>
                    <a:pt x="24" y="641"/>
                    <a:pt x="35" y="641"/>
                    <a:pt x="59" y="641"/>
                  </a:cubicBezTo>
                  <a:lnTo>
                    <a:pt x="9848"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2367511" y="3010599"/>
              <a:ext cx="499517" cy="32510"/>
            </a:xfrm>
            <a:custGeom>
              <a:avLst/>
              <a:gdLst/>
              <a:ahLst/>
              <a:cxnLst/>
              <a:rect l="l" t="t" r="r" b="b"/>
              <a:pathLst>
                <a:path w="9849" h="641" fill="none" extrusionOk="0">
                  <a:moveTo>
                    <a:pt x="1" y="641"/>
                  </a:moveTo>
                  <a:cubicBezTo>
                    <a:pt x="24" y="641"/>
                    <a:pt x="36" y="641"/>
                    <a:pt x="59" y="641"/>
                  </a:cubicBezTo>
                  <a:lnTo>
                    <a:pt x="9848"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2358635" y="2843894"/>
              <a:ext cx="967639" cy="63295"/>
            </a:xfrm>
            <a:custGeom>
              <a:avLst/>
              <a:gdLst/>
              <a:ahLst/>
              <a:cxnLst/>
              <a:rect l="l" t="t" r="r" b="b"/>
              <a:pathLst>
                <a:path w="19079" h="1248" fill="none" extrusionOk="0">
                  <a:moveTo>
                    <a:pt x="1" y="1248"/>
                  </a:moveTo>
                  <a:cubicBezTo>
                    <a:pt x="12" y="1248"/>
                    <a:pt x="36" y="1248"/>
                    <a:pt x="59" y="1248"/>
                  </a:cubicBezTo>
                  <a:lnTo>
                    <a:pt x="19079"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2349760" y="2707975"/>
              <a:ext cx="967639" cy="63295"/>
            </a:xfrm>
            <a:custGeom>
              <a:avLst/>
              <a:gdLst/>
              <a:ahLst/>
              <a:cxnLst/>
              <a:rect l="l" t="t" r="r" b="b"/>
              <a:pathLst>
                <a:path w="19079" h="1248" fill="none" extrusionOk="0">
                  <a:moveTo>
                    <a:pt x="1" y="1247"/>
                  </a:moveTo>
                  <a:lnTo>
                    <a:pt x="59" y="1247"/>
                  </a:lnTo>
                  <a:lnTo>
                    <a:pt x="19079"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a:off x="2340935" y="2572004"/>
              <a:ext cx="967639" cy="63295"/>
            </a:xfrm>
            <a:custGeom>
              <a:avLst/>
              <a:gdLst/>
              <a:ahLst/>
              <a:cxnLst/>
              <a:rect l="l" t="t" r="r" b="b"/>
              <a:pathLst>
                <a:path w="19079" h="1248" fill="none" extrusionOk="0">
                  <a:moveTo>
                    <a:pt x="0" y="1248"/>
                  </a:moveTo>
                  <a:cubicBezTo>
                    <a:pt x="12" y="1248"/>
                    <a:pt x="35" y="1248"/>
                    <a:pt x="58" y="1248"/>
                  </a:cubicBezTo>
                  <a:lnTo>
                    <a:pt x="19078"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2993454" y="2436084"/>
              <a:ext cx="306232" cy="20135"/>
            </a:xfrm>
            <a:custGeom>
              <a:avLst/>
              <a:gdLst/>
              <a:ahLst/>
              <a:cxnLst/>
              <a:rect l="l" t="t" r="r" b="b"/>
              <a:pathLst>
                <a:path w="6038" h="397" fill="none" extrusionOk="0">
                  <a:moveTo>
                    <a:pt x="0" y="396"/>
                  </a:moveTo>
                  <a:cubicBezTo>
                    <a:pt x="24" y="396"/>
                    <a:pt x="35" y="396"/>
                    <a:pt x="59" y="385"/>
                  </a:cubicBezTo>
                  <a:lnTo>
                    <a:pt x="6037"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2984579" y="2300114"/>
              <a:ext cx="305624" cy="20135"/>
            </a:xfrm>
            <a:custGeom>
              <a:avLst/>
              <a:gdLst/>
              <a:ahLst/>
              <a:cxnLst/>
              <a:rect l="l" t="t" r="r" b="b"/>
              <a:pathLst>
                <a:path w="6026" h="397" fill="none" extrusionOk="0">
                  <a:moveTo>
                    <a:pt x="1" y="397"/>
                  </a:moveTo>
                  <a:cubicBezTo>
                    <a:pt x="12" y="397"/>
                    <a:pt x="36" y="397"/>
                    <a:pt x="59" y="385"/>
                  </a:cubicBezTo>
                  <a:lnTo>
                    <a:pt x="6026"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2975704" y="2164194"/>
              <a:ext cx="305674" cy="20135"/>
            </a:xfrm>
            <a:custGeom>
              <a:avLst/>
              <a:gdLst/>
              <a:ahLst/>
              <a:cxnLst/>
              <a:rect l="l" t="t" r="r" b="b"/>
              <a:pathLst>
                <a:path w="6027" h="397" fill="none" extrusionOk="0">
                  <a:moveTo>
                    <a:pt x="1" y="396"/>
                  </a:moveTo>
                  <a:cubicBezTo>
                    <a:pt x="12" y="396"/>
                    <a:pt x="36" y="396"/>
                    <a:pt x="59" y="396"/>
                  </a:cubicBezTo>
                  <a:lnTo>
                    <a:pt x="6026"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2966828" y="2028223"/>
              <a:ext cx="305674" cy="20135"/>
            </a:xfrm>
            <a:custGeom>
              <a:avLst/>
              <a:gdLst/>
              <a:ahLst/>
              <a:cxnLst/>
              <a:rect l="l" t="t" r="r" b="b"/>
              <a:pathLst>
                <a:path w="6027" h="397" fill="none" extrusionOk="0">
                  <a:moveTo>
                    <a:pt x="1" y="397"/>
                  </a:moveTo>
                  <a:cubicBezTo>
                    <a:pt x="13" y="397"/>
                    <a:pt x="36" y="397"/>
                    <a:pt x="59" y="397"/>
                  </a:cubicBezTo>
                  <a:lnTo>
                    <a:pt x="6026"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2293617" y="2044148"/>
              <a:ext cx="608255" cy="464167"/>
            </a:xfrm>
            <a:custGeom>
              <a:avLst/>
              <a:gdLst/>
              <a:ahLst/>
              <a:cxnLst/>
              <a:rect l="l" t="t" r="r" b="b"/>
              <a:pathLst>
                <a:path w="11993" h="9152" extrusionOk="0">
                  <a:moveTo>
                    <a:pt x="182" y="0"/>
                  </a:moveTo>
                  <a:cubicBezTo>
                    <a:pt x="176" y="0"/>
                    <a:pt x="170" y="1"/>
                    <a:pt x="164" y="1"/>
                  </a:cubicBezTo>
                  <a:cubicBezTo>
                    <a:pt x="71" y="1"/>
                    <a:pt x="1" y="95"/>
                    <a:pt x="1" y="188"/>
                  </a:cubicBezTo>
                  <a:lnTo>
                    <a:pt x="584" y="8987"/>
                  </a:lnTo>
                  <a:cubicBezTo>
                    <a:pt x="584" y="9074"/>
                    <a:pt x="655" y="9151"/>
                    <a:pt x="750" y="9151"/>
                  </a:cubicBezTo>
                  <a:cubicBezTo>
                    <a:pt x="757" y="9151"/>
                    <a:pt x="763" y="9151"/>
                    <a:pt x="770" y="9150"/>
                  </a:cubicBezTo>
                  <a:lnTo>
                    <a:pt x="11830" y="8427"/>
                  </a:lnTo>
                  <a:cubicBezTo>
                    <a:pt x="11923" y="8416"/>
                    <a:pt x="11993" y="8334"/>
                    <a:pt x="11993" y="8241"/>
                  </a:cubicBezTo>
                  <a:cubicBezTo>
                    <a:pt x="11981" y="8148"/>
                    <a:pt x="11900" y="8078"/>
                    <a:pt x="11807" y="8078"/>
                  </a:cubicBezTo>
                  <a:lnTo>
                    <a:pt x="910" y="8789"/>
                  </a:lnTo>
                  <a:lnTo>
                    <a:pt x="350" y="165"/>
                  </a:lnTo>
                  <a:cubicBezTo>
                    <a:pt x="340" y="77"/>
                    <a:pt x="267"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2372227" y="2057182"/>
              <a:ext cx="459906" cy="373027"/>
            </a:xfrm>
            <a:custGeom>
              <a:avLst/>
              <a:gdLst/>
              <a:ahLst/>
              <a:cxnLst/>
              <a:rect l="l" t="t" r="r" b="b"/>
              <a:pathLst>
                <a:path w="9068" h="7355" extrusionOk="0">
                  <a:moveTo>
                    <a:pt x="9068" y="1"/>
                  </a:moveTo>
                  <a:lnTo>
                    <a:pt x="5641" y="222"/>
                  </a:lnTo>
                  <a:cubicBezTo>
                    <a:pt x="4709" y="6422"/>
                    <a:pt x="1" y="7355"/>
                    <a:pt x="1" y="7355"/>
                  </a:cubicBezTo>
                  <a:cubicBezTo>
                    <a:pt x="8124" y="6469"/>
                    <a:pt x="9068" y="1"/>
                    <a:pt x="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32"/>
          <p:cNvSpPr/>
          <p:nvPr/>
        </p:nvSpPr>
        <p:spPr>
          <a:xfrm rot="6690946">
            <a:off x="7239811" y="712501"/>
            <a:ext cx="895801" cy="769726"/>
          </a:xfrm>
          <a:custGeom>
            <a:avLst/>
            <a:gdLst/>
            <a:ahLst/>
            <a:cxnLst/>
            <a:rect l="l" t="t" r="r" b="b"/>
            <a:pathLst>
              <a:path w="39264" h="33738" extrusionOk="0">
                <a:moveTo>
                  <a:pt x="17355" y="0"/>
                </a:moveTo>
                <a:cubicBezTo>
                  <a:pt x="16792" y="0"/>
                  <a:pt x="16208" y="60"/>
                  <a:pt x="15617" y="185"/>
                </a:cubicBezTo>
                <a:cubicBezTo>
                  <a:pt x="12365" y="861"/>
                  <a:pt x="10116" y="3262"/>
                  <a:pt x="10594" y="5534"/>
                </a:cubicBezTo>
                <a:cubicBezTo>
                  <a:pt x="10839" y="6688"/>
                  <a:pt x="11724" y="7574"/>
                  <a:pt x="12960" y="8098"/>
                </a:cubicBezTo>
                <a:lnTo>
                  <a:pt x="6200" y="9520"/>
                </a:lnTo>
                <a:cubicBezTo>
                  <a:pt x="5536" y="9660"/>
                  <a:pt x="5116" y="10301"/>
                  <a:pt x="5256" y="10965"/>
                </a:cubicBezTo>
                <a:lnTo>
                  <a:pt x="6620" y="17468"/>
                </a:lnTo>
                <a:cubicBezTo>
                  <a:pt x="5876" y="16837"/>
                  <a:pt x="5025" y="16488"/>
                  <a:pt x="4172" y="16488"/>
                </a:cubicBezTo>
                <a:cubicBezTo>
                  <a:pt x="3970" y="16488"/>
                  <a:pt x="3767" y="16507"/>
                  <a:pt x="3566" y="16547"/>
                </a:cubicBezTo>
                <a:cubicBezTo>
                  <a:pt x="1294" y="17025"/>
                  <a:pt x="0" y="20055"/>
                  <a:pt x="688" y="23307"/>
                </a:cubicBezTo>
                <a:cubicBezTo>
                  <a:pt x="1313" y="26264"/>
                  <a:pt x="3346" y="28382"/>
                  <a:pt x="5418" y="28382"/>
                </a:cubicBezTo>
                <a:cubicBezTo>
                  <a:pt x="5624" y="28382"/>
                  <a:pt x="5831" y="28361"/>
                  <a:pt x="6037" y="28318"/>
                </a:cubicBezTo>
                <a:cubicBezTo>
                  <a:pt x="7086" y="28108"/>
                  <a:pt x="7937" y="27339"/>
                  <a:pt x="8461" y="26267"/>
                </a:cubicBezTo>
                <a:lnTo>
                  <a:pt x="9825" y="32770"/>
                </a:lnTo>
                <a:cubicBezTo>
                  <a:pt x="9948" y="33344"/>
                  <a:pt x="10466" y="33737"/>
                  <a:pt x="11033" y="33737"/>
                </a:cubicBezTo>
                <a:cubicBezTo>
                  <a:pt x="11111" y="33737"/>
                  <a:pt x="11191" y="33730"/>
                  <a:pt x="11270" y="33714"/>
                </a:cubicBezTo>
                <a:lnTo>
                  <a:pt x="17062" y="32490"/>
                </a:lnTo>
                <a:cubicBezTo>
                  <a:pt x="17412" y="32420"/>
                  <a:pt x="17493" y="31978"/>
                  <a:pt x="17202" y="31791"/>
                </a:cubicBezTo>
                <a:cubicBezTo>
                  <a:pt x="16398" y="31255"/>
                  <a:pt x="15838" y="30532"/>
                  <a:pt x="15663" y="29658"/>
                </a:cubicBezTo>
                <a:cubicBezTo>
                  <a:pt x="15186" y="27374"/>
                  <a:pt x="17435" y="24985"/>
                  <a:pt x="20675" y="24297"/>
                </a:cubicBezTo>
                <a:cubicBezTo>
                  <a:pt x="21262" y="24175"/>
                  <a:pt x="21842" y="24117"/>
                  <a:pt x="22401" y="24117"/>
                </a:cubicBezTo>
                <a:cubicBezTo>
                  <a:pt x="24937" y="24117"/>
                  <a:pt x="27043" y="25316"/>
                  <a:pt x="27434" y="27188"/>
                </a:cubicBezTo>
                <a:cubicBezTo>
                  <a:pt x="27609" y="28062"/>
                  <a:pt x="27388" y="28948"/>
                  <a:pt x="26863" y="29763"/>
                </a:cubicBezTo>
                <a:cubicBezTo>
                  <a:pt x="26692" y="30020"/>
                  <a:pt x="26903" y="30355"/>
                  <a:pt x="27200" y="30355"/>
                </a:cubicBezTo>
                <a:cubicBezTo>
                  <a:pt x="27227" y="30355"/>
                  <a:pt x="27255" y="30352"/>
                  <a:pt x="27283" y="30346"/>
                </a:cubicBezTo>
                <a:lnTo>
                  <a:pt x="33075" y="29134"/>
                </a:lnTo>
                <a:cubicBezTo>
                  <a:pt x="33739" y="28994"/>
                  <a:pt x="34159" y="28353"/>
                  <a:pt x="34019" y="27689"/>
                </a:cubicBezTo>
                <a:lnTo>
                  <a:pt x="32655" y="21186"/>
                </a:lnTo>
                <a:lnTo>
                  <a:pt x="32655" y="21186"/>
                </a:lnTo>
                <a:cubicBezTo>
                  <a:pt x="33396" y="21804"/>
                  <a:pt x="34234" y="22159"/>
                  <a:pt x="35080" y="22159"/>
                </a:cubicBezTo>
                <a:cubicBezTo>
                  <a:pt x="35285" y="22159"/>
                  <a:pt x="35492" y="22138"/>
                  <a:pt x="35697" y="22095"/>
                </a:cubicBezTo>
                <a:cubicBezTo>
                  <a:pt x="37981" y="21617"/>
                  <a:pt x="39263" y="18599"/>
                  <a:pt x="38587" y="15347"/>
                </a:cubicBezTo>
                <a:cubicBezTo>
                  <a:pt x="37962" y="12389"/>
                  <a:pt x="35928" y="10260"/>
                  <a:pt x="33846" y="10260"/>
                </a:cubicBezTo>
                <a:cubicBezTo>
                  <a:pt x="33639" y="10260"/>
                  <a:pt x="33432" y="10281"/>
                  <a:pt x="33226" y="10324"/>
                </a:cubicBezTo>
                <a:cubicBezTo>
                  <a:pt x="32177" y="10546"/>
                  <a:pt x="31338" y="11315"/>
                  <a:pt x="30814" y="12387"/>
                </a:cubicBezTo>
                <a:lnTo>
                  <a:pt x="29450" y="5884"/>
                </a:lnTo>
                <a:cubicBezTo>
                  <a:pt x="29328" y="5314"/>
                  <a:pt x="28816" y="4913"/>
                  <a:pt x="28254" y="4913"/>
                </a:cubicBezTo>
                <a:cubicBezTo>
                  <a:pt x="28172" y="4913"/>
                  <a:pt x="28088" y="4922"/>
                  <a:pt x="28005" y="4940"/>
                </a:cubicBezTo>
                <a:lnTo>
                  <a:pt x="21234" y="6362"/>
                </a:lnTo>
                <a:cubicBezTo>
                  <a:pt x="22155" y="5383"/>
                  <a:pt x="22609" y="4206"/>
                  <a:pt x="22365" y="3064"/>
                </a:cubicBezTo>
                <a:cubicBezTo>
                  <a:pt x="21983" y="1204"/>
                  <a:pt x="19886" y="0"/>
                  <a:pt x="17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773;p32"/>
          <p:cNvGrpSpPr/>
          <p:nvPr/>
        </p:nvGrpSpPr>
        <p:grpSpPr>
          <a:xfrm rot="750966">
            <a:off x="7043769" y="2782001"/>
            <a:ext cx="1235691" cy="1194627"/>
            <a:chOff x="2337100" y="1586150"/>
            <a:chExt cx="2105279" cy="2035318"/>
          </a:xfrm>
        </p:grpSpPr>
        <p:sp>
          <p:nvSpPr>
            <p:cNvPr id="774" name="Google Shape;774;p32"/>
            <p:cNvSpPr/>
            <p:nvPr/>
          </p:nvSpPr>
          <p:spPr>
            <a:xfrm>
              <a:off x="2393039" y="1649063"/>
              <a:ext cx="2049340" cy="1972405"/>
            </a:xfrm>
            <a:custGeom>
              <a:avLst/>
              <a:gdLst/>
              <a:ahLst/>
              <a:cxnLst/>
              <a:rect l="l" t="t" r="r" b="b"/>
              <a:pathLst>
                <a:path w="27330" h="26304" extrusionOk="0">
                  <a:moveTo>
                    <a:pt x="18635" y="0"/>
                  </a:moveTo>
                  <a:lnTo>
                    <a:pt x="0" y="16468"/>
                  </a:lnTo>
                  <a:lnTo>
                    <a:pt x="8683" y="26304"/>
                  </a:lnTo>
                  <a:lnTo>
                    <a:pt x="27329" y="9837"/>
                  </a:lnTo>
                  <a:lnTo>
                    <a:pt x="18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2337100" y="1586150"/>
              <a:ext cx="2049340" cy="1972405"/>
            </a:xfrm>
            <a:custGeom>
              <a:avLst/>
              <a:gdLst/>
              <a:ahLst/>
              <a:cxnLst/>
              <a:rect l="l" t="t" r="r" b="b"/>
              <a:pathLst>
                <a:path w="27330" h="26304" extrusionOk="0">
                  <a:moveTo>
                    <a:pt x="18635" y="0"/>
                  </a:moveTo>
                  <a:lnTo>
                    <a:pt x="0" y="16468"/>
                  </a:lnTo>
                  <a:lnTo>
                    <a:pt x="8694" y="26304"/>
                  </a:lnTo>
                  <a:lnTo>
                    <a:pt x="27330" y="9836"/>
                  </a:lnTo>
                  <a:lnTo>
                    <a:pt x="18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2591377" y="1840425"/>
              <a:ext cx="1540792" cy="1463857"/>
            </a:xfrm>
            <a:custGeom>
              <a:avLst/>
              <a:gdLst/>
              <a:ahLst/>
              <a:cxnLst/>
              <a:rect l="l" t="t" r="r" b="b"/>
              <a:pathLst>
                <a:path w="20548" h="19522" extrusionOk="0">
                  <a:moveTo>
                    <a:pt x="13962" y="1"/>
                  </a:moveTo>
                  <a:lnTo>
                    <a:pt x="129" y="12226"/>
                  </a:lnTo>
                  <a:cubicBezTo>
                    <a:pt x="688" y="12844"/>
                    <a:pt x="630" y="13799"/>
                    <a:pt x="1" y="14359"/>
                  </a:cubicBezTo>
                  <a:lnTo>
                    <a:pt x="4441" y="19382"/>
                  </a:lnTo>
                  <a:cubicBezTo>
                    <a:pt x="4729" y="19131"/>
                    <a:pt x="5086" y="19007"/>
                    <a:pt x="5440" y="19007"/>
                  </a:cubicBezTo>
                  <a:cubicBezTo>
                    <a:pt x="5860" y="19007"/>
                    <a:pt x="6277" y="19180"/>
                    <a:pt x="6574" y="19521"/>
                  </a:cubicBezTo>
                  <a:lnTo>
                    <a:pt x="20407" y="7296"/>
                  </a:lnTo>
                  <a:cubicBezTo>
                    <a:pt x="19860" y="6667"/>
                    <a:pt x="19918" y="5711"/>
                    <a:pt x="20547" y="5164"/>
                  </a:cubicBezTo>
                  <a:lnTo>
                    <a:pt x="16107" y="129"/>
                  </a:lnTo>
                  <a:cubicBezTo>
                    <a:pt x="15817" y="387"/>
                    <a:pt x="15458" y="513"/>
                    <a:pt x="15100" y="513"/>
                  </a:cubicBezTo>
                  <a:cubicBezTo>
                    <a:pt x="14681" y="513"/>
                    <a:pt x="14264" y="340"/>
                    <a:pt x="13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071136" y="2327079"/>
              <a:ext cx="567262" cy="503674"/>
            </a:xfrm>
            <a:custGeom>
              <a:avLst/>
              <a:gdLst/>
              <a:ahLst/>
              <a:cxnLst/>
              <a:rect l="l" t="t" r="r" b="b"/>
              <a:pathLst>
                <a:path w="7565" h="6717" extrusionOk="0">
                  <a:moveTo>
                    <a:pt x="3786" y="1"/>
                  </a:moveTo>
                  <a:cubicBezTo>
                    <a:pt x="2415" y="1"/>
                    <a:pt x="1124" y="854"/>
                    <a:pt x="630" y="2216"/>
                  </a:cubicBezTo>
                  <a:cubicBezTo>
                    <a:pt x="1" y="3965"/>
                    <a:pt x="898" y="5887"/>
                    <a:pt x="2635" y="6517"/>
                  </a:cubicBezTo>
                  <a:cubicBezTo>
                    <a:pt x="3011" y="6652"/>
                    <a:pt x="3395" y="6716"/>
                    <a:pt x="3773" y="6716"/>
                  </a:cubicBezTo>
                  <a:cubicBezTo>
                    <a:pt x="5151" y="6716"/>
                    <a:pt x="6441" y="5863"/>
                    <a:pt x="6935" y="4501"/>
                  </a:cubicBezTo>
                  <a:cubicBezTo>
                    <a:pt x="7564" y="2752"/>
                    <a:pt x="6667" y="830"/>
                    <a:pt x="4919" y="200"/>
                  </a:cubicBezTo>
                  <a:cubicBezTo>
                    <a:pt x="4545" y="65"/>
                    <a:pt x="4163" y="1"/>
                    <a:pt x="37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3061537" y="1960176"/>
              <a:ext cx="961383" cy="1031269"/>
            </a:xfrm>
            <a:custGeom>
              <a:avLst/>
              <a:gdLst/>
              <a:ahLst/>
              <a:cxnLst/>
              <a:rect l="l" t="t" r="r" b="b"/>
              <a:pathLst>
                <a:path w="12821" h="13753" extrusionOk="0">
                  <a:moveTo>
                    <a:pt x="3007" y="0"/>
                  </a:moveTo>
                  <a:lnTo>
                    <a:pt x="1" y="2657"/>
                  </a:lnTo>
                  <a:lnTo>
                    <a:pt x="9814" y="13752"/>
                  </a:lnTo>
                  <a:lnTo>
                    <a:pt x="12820" y="11095"/>
                  </a:lnTo>
                  <a:lnTo>
                    <a:pt x="30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3736184" y="2724801"/>
              <a:ext cx="196686" cy="174865"/>
            </a:xfrm>
            <a:custGeom>
              <a:avLst/>
              <a:gdLst/>
              <a:ahLst/>
              <a:cxnLst/>
              <a:rect l="l" t="t" r="r" b="b"/>
              <a:pathLst>
                <a:path w="2623" h="2332" fill="none" extrusionOk="0">
                  <a:moveTo>
                    <a:pt x="1" y="2332"/>
                  </a:moveTo>
                  <a:lnTo>
                    <a:pt x="2623" y="1"/>
                  </a:lnTo>
                </a:path>
              </a:pathLst>
            </a:custGeom>
            <a:solidFill>
              <a:schemeClr val="dk1"/>
            </a:solidFill>
            <a:ln w="5250" cap="rnd" cmpd="sng">
              <a:solidFill>
                <a:srgbClr val="242C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0" name="Google Shape;780;p32"/>
          <p:cNvSpPr/>
          <p:nvPr/>
        </p:nvSpPr>
        <p:spPr>
          <a:xfrm rot="-1805299">
            <a:off x="6307828" y="1839589"/>
            <a:ext cx="895774" cy="769672"/>
          </a:xfrm>
          <a:custGeom>
            <a:avLst/>
            <a:gdLst/>
            <a:ahLst/>
            <a:cxnLst/>
            <a:rect l="l" t="t" r="r" b="b"/>
            <a:pathLst>
              <a:path w="39264" h="33738" extrusionOk="0">
                <a:moveTo>
                  <a:pt x="17355" y="0"/>
                </a:moveTo>
                <a:cubicBezTo>
                  <a:pt x="16792" y="0"/>
                  <a:pt x="16208" y="60"/>
                  <a:pt x="15617" y="185"/>
                </a:cubicBezTo>
                <a:cubicBezTo>
                  <a:pt x="12365" y="861"/>
                  <a:pt x="10116" y="3262"/>
                  <a:pt x="10594" y="5534"/>
                </a:cubicBezTo>
                <a:cubicBezTo>
                  <a:pt x="10839" y="6688"/>
                  <a:pt x="11724" y="7574"/>
                  <a:pt x="12960" y="8098"/>
                </a:cubicBezTo>
                <a:lnTo>
                  <a:pt x="6200" y="9520"/>
                </a:lnTo>
                <a:cubicBezTo>
                  <a:pt x="5536" y="9660"/>
                  <a:pt x="5116" y="10301"/>
                  <a:pt x="5256" y="10965"/>
                </a:cubicBezTo>
                <a:lnTo>
                  <a:pt x="6620" y="17468"/>
                </a:lnTo>
                <a:cubicBezTo>
                  <a:pt x="5876" y="16837"/>
                  <a:pt x="5025" y="16488"/>
                  <a:pt x="4172" y="16488"/>
                </a:cubicBezTo>
                <a:cubicBezTo>
                  <a:pt x="3970" y="16488"/>
                  <a:pt x="3767" y="16507"/>
                  <a:pt x="3566" y="16547"/>
                </a:cubicBezTo>
                <a:cubicBezTo>
                  <a:pt x="1294" y="17025"/>
                  <a:pt x="0" y="20055"/>
                  <a:pt x="688" y="23307"/>
                </a:cubicBezTo>
                <a:cubicBezTo>
                  <a:pt x="1313" y="26264"/>
                  <a:pt x="3346" y="28382"/>
                  <a:pt x="5418" y="28382"/>
                </a:cubicBezTo>
                <a:cubicBezTo>
                  <a:pt x="5624" y="28382"/>
                  <a:pt x="5831" y="28361"/>
                  <a:pt x="6037" y="28318"/>
                </a:cubicBezTo>
                <a:cubicBezTo>
                  <a:pt x="7086" y="28108"/>
                  <a:pt x="7937" y="27339"/>
                  <a:pt x="8461" y="26267"/>
                </a:cubicBezTo>
                <a:lnTo>
                  <a:pt x="9825" y="32770"/>
                </a:lnTo>
                <a:cubicBezTo>
                  <a:pt x="9948" y="33344"/>
                  <a:pt x="10466" y="33737"/>
                  <a:pt x="11033" y="33737"/>
                </a:cubicBezTo>
                <a:cubicBezTo>
                  <a:pt x="11111" y="33737"/>
                  <a:pt x="11191" y="33730"/>
                  <a:pt x="11270" y="33714"/>
                </a:cubicBezTo>
                <a:lnTo>
                  <a:pt x="17062" y="32490"/>
                </a:lnTo>
                <a:cubicBezTo>
                  <a:pt x="17412" y="32420"/>
                  <a:pt x="17493" y="31978"/>
                  <a:pt x="17202" y="31791"/>
                </a:cubicBezTo>
                <a:cubicBezTo>
                  <a:pt x="16398" y="31255"/>
                  <a:pt x="15838" y="30532"/>
                  <a:pt x="15663" y="29658"/>
                </a:cubicBezTo>
                <a:cubicBezTo>
                  <a:pt x="15186" y="27374"/>
                  <a:pt x="17435" y="24985"/>
                  <a:pt x="20675" y="24297"/>
                </a:cubicBezTo>
                <a:cubicBezTo>
                  <a:pt x="21262" y="24175"/>
                  <a:pt x="21842" y="24117"/>
                  <a:pt x="22401" y="24117"/>
                </a:cubicBezTo>
                <a:cubicBezTo>
                  <a:pt x="24937" y="24117"/>
                  <a:pt x="27043" y="25316"/>
                  <a:pt x="27434" y="27188"/>
                </a:cubicBezTo>
                <a:cubicBezTo>
                  <a:pt x="27609" y="28062"/>
                  <a:pt x="27388" y="28948"/>
                  <a:pt x="26863" y="29763"/>
                </a:cubicBezTo>
                <a:cubicBezTo>
                  <a:pt x="26692" y="30020"/>
                  <a:pt x="26903" y="30355"/>
                  <a:pt x="27200" y="30355"/>
                </a:cubicBezTo>
                <a:cubicBezTo>
                  <a:pt x="27227" y="30355"/>
                  <a:pt x="27255" y="30352"/>
                  <a:pt x="27283" y="30346"/>
                </a:cubicBezTo>
                <a:lnTo>
                  <a:pt x="33075" y="29134"/>
                </a:lnTo>
                <a:cubicBezTo>
                  <a:pt x="33739" y="28994"/>
                  <a:pt x="34159" y="28353"/>
                  <a:pt x="34019" y="27689"/>
                </a:cubicBezTo>
                <a:lnTo>
                  <a:pt x="32655" y="21186"/>
                </a:lnTo>
                <a:lnTo>
                  <a:pt x="32655" y="21186"/>
                </a:lnTo>
                <a:cubicBezTo>
                  <a:pt x="33396" y="21804"/>
                  <a:pt x="34234" y="22159"/>
                  <a:pt x="35080" y="22159"/>
                </a:cubicBezTo>
                <a:cubicBezTo>
                  <a:pt x="35285" y="22159"/>
                  <a:pt x="35492" y="22138"/>
                  <a:pt x="35697" y="22095"/>
                </a:cubicBezTo>
                <a:cubicBezTo>
                  <a:pt x="37981" y="21617"/>
                  <a:pt x="39263" y="18599"/>
                  <a:pt x="38587" y="15347"/>
                </a:cubicBezTo>
                <a:cubicBezTo>
                  <a:pt x="37962" y="12389"/>
                  <a:pt x="35928" y="10260"/>
                  <a:pt x="33846" y="10260"/>
                </a:cubicBezTo>
                <a:cubicBezTo>
                  <a:pt x="33639" y="10260"/>
                  <a:pt x="33432" y="10281"/>
                  <a:pt x="33226" y="10324"/>
                </a:cubicBezTo>
                <a:cubicBezTo>
                  <a:pt x="32177" y="10546"/>
                  <a:pt x="31338" y="11315"/>
                  <a:pt x="30814" y="12387"/>
                </a:cubicBezTo>
                <a:lnTo>
                  <a:pt x="29450" y="5884"/>
                </a:lnTo>
                <a:cubicBezTo>
                  <a:pt x="29328" y="5314"/>
                  <a:pt x="28816" y="4913"/>
                  <a:pt x="28254" y="4913"/>
                </a:cubicBezTo>
                <a:cubicBezTo>
                  <a:pt x="28172" y="4913"/>
                  <a:pt x="28088" y="4922"/>
                  <a:pt x="28005" y="4940"/>
                </a:cubicBezTo>
                <a:lnTo>
                  <a:pt x="21234" y="6362"/>
                </a:lnTo>
                <a:cubicBezTo>
                  <a:pt x="22155" y="5383"/>
                  <a:pt x="22609" y="4206"/>
                  <a:pt x="22365" y="3064"/>
                </a:cubicBezTo>
                <a:cubicBezTo>
                  <a:pt x="21983" y="1204"/>
                  <a:pt x="19886" y="0"/>
                  <a:pt x="17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32"/>
          <p:cNvGrpSpPr/>
          <p:nvPr/>
        </p:nvGrpSpPr>
        <p:grpSpPr>
          <a:xfrm rot="1717160">
            <a:off x="6753502" y="3606585"/>
            <a:ext cx="662550" cy="868521"/>
            <a:chOff x="5599025" y="1363450"/>
            <a:chExt cx="1169752" cy="1533400"/>
          </a:xfrm>
        </p:grpSpPr>
        <p:sp>
          <p:nvSpPr>
            <p:cNvPr id="812" name="Google Shape;812;p32"/>
            <p:cNvSpPr/>
            <p:nvPr/>
          </p:nvSpPr>
          <p:spPr>
            <a:xfrm>
              <a:off x="6259880" y="2668437"/>
              <a:ext cx="259976" cy="228413"/>
            </a:xfrm>
            <a:custGeom>
              <a:avLst/>
              <a:gdLst/>
              <a:ahLst/>
              <a:cxnLst/>
              <a:rect l="l" t="t" r="r" b="b"/>
              <a:pathLst>
                <a:path w="2751" h="2417" extrusionOk="0">
                  <a:moveTo>
                    <a:pt x="1387" y="1"/>
                  </a:moveTo>
                  <a:cubicBezTo>
                    <a:pt x="988" y="1"/>
                    <a:pt x="595" y="197"/>
                    <a:pt x="362" y="558"/>
                  </a:cubicBezTo>
                  <a:cubicBezTo>
                    <a:pt x="1" y="1117"/>
                    <a:pt x="164" y="1863"/>
                    <a:pt x="723" y="2224"/>
                  </a:cubicBezTo>
                  <a:cubicBezTo>
                    <a:pt x="929" y="2354"/>
                    <a:pt x="1157" y="2416"/>
                    <a:pt x="1382" y="2416"/>
                  </a:cubicBezTo>
                  <a:cubicBezTo>
                    <a:pt x="1782" y="2416"/>
                    <a:pt x="2170" y="2221"/>
                    <a:pt x="2401" y="1863"/>
                  </a:cubicBezTo>
                  <a:cubicBezTo>
                    <a:pt x="2751" y="1292"/>
                    <a:pt x="2588" y="546"/>
                    <a:pt x="2028" y="185"/>
                  </a:cubicBezTo>
                  <a:cubicBezTo>
                    <a:pt x="1830" y="60"/>
                    <a:pt x="1607" y="1"/>
                    <a:pt x="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5599025" y="1363450"/>
              <a:ext cx="1169752" cy="1154632"/>
            </a:xfrm>
            <a:custGeom>
              <a:avLst/>
              <a:gdLst/>
              <a:ahLst/>
              <a:cxnLst/>
              <a:rect l="l" t="t" r="r" b="b"/>
              <a:pathLst>
                <a:path w="12378" h="12218" extrusionOk="0">
                  <a:moveTo>
                    <a:pt x="6365" y="1"/>
                  </a:moveTo>
                  <a:cubicBezTo>
                    <a:pt x="5953" y="1"/>
                    <a:pt x="5535" y="45"/>
                    <a:pt x="5117" y="137"/>
                  </a:cubicBezTo>
                  <a:cubicBezTo>
                    <a:pt x="1982" y="824"/>
                    <a:pt x="1" y="3913"/>
                    <a:pt x="689" y="7048"/>
                  </a:cubicBezTo>
                  <a:cubicBezTo>
                    <a:pt x="1038" y="8656"/>
                    <a:pt x="2029" y="9961"/>
                    <a:pt x="3334" y="10754"/>
                  </a:cubicBezTo>
                  <a:lnTo>
                    <a:pt x="3521" y="11581"/>
                  </a:lnTo>
                  <a:cubicBezTo>
                    <a:pt x="3601" y="11965"/>
                    <a:pt x="3936" y="12217"/>
                    <a:pt x="4304" y="12217"/>
                  </a:cubicBezTo>
                  <a:cubicBezTo>
                    <a:pt x="4361" y="12217"/>
                    <a:pt x="4419" y="12211"/>
                    <a:pt x="4476" y="12199"/>
                  </a:cubicBezTo>
                  <a:lnTo>
                    <a:pt x="10735" y="10835"/>
                  </a:lnTo>
                  <a:cubicBezTo>
                    <a:pt x="11166" y="10742"/>
                    <a:pt x="11445" y="10311"/>
                    <a:pt x="11341" y="9880"/>
                  </a:cubicBezTo>
                  <a:lnTo>
                    <a:pt x="11166" y="9041"/>
                  </a:lnTo>
                  <a:cubicBezTo>
                    <a:pt x="12016" y="7770"/>
                    <a:pt x="12378" y="6174"/>
                    <a:pt x="12028" y="4565"/>
                  </a:cubicBezTo>
                  <a:cubicBezTo>
                    <a:pt x="11433" y="1850"/>
                    <a:pt x="9028" y="1"/>
                    <a:pt x="6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a:off x="5964749" y="1754124"/>
              <a:ext cx="490184" cy="715951"/>
            </a:xfrm>
            <a:custGeom>
              <a:avLst/>
              <a:gdLst/>
              <a:ahLst/>
              <a:cxnLst/>
              <a:rect l="l" t="t" r="r" b="b"/>
              <a:pathLst>
                <a:path w="5187" h="7576" extrusionOk="0">
                  <a:moveTo>
                    <a:pt x="4161" y="420"/>
                  </a:moveTo>
                  <a:lnTo>
                    <a:pt x="4755" y="3135"/>
                  </a:lnTo>
                  <a:lnTo>
                    <a:pt x="3776" y="3357"/>
                  </a:lnTo>
                  <a:lnTo>
                    <a:pt x="3182" y="641"/>
                  </a:lnTo>
                  <a:lnTo>
                    <a:pt x="4161" y="420"/>
                  </a:lnTo>
                  <a:close/>
                  <a:moveTo>
                    <a:pt x="1422" y="1026"/>
                  </a:moveTo>
                  <a:lnTo>
                    <a:pt x="2016" y="3741"/>
                  </a:lnTo>
                  <a:lnTo>
                    <a:pt x="1026" y="3951"/>
                  </a:lnTo>
                  <a:lnTo>
                    <a:pt x="431" y="1236"/>
                  </a:lnTo>
                  <a:lnTo>
                    <a:pt x="1422" y="1026"/>
                  </a:lnTo>
                  <a:close/>
                  <a:moveTo>
                    <a:pt x="4440" y="0"/>
                  </a:moveTo>
                  <a:lnTo>
                    <a:pt x="2751" y="362"/>
                  </a:lnTo>
                  <a:lnTo>
                    <a:pt x="3427" y="3438"/>
                  </a:lnTo>
                  <a:lnTo>
                    <a:pt x="2890" y="3543"/>
                  </a:lnTo>
                  <a:lnTo>
                    <a:pt x="2366" y="3660"/>
                  </a:lnTo>
                  <a:lnTo>
                    <a:pt x="1690" y="595"/>
                  </a:lnTo>
                  <a:lnTo>
                    <a:pt x="0" y="956"/>
                  </a:lnTo>
                  <a:lnTo>
                    <a:pt x="746" y="4382"/>
                  </a:lnTo>
                  <a:lnTo>
                    <a:pt x="2086" y="4091"/>
                  </a:lnTo>
                  <a:lnTo>
                    <a:pt x="2855" y="7575"/>
                  </a:lnTo>
                  <a:lnTo>
                    <a:pt x="3205" y="7494"/>
                  </a:lnTo>
                  <a:lnTo>
                    <a:pt x="2436" y="4009"/>
                  </a:lnTo>
                  <a:lnTo>
                    <a:pt x="2972" y="3893"/>
                  </a:lnTo>
                  <a:lnTo>
                    <a:pt x="3496" y="3788"/>
                  </a:lnTo>
                  <a:lnTo>
                    <a:pt x="4254" y="7272"/>
                  </a:lnTo>
                  <a:lnTo>
                    <a:pt x="4604" y="7191"/>
                  </a:lnTo>
                  <a:lnTo>
                    <a:pt x="3846" y="3706"/>
                  </a:lnTo>
                  <a:lnTo>
                    <a:pt x="5186" y="3415"/>
                  </a:lnTo>
                  <a:lnTo>
                    <a:pt x="44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a:off x="5907481" y="2369714"/>
              <a:ext cx="837103" cy="246557"/>
            </a:xfrm>
            <a:custGeom>
              <a:avLst/>
              <a:gdLst/>
              <a:ahLst/>
              <a:cxnLst/>
              <a:rect l="l" t="t" r="r" b="b"/>
              <a:pathLst>
                <a:path w="8858" h="2609" extrusionOk="0">
                  <a:moveTo>
                    <a:pt x="8387" y="0"/>
                  </a:moveTo>
                  <a:cubicBezTo>
                    <a:pt x="8354" y="0"/>
                    <a:pt x="8320" y="4"/>
                    <a:pt x="8286" y="13"/>
                  </a:cubicBezTo>
                  <a:lnTo>
                    <a:pt x="396" y="1737"/>
                  </a:lnTo>
                  <a:cubicBezTo>
                    <a:pt x="152" y="1784"/>
                    <a:pt x="0" y="2017"/>
                    <a:pt x="58" y="2262"/>
                  </a:cubicBezTo>
                  <a:cubicBezTo>
                    <a:pt x="99" y="2466"/>
                    <a:pt x="293" y="2608"/>
                    <a:pt x="497" y="2608"/>
                  </a:cubicBezTo>
                  <a:cubicBezTo>
                    <a:pt x="526" y="2608"/>
                    <a:pt x="554" y="2606"/>
                    <a:pt x="583" y="2600"/>
                  </a:cubicBezTo>
                  <a:lnTo>
                    <a:pt x="8473" y="875"/>
                  </a:lnTo>
                  <a:cubicBezTo>
                    <a:pt x="8706" y="817"/>
                    <a:pt x="8857" y="584"/>
                    <a:pt x="8811" y="351"/>
                  </a:cubicBezTo>
                  <a:cubicBezTo>
                    <a:pt x="8761" y="141"/>
                    <a:pt x="8583" y="0"/>
                    <a:pt x="8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a:off x="5985634" y="2456751"/>
              <a:ext cx="739104" cy="374419"/>
            </a:xfrm>
            <a:custGeom>
              <a:avLst/>
              <a:gdLst/>
              <a:ahLst/>
              <a:cxnLst/>
              <a:rect l="l" t="t" r="r" b="b"/>
              <a:pathLst>
                <a:path w="7821" h="3962" extrusionOk="0">
                  <a:moveTo>
                    <a:pt x="7389" y="1"/>
                  </a:moveTo>
                  <a:lnTo>
                    <a:pt x="1" y="1621"/>
                  </a:lnTo>
                  <a:lnTo>
                    <a:pt x="257" y="2763"/>
                  </a:lnTo>
                  <a:cubicBezTo>
                    <a:pt x="409" y="3472"/>
                    <a:pt x="1046" y="3962"/>
                    <a:pt x="1747" y="3962"/>
                  </a:cubicBezTo>
                  <a:cubicBezTo>
                    <a:pt x="1851" y="3962"/>
                    <a:pt x="1957" y="3951"/>
                    <a:pt x="2063" y="3928"/>
                  </a:cubicBezTo>
                  <a:lnTo>
                    <a:pt x="6480" y="2961"/>
                  </a:lnTo>
                  <a:cubicBezTo>
                    <a:pt x="7308" y="2774"/>
                    <a:pt x="7821" y="1970"/>
                    <a:pt x="7646" y="1143"/>
                  </a:cubicBezTo>
                  <a:lnTo>
                    <a:pt x="7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a:off x="5943770" y="2512319"/>
              <a:ext cx="816218" cy="345123"/>
            </a:xfrm>
            <a:custGeom>
              <a:avLst/>
              <a:gdLst/>
              <a:ahLst/>
              <a:cxnLst/>
              <a:rect l="l" t="t" r="r" b="b"/>
              <a:pathLst>
                <a:path w="8637" h="3652" extrusionOk="0">
                  <a:moveTo>
                    <a:pt x="8248" y="1"/>
                  </a:moveTo>
                  <a:cubicBezTo>
                    <a:pt x="8227" y="1"/>
                    <a:pt x="8204" y="3"/>
                    <a:pt x="8182" y="7"/>
                  </a:cubicBezTo>
                  <a:lnTo>
                    <a:pt x="327" y="1242"/>
                  </a:lnTo>
                  <a:cubicBezTo>
                    <a:pt x="129" y="1266"/>
                    <a:pt x="1" y="1452"/>
                    <a:pt x="24" y="1650"/>
                  </a:cubicBezTo>
                  <a:cubicBezTo>
                    <a:pt x="56" y="1833"/>
                    <a:pt x="217" y="1956"/>
                    <a:pt x="388" y="1956"/>
                  </a:cubicBezTo>
                  <a:cubicBezTo>
                    <a:pt x="403" y="1956"/>
                    <a:pt x="417" y="1955"/>
                    <a:pt x="432" y="1953"/>
                  </a:cubicBezTo>
                  <a:lnTo>
                    <a:pt x="5373" y="1172"/>
                  </a:lnTo>
                  <a:lnTo>
                    <a:pt x="1085" y="2967"/>
                  </a:lnTo>
                  <a:cubicBezTo>
                    <a:pt x="910" y="3037"/>
                    <a:pt x="817" y="3247"/>
                    <a:pt x="898" y="3433"/>
                  </a:cubicBezTo>
                  <a:cubicBezTo>
                    <a:pt x="957" y="3571"/>
                    <a:pt x="1083" y="3651"/>
                    <a:pt x="1227" y="3651"/>
                  </a:cubicBezTo>
                  <a:cubicBezTo>
                    <a:pt x="1253" y="3651"/>
                    <a:pt x="1279" y="3648"/>
                    <a:pt x="1306" y="3643"/>
                  </a:cubicBezTo>
                  <a:cubicBezTo>
                    <a:pt x="1329" y="3643"/>
                    <a:pt x="1341" y="3631"/>
                    <a:pt x="1364" y="3631"/>
                  </a:cubicBezTo>
                  <a:lnTo>
                    <a:pt x="8380" y="695"/>
                  </a:lnTo>
                  <a:cubicBezTo>
                    <a:pt x="8543" y="625"/>
                    <a:pt x="8637" y="438"/>
                    <a:pt x="8590" y="263"/>
                  </a:cubicBezTo>
                  <a:cubicBezTo>
                    <a:pt x="8549" y="109"/>
                    <a:pt x="8409" y="1"/>
                    <a:pt x="8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1002" name="Google Shape;1002;p37"/>
          <p:cNvSpPr txBox="1">
            <a:spLocks noGrp="1"/>
          </p:cNvSpPr>
          <p:nvPr>
            <p:ph type="title"/>
          </p:nvPr>
        </p:nvSpPr>
        <p:spPr>
          <a:xfrm>
            <a:off x="284923" y="0"/>
            <a:ext cx="7704000" cy="4129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smtClean="0"/>
              <a:t>Audit log Dashboard</a:t>
            </a:r>
            <a:endParaRP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6" y="582561"/>
            <a:ext cx="9012875" cy="4560939"/>
          </a:xfrm>
          <a:prstGeom prst="rect">
            <a:avLst/>
          </a:prstGeom>
        </p:spPr>
      </p:pic>
    </p:spTree>
    <p:extLst>
      <p:ext uri="{BB962C8B-B14F-4D97-AF65-F5344CB8AC3E}">
        <p14:creationId xmlns:p14="http://schemas.microsoft.com/office/powerpoint/2010/main" val="315245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41" name="Subtitle 2"/>
          <p:cNvSpPr>
            <a:spLocks noGrp="1"/>
          </p:cNvSpPr>
          <p:nvPr>
            <p:ph type="subTitle" idx="1"/>
          </p:nvPr>
        </p:nvSpPr>
        <p:spPr>
          <a:xfrm>
            <a:off x="427310" y="383439"/>
            <a:ext cx="8606073" cy="1489605"/>
          </a:xfrm>
        </p:spPr>
        <p:txBody>
          <a:bodyPr/>
          <a:lstStyle/>
          <a:p>
            <a:pPr marL="152400" indent="0" algn="l"/>
            <a:r>
              <a:rPr lang="en-US" sz="1400" dirty="0"/>
              <a:t>D</a:t>
            </a:r>
            <a:r>
              <a:rPr lang="en-US" sz="1400" dirty="0" smtClean="0"/>
              <a:t>onut </a:t>
            </a:r>
            <a:r>
              <a:rPr lang="en-US" sz="1400" dirty="0"/>
              <a:t>chart </a:t>
            </a:r>
            <a:r>
              <a:rPr lang="en-US" sz="1400" dirty="0" smtClean="0"/>
              <a:t>illustrate how </a:t>
            </a:r>
            <a:r>
              <a:rPr lang="en-US" sz="1400" dirty="0"/>
              <a:t>tickets were reported. Phone type reports dominated, occupying </a:t>
            </a:r>
            <a:r>
              <a:rPr lang="en-US" sz="1400" b="1" dirty="0"/>
              <a:t>99.9%</a:t>
            </a:r>
            <a:r>
              <a:rPr lang="en-US" sz="1400" dirty="0"/>
              <a:t>, while email type reports constituted a minor percentage at </a:t>
            </a:r>
            <a:r>
              <a:rPr lang="en-US" sz="1400" b="1" dirty="0"/>
              <a:t>0.1%</a:t>
            </a:r>
            <a:r>
              <a:rPr lang="en-US" sz="1400" dirty="0"/>
              <a:t>.</a:t>
            </a:r>
          </a:p>
          <a:p>
            <a:pPr marL="438150" indent="-285750" algn="l">
              <a:buFont typeface="Arial" panose="020B0604020202020204" pitchFamily="34" charset="0"/>
              <a:buChar char="•"/>
            </a:pPr>
            <a:endParaRPr lang="en-IN" sz="1400" dirty="0"/>
          </a:p>
        </p:txBody>
      </p:sp>
      <p:sp>
        <p:nvSpPr>
          <p:cNvPr id="42" name="Subtitle 2"/>
          <p:cNvSpPr>
            <a:spLocks noGrp="1"/>
          </p:cNvSpPr>
          <p:nvPr>
            <p:ph type="subTitle" idx="1"/>
          </p:nvPr>
        </p:nvSpPr>
        <p:spPr>
          <a:xfrm>
            <a:off x="427311" y="1253613"/>
            <a:ext cx="8606073" cy="3075041"/>
          </a:xfrm>
        </p:spPr>
        <p:txBody>
          <a:bodyPr/>
          <a:lstStyle/>
          <a:p>
            <a:pPr marL="152400" indent="0" algn="l"/>
            <a:r>
              <a:rPr lang="en-US" sz="1400" dirty="0" smtClean="0"/>
              <a:t>Bar Chart illustrate the </a:t>
            </a:r>
            <a:r>
              <a:rPr lang="en-US" sz="1400" dirty="0"/>
              <a:t>distribution of the top symptoms among the total number </a:t>
            </a:r>
            <a:r>
              <a:rPr lang="en-US" sz="1400" dirty="0" smtClean="0"/>
              <a:t>of tickets</a:t>
            </a:r>
            <a:r>
              <a:rPr lang="en-US" sz="1400" dirty="0"/>
              <a:t>. The representation is as follows</a:t>
            </a:r>
            <a:r>
              <a:rPr lang="en-US" sz="1400" dirty="0" smtClean="0"/>
              <a:t>:</a:t>
            </a:r>
          </a:p>
          <a:p>
            <a:pPr marL="152400" indent="0" algn="l"/>
            <a:endParaRPr lang="en-US" sz="1400" dirty="0"/>
          </a:p>
          <a:p>
            <a:pPr algn="l">
              <a:buFont typeface="Wingdings" panose="05000000000000000000" pitchFamily="2" charset="2"/>
              <a:buChar char="§"/>
            </a:pPr>
            <a:r>
              <a:rPr lang="en-US" sz="1400" dirty="0"/>
              <a:t>Symptom 541, occupying </a:t>
            </a:r>
            <a:r>
              <a:rPr lang="en-US" sz="1400" b="1" dirty="0"/>
              <a:t>57.89%</a:t>
            </a:r>
            <a:r>
              <a:rPr lang="en-US" sz="1400" dirty="0"/>
              <a:t>.</a:t>
            </a:r>
          </a:p>
          <a:p>
            <a:pPr algn="l">
              <a:buFont typeface="Wingdings" panose="05000000000000000000" pitchFamily="2" charset="2"/>
              <a:buChar char="§"/>
            </a:pPr>
            <a:r>
              <a:rPr lang="en-US" sz="1400" dirty="0"/>
              <a:t>Symptom 161, accounting for </a:t>
            </a:r>
            <a:r>
              <a:rPr lang="en-US" sz="1400" b="1" dirty="0"/>
              <a:t>15.78%.</a:t>
            </a:r>
          </a:p>
          <a:p>
            <a:pPr algn="l">
              <a:buFont typeface="Wingdings" panose="05000000000000000000" pitchFamily="2" charset="2"/>
              <a:buChar char="§"/>
            </a:pPr>
            <a:r>
              <a:rPr lang="en-US" sz="1400" dirty="0"/>
              <a:t>Symptom 567, constituting </a:t>
            </a:r>
            <a:r>
              <a:rPr lang="en-US" sz="1400" b="1" dirty="0" smtClean="0"/>
              <a:t>15.79%</a:t>
            </a:r>
            <a:r>
              <a:rPr lang="en-US" sz="1400" dirty="0" smtClean="0"/>
              <a:t>.</a:t>
            </a:r>
            <a:endParaRPr lang="en-US" sz="1400" dirty="0"/>
          </a:p>
          <a:p>
            <a:pPr algn="l">
              <a:buFont typeface="Wingdings" panose="05000000000000000000" pitchFamily="2" charset="2"/>
              <a:buChar char="§"/>
            </a:pPr>
            <a:r>
              <a:rPr lang="en-US" sz="1400" dirty="0"/>
              <a:t>Symptom 590, making up </a:t>
            </a:r>
            <a:r>
              <a:rPr lang="en-US" sz="1400" b="1" dirty="0"/>
              <a:t>5.26%</a:t>
            </a:r>
            <a:r>
              <a:rPr lang="en-US" sz="1400" dirty="0"/>
              <a:t>.</a:t>
            </a:r>
          </a:p>
          <a:p>
            <a:pPr algn="l">
              <a:buFont typeface="Wingdings" panose="05000000000000000000" pitchFamily="2" charset="2"/>
              <a:buChar char="§"/>
            </a:pPr>
            <a:r>
              <a:rPr lang="en-US" sz="1400" dirty="0"/>
              <a:t>Symptom 599, representing </a:t>
            </a:r>
            <a:r>
              <a:rPr lang="en-US" sz="1400" b="1" dirty="0"/>
              <a:t>4.89</a:t>
            </a:r>
            <a:r>
              <a:rPr lang="en-US" sz="1400" b="1" dirty="0" smtClean="0"/>
              <a:t>%</a:t>
            </a:r>
            <a:r>
              <a:rPr lang="en-US" sz="1400" dirty="0" smtClean="0"/>
              <a:t>.</a:t>
            </a:r>
          </a:p>
          <a:p>
            <a:pPr marL="152400" indent="0" algn="l"/>
            <a:endParaRPr lang="en-US" sz="1400" dirty="0"/>
          </a:p>
          <a:p>
            <a:pPr marL="152400" indent="0" algn="l"/>
            <a:r>
              <a:rPr lang="en-US" sz="1400" dirty="0"/>
              <a:t>used bar chart to depict the distribution of the top countries within the overall ticket count. The representation is as follows</a:t>
            </a:r>
            <a:r>
              <a:rPr lang="en-US" sz="1400" dirty="0" smtClean="0"/>
              <a:t>:</a:t>
            </a:r>
          </a:p>
          <a:p>
            <a:pPr marL="152400" indent="0" algn="l"/>
            <a:endParaRPr lang="en-US" sz="1400" dirty="0"/>
          </a:p>
          <a:p>
            <a:pPr marL="152400" indent="0" algn="l"/>
            <a:r>
              <a:rPr lang="en-US" sz="1400" dirty="0"/>
              <a:t>• Country 29, occupying </a:t>
            </a:r>
            <a:r>
              <a:rPr lang="en-US" sz="1400" b="1" dirty="0"/>
              <a:t>39.39%.</a:t>
            </a:r>
          </a:p>
          <a:p>
            <a:pPr marL="152400" indent="0" algn="l"/>
            <a:r>
              <a:rPr lang="en-US" sz="1400" dirty="0"/>
              <a:t>• Country 239, accounting for </a:t>
            </a:r>
            <a:r>
              <a:rPr lang="en-US" sz="1400" b="1" dirty="0"/>
              <a:t>33.33%.</a:t>
            </a:r>
          </a:p>
          <a:p>
            <a:pPr marL="152400" indent="0" algn="l"/>
            <a:r>
              <a:rPr lang="en-US" sz="1400" dirty="0"/>
              <a:t>• Countries 164, 53, and 89, constituting </a:t>
            </a:r>
            <a:r>
              <a:rPr lang="en-US" sz="1400" b="1" dirty="0"/>
              <a:t>9.09%</a:t>
            </a:r>
            <a:r>
              <a:rPr lang="en-US" sz="1400" dirty="0"/>
              <a:t>.</a:t>
            </a:r>
          </a:p>
        </p:txBody>
      </p:sp>
    </p:spTree>
    <p:extLst>
      <p:ext uri="{BB962C8B-B14F-4D97-AF65-F5344CB8AC3E}">
        <p14:creationId xmlns:p14="http://schemas.microsoft.com/office/powerpoint/2010/main" val="72177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42" name="Subtitle 2"/>
          <p:cNvSpPr>
            <a:spLocks noGrp="1"/>
          </p:cNvSpPr>
          <p:nvPr>
            <p:ph type="subTitle" idx="1"/>
          </p:nvPr>
        </p:nvSpPr>
        <p:spPr>
          <a:xfrm>
            <a:off x="442060" y="272845"/>
            <a:ext cx="8606073" cy="3075041"/>
          </a:xfrm>
        </p:spPr>
        <p:txBody>
          <a:bodyPr/>
          <a:lstStyle/>
          <a:p>
            <a:pPr marL="152400" indent="0" algn="l"/>
            <a:endParaRPr lang="en-US" sz="1400" dirty="0"/>
          </a:p>
          <a:p>
            <a:pPr marL="152400" indent="0" algn="l"/>
            <a:r>
              <a:rPr lang="en-US" sz="1400" dirty="0"/>
              <a:t>B</a:t>
            </a:r>
            <a:r>
              <a:rPr lang="en-US" sz="1400" dirty="0" smtClean="0"/>
              <a:t>ar </a:t>
            </a:r>
            <a:r>
              <a:rPr lang="en-US" sz="1400" dirty="0"/>
              <a:t>chart to depict the distribution of the top countries within the overall ticket count. The representation is as follows</a:t>
            </a:r>
            <a:r>
              <a:rPr lang="en-US" sz="1400" dirty="0" smtClean="0"/>
              <a:t>:</a:t>
            </a:r>
          </a:p>
          <a:p>
            <a:pPr marL="152400" indent="0" algn="l"/>
            <a:endParaRPr lang="en-US" sz="1400" dirty="0"/>
          </a:p>
          <a:p>
            <a:pPr marL="152400" indent="0" algn="l"/>
            <a:r>
              <a:rPr lang="en-US" sz="1400" dirty="0"/>
              <a:t>• Country 29, occupying </a:t>
            </a:r>
            <a:r>
              <a:rPr lang="en-US" sz="1400" b="1" dirty="0"/>
              <a:t>39.39%.</a:t>
            </a:r>
          </a:p>
          <a:p>
            <a:pPr marL="152400" indent="0" algn="l"/>
            <a:r>
              <a:rPr lang="en-US" sz="1400" dirty="0"/>
              <a:t>• Country 239, accounting for </a:t>
            </a:r>
            <a:r>
              <a:rPr lang="en-US" sz="1400" b="1" dirty="0"/>
              <a:t>33.33%.</a:t>
            </a:r>
          </a:p>
          <a:p>
            <a:pPr marL="152400" indent="0" algn="l"/>
            <a:r>
              <a:rPr lang="en-US" sz="1400" dirty="0"/>
              <a:t>• Countries 164, 53, and 89, constituting </a:t>
            </a:r>
            <a:r>
              <a:rPr lang="en-US" sz="1400" b="1" dirty="0" smtClean="0"/>
              <a:t>9.09%</a:t>
            </a:r>
            <a:r>
              <a:rPr lang="en-US" sz="1400" dirty="0" smtClean="0"/>
              <a:t>.</a:t>
            </a:r>
          </a:p>
          <a:p>
            <a:pPr marL="152400" indent="0" algn="l"/>
            <a:endParaRPr lang="en-US" sz="1400" dirty="0"/>
          </a:p>
          <a:p>
            <a:pPr marL="152400" indent="0" algn="l"/>
            <a:endParaRPr lang="en-US" sz="1400" dirty="0" smtClean="0"/>
          </a:p>
          <a:p>
            <a:pPr marL="152400" indent="0" algn="l"/>
            <a:endParaRPr lang="en-US" sz="1400" dirty="0"/>
          </a:p>
          <a:p>
            <a:pPr marL="152400" indent="0" algn="l"/>
            <a:r>
              <a:rPr lang="en-US" sz="1400" dirty="0"/>
              <a:t>A </a:t>
            </a:r>
            <a:r>
              <a:rPr lang="en-US" sz="1400" dirty="0" smtClean="0"/>
              <a:t>tree map </a:t>
            </a:r>
            <a:r>
              <a:rPr lang="en-US" sz="1400" dirty="0"/>
              <a:t>was generated to illustrate the count of tickets based on both country and subcategory. In this visual representation, each category is represented by a colored rectangle, and the size of each rectangle corresponds to a specific quantitative value. Notably, category 28 exhibited the highest count with 16.29K records, making it the highest in the categorical hierarchy. Similarly, subcategory 174 stood out with the highest count of 30.99K records within the </a:t>
            </a:r>
            <a:r>
              <a:rPr lang="en-US" sz="1400" dirty="0" smtClean="0"/>
              <a:t>sub categorical </a:t>
            </a:r>
            <a:r>
              <a:rPr lang="en-US" sz="1400" dirty="0"/>
              <a:t>hierarchy.</a:t>
            </a:r>
          </a:p>
        </p:txBody>
      </p:sp>
    </p:spTree>
    <p:extLst>
      <p:ext uri="{BB962C8B-B14F-4D97-AF65-F5344CB8AC3E}">
        <p14:creationId xmlns:p14="http://schemas.microsoft.com/office/powerpoint/2010/main" val="267484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1002" name="Google Shape;1002;p37"/>
          <p:cNvSpPr txBox="1">
            <a:spLocks noGrp="1"/>
          </p:cNvSpPr>
          <p:nvPr>
            <p:ph type="title"/>
          </p:nvPr>
        </p:nvSpPr>
        <p:spPr>
          <a:xfrm>
            <a:off x="284923" y="0"/>
            <a:ext cx="7704000" cy="4129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smtClean="0"/>
              <a:t>Priority log Dashboard</a:t>
            </a:r>
            <a:endParaRP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49" y="730868"/>
            <a:ext cx="8889737" cy="4412632"/>
          </a:xfrm>
          <a:prstGeom prst="rect">
            <a:avLst/>
          </a:prstGeom>
        </p:spPr>
      </p:pic>
    </p:spTree>
    <p:extLst>
      <p:ext uri="{BB962C8B-B14F-4D97-AF65-F5344CB8AC3E}">
        <p14:creationId xmlns:p14="http://schemas.microsoft.com/office/powerpoint/2010/main" val="257098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41" name="Subtitle 2"/>
          <p:cNvSpPr>
            <a:spLocks noGrp="1"/>
          </p:cNvSpPr>
          <p:nvPr>
            <p:ph type="subTitle" idx="1"/>
          </p:nvPr>
        </p:nvSpPr>
        <p:spPr>
          <a:xfrm>
            <a:off x="449432" y="759543"/>
            <a:ext cx="8606073" cy="3546988"/>
          </a:xfrm>
        </p:spPr>
        <p:txBody>
          <a:bodyPr/>
          <a:lstStyle/>
          <a:p>
            <a:pPr marL="152400" indent="0" algn="l"/>
            <a:r>
              <a:rPr lang="en-US" sz="1400" dirty="0" smtClean="0"/>
              <a:t>Three donut </a:t>
            </a:r>
            <a:r>
              <a:rPr lang="en-US" sz="1400" dirty="0"/>
              <a:t>charts </a:t>
            </a:r>
            <a:r>
              <a:rPr lang="en-US" sz="1400" dirty="0" smtClean="0"/>
              <a:t>illustrate on </a:t>
            </a:r>
            <a:r>
              <a:rPr lang="en-US" sz="1400" dirty="0"/>
              <a:t>the total number of tickets, each representing different categories: urgency, impact, and priority.</a:t>
            </a:r>
          </a:p>
          <a:p>
            <a:pPr marL="152400" indent="0" algn="l"/>
            <a:endParaRPr lang="en-US" sz="1400" dirty="0"/>
          </a:p>
          <a:p>
            <a:pPr marL="152400" indent="0" algn="l"/>
            <a:r>
              <a:rPr lang="en-US" sz="1400" dirty="0"/>
              <a:t>Urgency Category:</a:t>
            </a:r>
          </a:p>
          <a:p>
            <a:pPr marL="152400" indent="0" algn="l"/>
            <a:endParaRPr lang="en-US" sz="1400" dirty="0"/>
          </a:p>
          <a:p>
            <a:pPr marL="152400" indent="0" algn="l"/>
            <a:r>
              <a:rPr lang="en-US" sz="1400" dirty="0"/>
              <a:t>Medium urgency tickets occupy the majority at </a:t>
            </a:r>
            <a:r>
              <a:rPr lang="en-US" sz="1400" b="1" dirty="0"/>
              <a:t>94.63%</a:t>
            </a:r>
            <a:r>
              <a:rPr lang="en-US" sz="1400" dirty="0"/>
              <a:t>. Low urgency tickets account for </a:t>
            </a:r>
            <a:r>
              <a:rPr lang="en-US" sz="1400" b="1" dirty="0"/>
              <a:t>2.62%</a:t>
            </a:r>
            <a:r>
              <a:rPr lang="en-US" sz="1400" dirty="0"/>
              <a:t>. High urgency tickets represent </a:t>
            </a:r>
            <a:r>
              <a:rPr lang="en-US" sz="1400" b="1" dirty="0"/>
              <a:t>2.75%</a:t>
            </a:r>
            <a:r>
              <a:rPr lang="en-US" sz="1400" dirty="0"/>
              <a:t>. Impact Category:</a:t>
            </a:r>
          </a:p>
          <a:p>
            <a:pPr marL="152400" indent="0" algn="l"/>
            <a:endParaRPr lang="en-US" sz="1400" dirty="0"/>
          </a:p>
          <a:p>
            <a:pPr marL="152400" indent="0" algn="l"/>
            <a:r>
              <a:rPr lang="en-US" sz="1400" dirty="0"/>
              <a:t>Medium impact tickets dominate with </a:t>
            </a:r>
            <a:r>
              <a:rPr lang="en-US" sz="1400" b="1" dirty="0"/>
              <a:t>94.74%</a:t>
            </a:r>
            <a:r>
              <a:rPr lang="en-US" sz="1400" dirty="0"/>
              <a:t>. Low impact tickets constitute </a:t>
            </a:r>
            <a:r>
              <a:rPr lang="en-US" sz="1400" b="1" dirty="0"/>
              <a:t>2.85%</a:t>
            </a:r>
            <a:r>
              <a:rPr lang="en-US" sz="1400" dirty="0"/>
              <a:t>. High impact tickets make up </a:t>
            </a:r>
            <a:r>
              <a:rPr lang="en-US" sz="1400" b="1" dirty="0"/>
              <a:t>2.41%</a:t>
            </a:r>
            <a:r>
              <a:rPr lang="en-US" sz="1400" dirty="0"/>
              <a:t>. Priority Category:</a:t>
            </a:r>
          </a:p>
          <a:p>
            <a:pPr marL="152400" indent="0" algn="l"/>
            <a:endParaRPr lang="en-US" sz="1400" dirty="0"/>
          </a:p>
          <a:p>
            <a:pPr marL="152400" indent="0" algn="l"/>
            <a:r>
              <a:rPr lang="en-US" sz="1400" dirty="0"/>
              <a:t>Medium priority tickets cover the highest proportion at </a:t>
            </a:r>
            <a:r>
              <a:rPr lang="en-US" sz="1400" b="1" dirty="0"/>
              <a:t>93.34%</a:t>
            </a:r>
            <a:r>
              <a:rPr lang="en-US" sz="1400" dirty="0"/>
              <a:t>. Low priority tickets comprise </a:t>
            </a:r>
            <a:r>
              <a:rPr lang="en-US" sz="1400" b="1" dirty="0"/>
              <a:t>2.96%</a:t>
            </a:r>
            <a:r>
              <a:rPr lang="en-US" sz="1400" dirty="0"/>
              <a:t>. High priority tickets represent </a:t>
            </a:r>
            <a:r>
              <a:rPr lang="en-US" sz="1400" b="1" dirty="0"/>
              <a:t>2.33%</a:t>
            </a:r>
            <a:r>
              <a:rPr lang="en-US" sz="1400" dirty="0"/>
              <a:t>. Critical priority tickets make up </a:t>
            </a:r>
            <a:r>
              <a:rPr lang="en-US" sz="1400" b="1" dirty="0"/>
              <a:t>1.53%</a:t>
            </a:r>
            <a:r>
              <a:rPr lang="en-US" sz="1400" dirty="0"/>
              <a:t>.</a:t>
            </a:r>
          </a:p>
          <a:p>
            <a:pPr marL="438150" indent="-285750" algn="l">
              <a:buFont typeface="Arial" panose="020B0604020202020204" pitchFamily="34" charset="0"/>
              <a:buChar char="•"/>
            </a:pPr>
            <a:endParaRPr lang="en-IN" sz="1400" dirty="0"/>
          </a:p>
        </p:txBody>
      </p:sp>
    </p:spTree>
    <p:extLst>
      <p:ext uri="{BB962C8B-B14F-4D97-AF65-F5344CB8AC3E}">
        <p14:creationId xmlns:p14="http://schemas.microsoft.com/office/powerpoint/2010/main" val="396628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4" name="Subtitle 2"/>
          <p:cNvSpPr>
            <a:spLocks noGrp="1"/>
          </p:cNvSpPr>
          <p:nvPr>
            <p:ph type="subTitle" idx="1"/>
          </p:nvPr>
        </p:nvSpPr>
        <p:spPr>
          <a:xfrm>
            <a:off x="427704" y="110614"/>
            <a:ext cx="8606073" cy="4564624"/>
          </a:xfrm>
        </p:spPr>
        <p:txBody>
          <a:bodyPr/>
          <a:lstStyle/>
          <a:p>
            <a:pPr marL="152400" indent="0" algn="l"/>
            <a:r>
              <a:rPr lang="en-US" sz="1400" dirty="0"/>
              <a:t>G</a:t>
            </a:r>
            <a:r>
              <a:rPr lang="en-US" sz="1400" dirty="0" smtClean="0"/>
              <a:t>enerated </a:t>
            </a:r>
            <a:r>
              <a:rPr lang="en-US" sz="1400" dirty="0"/>
              <a:t>a comprehensive table providing detailed information about each ticket. The table includes the following fields:</a:t>
            </a:r>
          </a:p>
          <a:p>
            <a:pPr marL="152400" indent="0" algn="l"/>
            <a:endParaRPr lang="en-US" sz="1400" dirty="0"/>
          </a:p>
          <a:p>
            <a:pPr marL="152400" indent="0" algn="l"/>
            <a:r>
              <a:rPr lang="en-US" sz="1400" b="1" dirty="0"/>
              <a:t>Ticket Number: </a:t>
            </a:r>
            <a:r>
              <a:rPr lang="en-US" sz="1400" dirty="0"/>
              <a:t>A unique identifier for each ticket.</a:t>
            </a:r>
          </a:p>
          <a:p>
            <a:pPr marL="152400" indent="0" algn="l"/>
            <a:endParaRPr lang="en-US" sz="1400" dirty="0"/>
          </a:p>
          <a:p>
            <a:pPr marL="152400" indent="0" algn="l"/>
            <a:r>
              <a:rPr lang="en-US" sz="1400" b="1" dirty="0"/>
              <a:t>Ticket Type: </a:t>
            </a:r>
            <a:r>
              <a:rPr lang="en-US" sz="1400" dirty="0"/>
              <a:t>The category or type of the ticket.</a:t>
            </a:r>
          </a:p>
          <a:p>
            <a:pPr marL="152400" indent="0" algn="l"/>
            <a:endParaRPr lang="en-US" sz="1400" dirty="0"/>
          </a:p>
          <a:p>
            <a:pPr marL="152400" indent="0" algn="l"/>
            <a:r>
              <a:rPr lang="en-US" sz="1400" b="1" dirty="0"/>
              <a:t>Assignment To: </a:t>
            </a:r>
            <a:r>
              <a:rPr lang="en-US" sz="1400" dirty="0"/>
              <a:t>The individual or department responsible for handling the ticket.</a:t>
            </a:r>
          </a:p>
          <a:p>
            <a:pPr marL="152400" indent="0" algn="l"/>
            <a:endParaRPr lang="en-US" sz="1400" dirty="0"/>
          </a:p>
          <a:p>
            <a:pPr marL="152400" indent="0" algn="l"/>
            <a:r>
              <a:rPr lang="en-US" sz="1400" b="1" dirty="0"/>
              <a:t>Opened At: </a:t>
            </a:r>
            <a:r>
              <a:rPr lang="en-US" sz="1400" dirty="0"/>
              <a:t>The date and time when the ticket was initially reported or opened.</a:t>
            </a:r>
          </a:p>
          <a:p>
            <a:pPr marL="152400" indent="0" algn="l"/>
            <a:endParaRPr lang="en-US" sz="1400" dirty="0"/>
          </a:p>
          <a:p>
            <a:pPr marL="152400" indent="0" algn="l"/>
            <a:r>
              <a:rPr lang="en-US" sz="1400" b="1" dirty="0"/>
              <a:t>Resolved By: </a:t>
            </a:r>
            <a:r>
              <a:rPr lang="en-US" sz="1400" dirty="0"/>
              <a:t>The entity or individual responsible for resolving the ticket.</a:t>
            </a:r>
          </a:p>
          <a:p>
            <a:pPr marL="152400" indent="0" algn="l"/>
            <a:endParaRPr lang="en-US" sz="1400" dirty="0"/>
          </a:p>
          <a:p>
            <a:pPr marL="152400" indent="0" algn="l"/>
            <a:r>
              <a:rPr lang="en-US" sz="1400" b="1" dirty="0"/>
              <a:t>Resolved At: </a:t>
            </a:r>
            <a:r>
              <a:rPr lang="en-US" sz="1400" dirty="0"/>
              <a:t>The date and time when the ticket was successfully resolved.</a:t>
            </a:r>
          </a:p>
          <a:p>
            <a:pPr marL="152400" indent="0" algn="l"/>
            <a:endParaRPr lang="en-US" sz="1400" dirty="0"/>
          </a:p>
          <a:p>
            <a:pPr marL="152400" indent="0" algn="l"/>
            <a:r>
              <a:rPr lang="en-US" sz="1400" b="1" dirty="0"/>
              <a:t>Priority: </a:t>
            </a:r>
            <a:r>
              <a:rPr lang="en-US" sz="1400" dirty="0"/>
              <a:t>The level of urgency or importance assigned to the ticket.</a:t>
            </a:r>
          </a:p>
          <a:p>
            <a:pPr marL="152400" indent="0" algn="l"/>
            <a:endParaRPr lang="en-US" sz="1400" dirty="0"/>
          </a:p>
          <a:p>
            <a:pPr marL="152400" indent="0" algn="l"/>
            <a:r>
              <a:rPr lang="en-US" sz="1400" b="1" dirty="0"/>
              <a:t>Closed At: </a:t>
            </a:r>
            <a:r>
              <a:rPr lang="en-US" sz="1400" dirty="0"/>
              <a:t>The date and time when the ticket was officially closed.</a:t>
            </a:r>
          </a:p>
          <a:p>
            <a:pPr marL="152400" indent="0" algn="l"/>
            <a:endParaRPr lang="en-US" sz="1400" dirty="0"/>
          </a:p>
          <a:p>
            <a:pPr marL="152400" indent="0" algn="l"/>
            <a:r>
              <a:rPr lang="en-US" sz="1400" b="1" dirty="0"/>
              <a:t>Duration Per Closed Ticket: </a:t>
            </a:r>
            <a:r>
              <a:rPr lang="en-US" sz="1400" dirty="0"/>
              <a:t>The time taken to resolve and close each ticket.</a:t>
            </a:r>
            <a:endParaRPr lang="en-US" sz="1400" dirty="0"/>
          </a:p>
        </p:txBody>
      </p:sp>
    </p:spTree>
    <p:extLst>
      <p:ext uri="{BB962C8B-B14F-4D97-AF65-F5344CB8AC3E}">
        <p14:creationId xmlns:p14="http://schemas.microsoft.com/office/powerpoint/2010/main" val="374136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32"/>
          <p:cNvSpPr txBox="1">
            <a:spLocks noGrp="1"/>
          </p:cNvSpPr>
          <p:nvPr>
            <p:ph type="ctrTitle"/>
          </p:nvPr>
        </p:nvSpPr>
        <p:spPr>
          <a:xfrm>
            <a:off x="898250" y="1371175"/>
            <a:ext cx="4980900" cy="171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smtClean="0">
                <a:solidFill>
                  <a:schemeClr val="accent3">
                    <a:lumMod val="10000"/>
                  </a:schemeClr>
                </a:solidFill>
                <a:sym typeface="Inconsolata"/>
              </a:rPr>
              <a:t>Thank you</a:t>
            </a:r>
            <a:endParaRPr sz="6000" b="0" dirty="0">
              <a:solidFill>
                <a:schemeClr val="accent3">
                  <a:lumMod val="10000"/>
                </a:schemeClr>
              </a:solidFill>
            </a:endParaRPr>
          </a:p>
        </p:txBody>
      </p:sp>
      <p:grpSp>
        <p:nvGrpSpPr>
          <p:cNvPr id="712" name="Google Shape;712;p32"/>
          <p:cNvGrpSpPr/>
          <p:nvPr/>
        </p:nvGrpSpPr>
        <p:grpSpPr>
          <a:xfrm>
            <a:off x="439150" y="4486032"/>
            <a:ext cx="2543075" cy="235937"/>
            <a:chOff x="713225" y="4486019"/>
            <a:chExt cx="2543075" cy="235937"/>
          </a:xfrm>
        </p:grpSpPr>
        <p:sp>
          <p:nvSpPr>
            <p:cNvPr id="713" name="Google Shape;713;p32"/>
            <p:cNvSpPr/>
            <p:nvPr/>
          </p:nvSpPr>
          <p:spPr>
            <a:xfrm>
              <a:off x="7132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8789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2"/>
            <p:cNvSpPr/>
            <p:nvPr/>
          </p:nvSpPr>
          <p:spPr>
            <a:xfrm>
              <a:off x="10446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a:off x="12103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13760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15417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2"/>
            <p:cNvSpPr/>
            <p:nvPr/>
          </p:nvSpPr>
          <p:spPr>
            <a:xfrm>
              <a:off x="17074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2"/>
            <p:cNvSpPr/>
            <p:nvPr/>
          </p:nvSpPr>
          <p:spPr>
            <a:xfrm>
              <a:off x="1873125" y="4486038"/>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2"/>
            <p:cNvSpPr/>
            <p:nvPr/>
          </p:nvSpPr>
          <p:spPr>
            <a:xfrm>
              <a:off x="7132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8789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2"/>
            <p:cNvSpPr/>
            <p:nvPr/>
          </p:nvSpPr>
          <p:spPr>
            <a:xfrm>
              <a:off x="10446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2"/>
            <p:cNvSpPr/>
            <p:nvPr/>
          </p:nvSpPr>
          <p:spPr>
            <a:xfrm>
              <a:off x="12103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2"/>
            <p:cNvSpPr/>
            <p:nvPr/>
          </p:nvSpPr>
          <p:spPr>
            <a:xfrm>
              <a:off x="13760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15417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2"/>
            <p:cNvSpPr/>
            <p:nvPr/>
          </p:nvSpPr>
          <p:spPr>
            <a:xfrm>
              <a:off x="17074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2"/>
            <p:cNvSpPr/>
            <p:nvPr/>
          </p:nvSpPr>
          <p:spPr>
            <a:xfrm>
              <a:off x="1873125" y="4651757"/>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a:off x="20262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2"/>
            <p:cNvSpPr/>
            <p:nvPr/>
          </p:nvSpPr>
          <p:spPr>
            <a:xfrm>
              <a:off x="21919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2"/>
            <p:cNvSpPr/>
            <p:nvPr/>
          </p:nvSpPr>
          <p:spPr>
            <a:xfrm>
              <a:off x="23576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2"/>
            <p:cNvSpPr/>
            <p:nvPr/>
          </p:nvSpPr>
          <p:spPr>
            <a:xfrm>
              <a:off x="25233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2"/>
            <p:cNvSpPr/>
            <p:nvPr/>
          </p:nvSpPr>
          <p:spPr>
            <a:xfrm>
              <a:off x="26890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2"/>
            <p:cNvSpPr/>
            <p:nvPr/>
          </p:nvSpPr>
          <p:spPr>
            <a:xfrm>
              <a:off x="28547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2"/>
            <p:cNvSpPr/>
            <p:nvPr/>
          </p:nvSpPr>
          <p:spPr>
            <a:xfrm>
              <a:off x="30204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2"/>
            <p:cNvSpPr/>
            <p:nvPr/>
          </p:nvSpPr>
          <p:spPr>
            <a:xfrm>
              <a:off x="3186100" y="448601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a:off x="20262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a:off x="21919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2"/>
            <p:cNvSpPr/>
            <p:nvPr/>
          </p:nvSpPr>
          <p:spPr>
            <a:xfrm>
              <a:off x="23576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2"/>
            <p:cNvSpPr/>
            <p:nvPr/>
          </p:nvSpPr>
          <p:spPr>
            <a:xfrm>
              <a:off x="25233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2"/>
            <p:cNvSpPr/>
            <p:nvPr/>
          </p:nvSpPr>
          <p:spPr>
            <a:xfrm>
              <a:off x="26890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2"/>
            <p:cNvSpPr/>
            <p:nvPr/>
          </p:nvSpPr>
          <p:spPr>
            <a:xfrm>
              <a:off x="28547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2"/>
            <p:cNvSpPr/>
            <p:nvPr/>
          </p:nvSpPr>
          <p:spPr>
            <a:xfrm>
              <a:off x="30204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2"/>
            <p:cNvSpPr/>
            <p:nvPr/>
          </p:nvSpPr>
          <p:spPr>
            <a:xfrm>
              <a:off x="3186100" y="4651739"/>
              <a:ext cx="70200" cy="7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32"/>
          <p:cNvGrpSpPr/>
          <p:nvPr/>
        </p:nvGrpSpPr>
        <p:grpSpPr>
          <a:xfrm>
            <a:off x="5204970" y="629050"/>
            <a:ext cx="1408404" cy="271200"/>
            <a:chOff x="3250474" y="765225"/>
            <a:chExt cx="1408404" cy="271200"/>
          </a:xfrm>
        </p:grpSpPr>
        <p:sp>
          <p:nvSpPr>
            <p:cNvPr id="746" name="Google Shape;746;p32"/>
            <p:cNvSpPr/>
            <p:nvPr/>
          </p:nvSpPr>
          <p:spPr>
            <a:xfrm rot="2700000">
              <a:off x="329019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rot="2700000">
              <a:off x="3517631"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2"/>
            <p:cNvSpPr/>
            <p:nvPr/>
          </p:nvSpPr>
          <p:spPr>
            <a:xfrm rot="2700000">
              <a:off x="3745072"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rot="2700000">
              <a:off x="3972513"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rot="2700000">
              <a:off x="4199954"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rot="2700000">
              <a:off x="4427395" y="804941"/>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32"/>
          <p:cNvGrpSpPr/>
          <p:nvPr/>
        </p:nvGrpSpPr>
        <p:grpSpPr>
          <a:xfrm rot="-1449678">
            <a:off x="6065570" y="2967900"/>
            <a:ext cx="832671" cy="1089457"/>
            <a:chOff x="2004025" y="1489413"/>
            <a:chExt cx="1654456" cy="2164671"/>
          </a:xfrm>
        </p:grpSpPr>
        <p:sp>
          <p:nvSpPr>
            <p:cNvPr id="753" name="Google Shape;753;p32"/>
            <p:cNvSpPr/>
            <p:nvPr/>
          </p:nvSpPr>
          <p:spPr>
            <a:xfrm>
              <a:off x="2004025" y="1585774"/>
              <a:ext cx="1654456" cy="2068310"/>
            </a:xfrm>
            <a:custGeom>
              <a:avLst/>
              <a:gdLst/>
              <a:ahLst/>
              <a:cxnLst/>
              <a:rect l="l" t="t" r="r" b="b"/>
              <a:pathLst>
                <a:path w="32621" h="40781" extrusionOk="0">
                  <a:moveTo>
                    <a:pt x="27169" y="0"/>
                  </a:moveTo>
                  <a:cubicBezTo>
                    <a:pt x="27099" y="0"/>
                    <a:pt x="27028" y="3"/>
                    <a:pt x="26956" y="7"/>
                  </a:cubicBezTo>
                  <a:lnTo>
                    <a:pt x="3089" y="1581"/>
                  </a:lnTo>
                  <a:cubicBezTo>
                    <a:pt x="1329" y="1686"/>
                    <a:pt x="0" y="3212"/>
                    <a:pt x="117" y="4972"/>
                  </a:cubicBezTo>
                  <a:lnTo>
                    <a:pt x="2261" y="37790"/>
                  </a:lnTo>
                  <a:cubicBezTo>
                    <a:pt x="2373" y="39479"/>
                    <a:pt x="3783" y="40781"/>
                    <a:pt x="5451" y="40781"/>
                  </a:cubicBezTo>
                  <a:cubicBezTo>
                    <a:pt x="5522" y="40781"/>
                    <a:pt x="5593" y="40779"/>
                    <a:pt x="5664" y="40774"/>
                  </a:cubicBezTo>
                  <a:lnTo>
                    <a:pt x="29520" y="39200"/>
                  </a:lnTo>
                  <a:cubicBezTo>
                    <a:pt x="31280" y="39096"/>
                    <a:pt x="32620" y="37569"/>
                    <a:pt x="32504" y="35809"/>
                  </a:cubicBezTo>
                  <a:lnTo>
                    <a:pt x="30348" y="2991"/>
                  </a:lnTo>
                  <a:cubicBezTo>
                    <a:pt x="30236" y="1302"/>
                    <a:pt x="28837" y="0"/>
                    <a:pt x="27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a:off x="2185489" y="1740814"/>
              <a:ext cx="1305113" cy="1757564"/>
            </a:xfrm>
            <a:custGeom>
              <a:avLst/>
              <a:gdLst/>
              <a:ahLst/>
              <a:cxnLst/>
              <a:rect l="l" t="t" r="r" b="b"/>
              <a:pathLst>
                <a:path w="25733" h="34654" extrusionOk="0">
                  <a:moveTo>
                    <a:pt x="22531" y="1"/>
                  </a:moveTo>
                  <a:cubicBezTo>
                    <a:pt x="22503" y="1"/>
                    <a:pt x="22475" y="2"/>
                    <a:pt x="22446" y="4"/>
                  </a:cubicBezTo>
                  <a:lnTo>
                    <a:pt x="1096" y="1402"/>
                  </a:lnTo>
                  <a:cubicBezTo>
                    <a:pt x="466" y="1437"/>
                    <a:pt x="0" y="1985"/>
                    <a:pt x="35" y="2614"/>
                  </a:cubicBezTo>
                  <a:lnTo>
                    <a:pt x="2063" y="33580"/>
                  </a:lnTo>
                  <a:cubicBezTo>
                    <a:pt x="2108" y="34187"/>
                    <a:pt x="2609" y="34654"/>
                    <a:pt x="3210" y="34654"/>
                  </a:cubicBezTo>
                  <a:cubicBezTo>
                    <a:pt x="3232" y="34654"/>
                    <a:pt x="3253" y="34653"/>
                    <a:pt x="3275" y="34652"/>
                  </a:cubicBezTo>
                  <a:lnTo>
                    <a:pt x="24625" y="33242"/>
                  </a:lnTo>
                  <a:cubicBezTo>
                    <a:pt x="25255" y="33207"/>
                    <a:pt x="25733" y="32659"/>
                    <a:pt x="25686" y="32041"/>
                  </a:cubicBezTo>
                  <a:lnTo>
                    <a:pt x="23658" y="1064"/>
                  </a:lnTo>
                  <a:cubicBezTo>
                    <a:pt x="23625" y="463"/>
                    <a:pt x="23124" y="1"/>
                    <a:pt x="225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2964495" y="2951464"/>
              <a:ext cx="335192" cy="323730"/>
            </a:xfrm>
            <a:custGeom>
              <a:avLst/>
              <a:gdLst/>
              <a:ahLst/>
              <a:cxnLst/>
              <a:rect l="l" t="t" r="r" b="b"/>
              <a:pathLst>
                <a:path w="6609" h="6383" extrusionOk="0">
                  <a:moveTo>
                    <a:pt x="3089" y="1"/>
                  </a:moveTo>
                  <a:cubicBezTo>
                    <a:pt x="1329" y="117"/>
                    <a:pt x="0" y="1632"/>
                    <a:pt x="117" y="3392"/>
                  </a:cubicBezTo>
                  <a:cubicBezTo>
                    <a:pt x="218" y="5080"/>
                    <a:pt x="1627" y="6383"/>
                    <a:pt x="3295" y="6383"/>
                  </a:cubicBezTo>
                  <a:cubicBezTo>
                    <a:pt x="3366" y="6383"/>
                    <a:pt x="3437" y="6380"/>
                    <a:pt x="3508" y="6375"/>
                  </a:cubicBezTo>
                  <a:cubicBezTo>
                    <a:pt x="5268" y="6259"/>
                    <a:pt x="6608" y="4744"/>
                    <a:pt x="6492" y="2972"/>
                  </a:cubicBezTo>
                  <a:cubicBezTo>
                    <a:pt x="6457" y="2483"/>
                    <a:pt x="6317" y="2028"/>
                    <a:pt x="6084" y="1621"/>
                  </a:cubicBezTo>
                  <a:lnTo>
                    <a:pt x="3298" y="3182"/>
                  </a:lnTo>
                  <a:lnTo>
                    <a:pt x="30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3129983" y="2933967"/>
              <a:ext cx="151950" cy="162347"/>
            </a:xfrm>
            <a:custGeom>
              <a:avLst/>
              <a:gdLst/>
              <a:ahLst/>
              <a:cxnLst/>
              <a:rect l="l" t="t" r="r" b="b"/>
              <a:pathLst>
                <a:path w="2996" h="3201" extrusionOk="0">
                  <a:moveTo>
                    <a:pt x="207" y="1"/>
                  </a:moveTo>
                  <a:cubicBezTo>
                    <a:pt x="139" y="1"/>
                    <a:pt x="70" y="3"/>
                    <a:pt x="1" y="8"/>
                  </a:cubicBezTo>
                  <a:lnTo>
                    <a:pt x="210" y="3201"/>
                  </a:lnTo>
                  <a:lnTo>
                    <a:pt x="2996" y="1639"/>
                  </a:lnTo>
                  <a:cubicBezTo>
                    <a:pt x="2445" y="659"/>
                    <a:pt x="1394"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2401186" y="1568986"/>
              <a:ext cx="740070" cy="274889"/>
            </a:xfrm>
            <a:custGeom>
              <a:avLst/>
              <a:gdLst/>
              <a:ahLst/>
              <a:cxnLst/>
              <a:rect l="l" t="t" r="r" b="b"/>
              <a:pathLst>
                <a:path w="14592" h="5420" extrusionOk="0">
                  <a:moveTo>
                    <a:pt x="14289" y="0"/>
                  </a:moveTo>
                  <a:lnTo>
                    <a:pt x="1" y="933"/>
                  </a:lnTo>
                  <a:lnTo>
                    <a:pt x="292" y="5420"/>
                  </a:lnTo>
                  <a:lnTo>
                    <a:pt x="14592" y="4487"/>
                  </a:lnTo>
                  <a:lnTo>
                    <a:pt x="142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2555466" y="1489413"/>
              <a:ext cx="416188" cy="206927"/>
            </a:xfrm>
            <a:custGeom>
              <a:avLst/>
              <a:gdLst/>
              <a:ahLst/>
              <a:cxnLst/>
              <a:rect l="l" t="t" r="r" b="b"/>
              <a:pathLst>
                <a:path w="8206" h="4080" extrusionOk="0">
                  <a:moveTo>
                    <a:pt x="4518" y="1"/>
                  </a:moveTo>
                  <a:cubicBezTo>
                    <a:pt x="4340" y="1"/>
                    <a:pt x="4158" y="7"/>
                    <a:pt x="3975" y="19"/>
                  </a:cubicBezTo>
                  <a:cubicBezTo>
                    <a:pt x="1749" y="159"/>
                    <a:pt x="1" y="1185"/>
                    <a:pt x="71" y="2304"/>
                  </a:cubicBezTo>
                  <a:cubicBezTo>
                    <a:pt x="146" y="3335"/>
                    <a:pt x="1737" y="4080"/>
                    <a:pt x="3730" y="4080"/>
                  </a:cubicBezTo>
                  <a:cubicBezTo>
                    <a:pt x="3898" y="4080"/>
                    <a:pt x="4069" y="4074"/>
                    <a:pt x="4243" y="4063"/>
                  </a:cubicBezTo>
                  <a:cubicBezTo>
                    <a:pt x="6469" y="3912"/>
                    <a:pt x="8205" y="2886"/>
                    <a:pt x="8135" y="1768"/>
                  </a:cubicBezTo>
                  <a:cubicBezTo>
                    <a:pt x="8071" y="752"/>
                    <a:pt x="6496" y="1"/>
                    <a:pt x="4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2"/>
            <p:cNvSpPr/>
            <p:nvPr/>
          </p:nvSpPr>
          <p:spPr>
            <a:xfrm>
              <a:off x="2338551" y="1726816"/>
              <a:ext cx="866559" cy="188010"/>
            </a:xfrm>
            <a:custGeom>
              <a:avLst/>
              <a:gdLst/>
              <a:ahLst/>
              <a:cxnLst/>
              <a:rect l="l" t="t" r="r" b="b"/>
              <a:pathLst>
                <a:path w="17086" h="3707" extrusionOk="0">
                  <a:moveTo>
                    <a:pt x="16596" y="373"/>
                  </a:moveTo>
                  <a:lnTo>
                    <a:pt x="16713" y="2273"/>
                  </a:lnTo>
                  <a:lnTo>
                    <a:pt x="502" y="3333"/>
                  </a:lnTo>
                  <a:lnTo>
                    <a:pt x="373" y="1434"/>
                  </a:lnTo>
                  <a:lnTo>
                    <a:pt x="16596" y="373"/>
                  </a:lnTo>
                  <a:close/>
                  <a:moveTo>
                    <a:pt x="16911" y="0"/>
                  </a:moveTo>
                  <a:lnTo>
                    <a:pt x="1" y="1107"/>
                  </a:lnTo>
                  <a:lnTo>
                    <a:pt x="175" y="3706"/>
                  </a:lnTo>
                  <a:lnTo>
                    <a:pt x="17086" y="2587"/>
                  </a:lnTo>
                  <a:lnTo>
                    <a:pt x="169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2385261" y="3282439"/>
              <a:ext cx="499517" cy="32561"/>
            </a:xfrm>
            <a:custGeom>
              <a:avLst/>
              <a:gdLst/>
              <a:ahLst/>
              <a:cxnLst/>
              <a:rect l="l" t="t" r="r" b="b"/>
              <a:pathLst>
                <a:path w="9849" h="642" fill="none" extrusionOk="0">
                  <a:moveTo>
                    <a:pt x="0" y="642"/>
                  </a:moveTo>
                  <a:cubicBezTo>
                    <a:pt x="24" y="642"/>
                    <a:pt x="35" y="642"/>
                    <a:pt x="58" y="642"/>
                  </a:cubicBezTo>
                  <a:lnTo>
                    <a:pt x="9848"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2376386" y="3146519"/>
              <a:ext cx="499517" cy="32561"/>
            </a:xfrm>
            <a:custGeom>
              <a:avLst/>
              <a:gdLst/>
              <a:ahLst/>
              <a:cxnLst/>
              <a:rect l="l" t="t" r="r" b="b"/>
              <a:pathLst>
                <a:path w="9849" h="642" fill="none" extrusionOk="0">
                  <a:moveTo>
                    <a:pt x="0" y="641"/>
                  </a:moveTo>
                  <a:cubicBezTo>
                    <a:pt x="24" y="641"/>
                    <a:pt x="35" y="641"/>
                    <a:pt x="59" y="641"/>
                  </a:cubicBezTo>
                  <a:lnTo>
                    <a:pt x="9848"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2367511" y="3010599"/>
              <a:ext cx="499517" cy="32510"/>
            </a:xfrm>
            <a:custGeom>
              <a:avLst/>
              <a:gdLst/>
              <a:ahLst/>
              <a:cxnLst/>
              <a:rect l="l" t="t" r="r" b="b"/>
              <a:pathLst>
                <a:path w="9849" h="641" fill="none" extrusionOk="0">
                  <a:moveTo>
                    <a:pt x="1" y="641"/>
                  </a:moveTo>
                  <a:cubicBezTo>
                    <a:pt x="24" y="641"/>
                    <a:pt x="36" y="641"/>
                    <a:pt x="59" y="641"/>
                  </a:cubicBezTo>
                  <a:lnTo>
                    <a:pt x="9848"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2358635" y="2843894"/>
              <a:ext cx="967639" cy="63295"/>
            </a:xfrm>
            <a:custGeom>
              <a:avLst/>
              <a:gdLst/>
              <a:ahLst/>
              <a:cxnLst/>
              <a:rect l="l" t="t" r="r" b="b"/>
              <a:pathLst>
                <a:path w="19079" h="1248" fill="none" extrusionOk="0">
                  <a:moveTo>
                    <a:pt x="1" y="1248"/>
                  </a:moveTo>
                  <a:cubicBezTo>
                    <a:pt x="12" y="1248"/>
                    <a:pt x="36" y="1248"/>
                    <a:pt x="59" y="1248"/>
                  </a:cubicBezTo>
                  <a:lnTo>
                    <a:pt x="19079"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2349760" y="2707975"/>
              <a:ext cx="967639" cy="63295"/>
            </a:xfrm>
            <a:custGeom>
              <a:avLst/>
              <a:gdLst/>
              <a:ahLst/>
              <a:cxnLst/>
              <a:rect l="l" t="t" r="r" b="b"/>
              <a:pathLst>
                <a:path w="19079" h="1248" fill="none" extrusionOk="0">
                  <a:moveTo>
                    <a:pt x="1" y="1247"/>
                  </a:moveTo>
                  <a:lnTo>
                    <a:pt x="59" y="1247"/>
                  </a:lnTo>
                  <a:lnTo>
                    <a:pt x="19079"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a:off x="2340935" y="2572004"/>
              <a:ext cx="967639" cy="63295"/>
            </a:xfrm>
            <a:custGeom>
              <a:avLst/>
              <a:gdLst/>
              <a:ahLst/>
              <a:cxnLst/>
              <a:rect l="l" t="t" r="r" b="b"/>
              <a:pathLst>
                <a:path w="19079" h="1248" fill="none" extrusionOk="0">
                  <a:moveTo>
                    <a:pt x="0" y="1248"/>
                  </a:moveTo>
                  <a:cubicBezTo>
                    <a:pt x="12" y="1248"/>
                    <a:pt x="35" y="1248"/>
                    <a:pt x="58" y="1248"/>
                  </a:cubicBezTo>
                  <a:lnTo>
                    <a:pt x="19078"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2993454" y="2436084"/>
              <a:ext cx="306232" cy="20135"/>
            </a:xfrm>
            <a:custGeom>
              <a:avLst/>
              <a:gdLst/>
              <a:ahLst/>
              <a:cxnLst/>
              <a:rect l="l" t="t" r="r" b="b"/>
              <a:pathLst>
                <a:path w="6038" h="397" fill="none" extrusionOk="0">
                  <a:moveTo>
                    <a:pt x="0" y="396"/>
                  </a:moveTo>
                  <a:cubicBezTo>
                    <a:pt x="24" y="396"/>
                    <a:pt x="35" y="396"/>
                    <a:pt x="59" y="385"/>
                  </a:cubicBezTo>
                  <a:lnTo>
                    <a:pt x="6037"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2984579" y="2300114"/>
              <a:ext cx="305624" cy="20135"/>
            </a:xfrm>
            <a:custGeom>
              <a:avLst/>
              <a:gdLst/>
              <a:ahLst/>
              <a:cxnLst/>
              <a:rect l="l" t="t" r="r" b="b"/>
              <a:pathLst>
                <a:path w="6026" h="397" fill="none" extrusionOk="0">
                  <a:moveTo>
                    <a:pt x="1" y="397"/>
                  </a:moveTo>
                  <a:cubicBezTo>
                    <a:pt x="12" y="397"/>
                    <a:pt x="36" y="397"/>
                    <a:pt x="59" y="385"/>
                  </a:cubicBezTo>
                  <a:lnTo>
                    <a:pt x="6026"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2975704" y="2164194"/>
              <a:ext cx="305674" cy="20135"/>
            </a:xfrm>
            <a:custGeom>
              <a:avLst/>
              <a:gdLst/>
              <a:ahLst/>
              <a:cxnLst/>
              <a:rect l="l" t="t" r="r" b="b"/>
              <a:pathLst>
                <a:path w="6027" h="397" fill="none" extrusionOk="0">
                  <a:moveTo>
                    <a:pt x="1" y="396"/>
                  </a:moveTo>
                  <a:cubicBezTo>
                    <a:pt x="12" y="396"/>
                    <a:pt x="36" y="396"/>
                    <a:pt x="59" y="396"/>
                  </a:cubicBezTo>
                  <a:lnTo>
                    <a:pt x="6026"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2966828" y="2028223"/>
              <a:ext cx="305674" cy="20135"/>
            </a:xfrm>
            <a:custGeom>
              <a:avLst/>
              <a:gdLst/>
              <a:ahLst/>
              <a:cxnLst/>
              <a:rect l="l" t="t" r="r" b="b"/>
              <a:pathLst>
                <a:path w="6027" h="397" fill="none" extrusionOk="0">
                  <a:moveTo>
                    <a:pt x="1" y="397"/>
                  </a:moveTo>
                  <a:cubicBezTo>
                    <a:pt x="13" y="397"/>
                    <a:pt x="36" y="397"/>
                    <a:pt x="59" y="397"/>
                  </a:cubicBezTo>
                  <a:lnTo>
                    <a:pt x="6026"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2293617" y="2044148"/>
              <a:ext cx="608255" cy="464167"/>
            </a:xfrm>
            <a:custGeom>
              <a:avLst/>
              <a:gdLst/>
              <a:ahLst/>
              <a:cxnLst/>
              <a:rect l="l" t="t" r="r" b="b"/>
              <a:pathLst>
                <a:path w="11993" h="9152" extrusionOk="0">
                  <a:moveTo>
                    <a:pt x="182" y="0"/>
                  </a:moveTo>
                  <a:cubicBezTo>
                    <a:pt x="176" y="0"/>
                    <a:pt x="170" y="1"/>
                    <a:pt x="164" y="1"/>
                  </a:cubicBezTo>
                  <a:cubicBezTo>
                    <a:pt x="71" y="1"/>
                    <a:pt x="1" y="95"/>
                    <a:pt x="1" y="188"/>
                  </a:cubicBezTo>
                  <a:lnTo>
                    <a:pt x="584" y="8987"/>
                  </a:lnTo>
                  <a:cubicBezTo>
                    <a:pt x="584" y="9074"/>
                    <a:pt x="655" y="9151"/>
                    <a:pt x="750" y="9151"/>
                  </a:cubicBezTo>
                  <a:cubicBezTo>
                    <a:pt x="757" y="9151"/>
                    <a:pt x="763" y="9151"/>
                    <a:pt x="770" y="9150"/>
                  </a:cubicBezTo>
                  <a:lnTo>
                    <a:pt x="11830" y="8427"/>
                  </a:lnTo>
                  <a:cubicBezTo>
                    <a:pt x="11923" y="8416"/>
                    <a:pt x="11993" y="8334"/>
                    <a:pt x="11993" y="8241"/>
                  </a:cubicBezTo>
                  <a:cubicBezTo>
                    <a:pt x="11981" y="8148"/>
                    <a:pt x="11900" y="8078"/>
                    <a:pt x="11807" y="8078"/>
                  </a:cubicBezTo>
                  <a:lnTo>
                    <a:pt x="910" y="8789"/>
                  </a:lnTo>
                  <a:lnTo>
                    <a:pt x="350" y="165"/>
                  </a:lnTo>
                  <a:cubicBezTo>
                    <a:pt x="340" y="77"/>
                    <a:pt x="267"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2372227" y="2057182"/>
              <a:ext cx="459906" cy="373027"/>
            </a:xfrm>
            <a:custGeom>
              <a:avLst/>
              <a:gdLst/>
              <a:ahLst/>
              <a:cxnLst/>
              <a:rect l="l" t="t" r="r" b="b"/>
              <a:pathLst>
                <a:path w="9068" h="7355" extrusionOk="0">
                  <a:moveTo>
                    <a:pt x="9068" y="1"/>
                  </a:moveTo>
                  <a:lnTo>
                    <a:pt x="5641" y="222"/>
                  </a:lnTo>
                  <a:cubicBezTo>
                    <a:pt x="4709" y="6422"/>
                    <a:pt x="1" y="7355"/>
                    <a:pt x="1" y="7355"/>
                  </a:cubicBezTo>
                  <a:cubicBezTo>
                    <a:pt x="8124" y="6469"/>
                    <a:pt x="9068" y="1"/>
                    <a:pt x="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32"/>
          <p:cNvSpPr/>
          <p:nvPr/>
        </p:nvSpPr>
        <p:spPr>
          <a:xfrm rot="6690946">
            <a:off x="7239811" y="712501"/>
            <a:ext cx="895801" cy="769726"/>
          </a:xfrm>
          <a:custGeom>
            <a:avLst/>
            <a:gdLst/>
            <a:ahLst/>
            <a:cxnLst/>
            <a:rect l="l" t="t" r="r" b="b"/>
            <a:pathLst>
              <a:path w="39264" h="33738" extrusionOk="0">
                <a:moveTo>
                  <a:pt x="17355" y="0"/>
                </a:moveTo>
                <a:cubicBezTo>
                  <a:pt x="16792" y="0"/>
                  <a:pt x="16208" y="60"/>
                  <a:pt x="15617" y="185"/>
                </a:cubicBezTo>
                <a:cubicBezTo>
                  <a:pt x="12365" y="861"/>
                  <a:pt x="10116" y="3262"/>
                  <a:pt x="10594" y="5534"/>
                </a:cubicBezTo>
                <a:cubicBezTo>
                  <a:pt x="10839" y="6688"/>
                  <a:pt x="11724" y="7574"/>
                  <a:pt x="12960" y="8098"/>
                </a:cubicBezTo>
                <a:lnTo>
                  <a:pt x="6200" y="9520"/>
                </a:lnTo>
                <a:cubicBezTo>
                  <a:pt x="5536" y="9660"/>
                  <a:pt x="5116" y="10301"/>
                  <a:pt x="5256" y="10965"/>
                </a:cubicBezTo>
                <a:lnTo>
                  <a:pt x="6620" y="17468"/>
                </a:lnTo>
                <a:cubicBezTo>
                  <a:pt x="5876" y="16837"/>
                  <a:pt x="5025" y="16488"/>
                  <a:pt x="4172" y="16488"/>
                </a:cubicBezTo>
                <a:cubicBezTo>
                  <a:pt x="3970" y="16488"/>
                  <a:pt x="3767" y="16507"/>
                  <a:pt x="3566" y="16547"/>
                </a:cubicBezTo>
                <a:cubicBezTo>
                  <a:pt x="1294" y="17025"/>
                  <a:pt x="0" y="20055"/>
                  <a:pt x="688" y="23307"/>
                </a:cubicBezTo>
                <a:cubicBezTo>
                  <a:pt x="1313" y="26264"/>
                  <a:pt x="3346" y="28382"/>
                  <a:pt x="5418" y="28382"/>
                </a:cubicBezTo>
                <a:cubicBezTo>
                  <a:pt x="5624" y="28382"/>
                  <a:pt x="5831" y="28361"/>
                  <a:pt x="6037" y="28318"/>
                </a:cubicBezTo>
                <a:cubicBezTo>
                  <a:pt x="7086" y="28108"/>
                  <a:pt x="7937" y="27339"/>
                  <a:pt x="8461" y="26267"/>
                </a:cubicBezTo>
                <a:lnTo>
                  <a:pt x="9825" y="32770"/>
                </a:lnTo>
                <a:cubicBezTo>
                  <a:pt x="9948" y="33344"/>
                  <a:pt x="10466" y="33737"/>
                  <a:pt x="11033" y="33737"/>
                </a:cubicBezTo>
                <a:cubicBezTo>
                  <a:pt x="11111" y="33737"/>
                  <a:pt x="11191" y="33730"/>
                  <a:pt x="11270" y="33714"/>
                </a:cubicBezTo>
                <a:lnTo>
                  <a:pt x="17062" y="32490"/>
                </a:lnTo>
                <a:cubicBezTo>
                  <a:pt x="17412" y="32420"/>
                  <a:pt x="17493" y="31978"/>
                  <a:pt x="17202" y="31791"/>
                </a:cubicBezTo>
                <a:cubicBezTo>
                  <a:pt x="16398" y="31255"/>
                  <a:pt x="15838" y="30532"/>
                  <a:pt x="15663" y="29658"/>
                </a:cubicBezTo>
                <a:cubicBezTo>
                  <a:pt x="15186" y="27374"/>
                  <a:pt x="17435" y="24985"/>
                  <a:pt x="20675" y="24297"/>
                </a:cubicBezTo>
                <a:cubicBezTo>
                  <a:pt x="21262" y="24175"/>
                  <a:pt x="21842" y="24117"/>
                  <a:pt x="22401" y="24117"/>
                </a:cubicBezTo>
                <a:cubicBezTo>
                  <a:pt x="24937" y="24117"/>
                  <a:pt x="27043" y="25316"/>
                  <a:pt x="27434" y="27188"/>
                </a:cubicBezTo>
                <a:cubicBezTo>
                  <a:pt x="27609" y="28062"/>
                  <a:pt x="27388" y="28948"/>
                  <a:pt x="26863" y="29763"/>
                </a:cubicBezTo>
                <a:cubicBezTo>
                  <a:pt x="26692" y="30020"/>
                  <a:pt x="26903" y="30355"/>
                  <a:pt x="27200" y="30355"/>
                </a:cubicBezTo>
                <a:cubicBezTo>
                  <a:pt x="27227" y="30355"/>
                  <a:pt x="27255" y="30352"/>
                  <a:pt x="27283" y="30346"/>
                </a:cubicBezTo>
                <a:lnTo>
                  <a:pt x="33075" y="29134"/>
                </a:lnTo>
                <a:cubicBezTo>
                  <a:pt x="33739" y="28994"/>
                  <a:pt x="34159" y="28353"/>
                  <a:pt x="34019" y="27689"/>
                </a:cubicBezTo>
                <a:lnTo>
                  <a:pt x="32655" y="21186"/>
                </a:lnTo>
                <a:lnTo>
                  <a:pt x="32655" y="21186"/>
                </a:lnTo>
                <a:cubicBezTo>
                  <a:pt x="33396" y="21804"/>
                  <a:pt x="34234" y="22159"/>
                  <a:pt x="35080" y="22159"/>
                </a:cubicBezTo>
                <a:cubicBezTo>
                  <a:pt x="35285" y="22159"/>
                  <a:pt x="35492" y="22138"/>
                  <a:pt x="35697" y="22095"/>
                </a:cubicBezTo>
                <a:cubicBezTo>
                  <a:pt x="37981" y="21617"/>
                  <a:pt x="39263" y="18599"/>
                  <a:pt x="38587" y="15347"/>
                </a:cubicBezTo>
                <a:cubicBezTo>
                  <a:pt x="37962" y="12389"/>
                  <a:pt x="35928" y="10260"/>
                  <a:pt x="33846" y="10260"/>
                </a:cubicBezTo>
                <a:cubicBezTo>
                  <a:pt x="33639" y="10260"/>
                  <a:pt x="33432" y="10281"/>
                  <a:pt x="33226" y="10324"/>
                </a:cubicBezTo>
                <a:cubicBezTo>
                  <a:pt x="32177" y="10546"/>
                  <a:pt x="31338" y="11315"/>
                  <a:pt x="30814" y="12387"/>
                </a:cubicBezTo>
                <a:lnTo>
                  <a:pt x="29450" y="5884"/>
                </a:lnTo>
                <a:cubicBezTo>
                  <a:pt x="29328" y="5314"/>
                  <a:pt x="28816" y="4913"/>
                  <a:pt x="28254" y="4913"/>
                </a:cubicBezTo>
                <a:cubicBezTo>
                  <a:pt x="28172" y="4913"/>
                  <a:pt x="28088" y="4922"/>
                  <a:pt x="28005" y="4940"/>
                </a:cubicBezTo>
                <a:lnTo>
                  <a:pt x="21234" y="6362"/>
                </a:lnTo>
                <a:cubicBezTo>
                  <a:pt x="22155" y="5383"/>
                  <a:pt x="22609" y="4206"/>
                  <a:pt x="22365" y="3064"/>
                </a:cubicBezTo>
                <a:cubicBezTo>
                  <a:pt x="21983" y="1204"/>
                  <a:pt x="19886" y="0"/>
                  <a:pt x="17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773;p32"/>
          <p:cNvGrpSpPr/>
          <p:nvPr/>
        </p:nvGrpSpPr>
        <p:grpSpPr>
          <a:xfrm rot="750966">
            <a:off x="7043769" y="2782001"/>
            <a:ext cx="1235691" cy="1194627"/>
            <a:chOff x="2337100" y="1586150"/>
            <a:chExt cx="2105279" cy="2035318"/>
          </a:xfrm>
        </p:grpSpPr>
        <p:sp>
          <p:nvSpPr>
            <p:cNvPr id="774" name="Google Shape;774;p32"/>
            <p:cNvSpPr/>
            <p:nvPr/>
          </p:nvSpPr>
          <p:spPr>
            <a:xfrm>
              <a:off x="2393039" y="1649063"/>
              <a:ext cx="2049340" cy="1972405"/>
            </a:xfrm>
            <a:custGeom>
              <a:avLst/>
              <a:gdLst/>
              <a:ahLst/>
              <a:cxnLst/>
              <a:rect l="l" t="t" r="r" b="b"/>
              <a:pathLst>
                <a:path w="27330" h="26304" extrusionOk="0">
                  <a:moveTo>
                    <a:pt x="18635" y="0"/>
                  </a:moveTo>
                  <a:lnTo>
                    <a:pt x="0" y="16468"/>
                  </a:lnTo>
                  <a:lnTo>
                    <a:pt x="8683" y="26304"/>
                  </a:lnTo>
                  <a:lnTo>
                    <a:pt x="27329" y="9837"/>
                  </a:lnTo>
                  <a:lnTo>
                    <a:pt x="18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2337100" y="1586150"/>
              <a:ext cx="2049340" cy="1972405"/>
            </a:xfrm>
            <a:custGeom>
              <a:avLst/>
              <a:gdLst/>
              <a:ahLst/>
              <a:cxnLst/>
              <a:rect l="l" t="t" r="r" b="b"/>
              <a:pathLst>
                <a:path w="27330" h="26304" extrusionOk="0">
                  <a:moveTo>
                    <a:pt x="18635" y="0"/>
                  </a:moveTo>
                  <a:lnTo>
                    <a:pt x="0" y="16468"/>
                  </a:lnTo>
                  <a:lnTo>
                    <a:pt x="8694" y="26304"/>
                  </a:lnTo>
                  <a:lnTo>
                    <a:pt x="27330" y="9836"/>
                  </a:lnTo>
                  <a:lnTo>
                    <a:pt x="18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2591377" y="1840425"/>
              <a:ext cx="1540792" cy="1463857"/>
            </a:xfrm>
            <a:custGeom>
              <a:avLst/>
              <a:gdLst/>
              <a:ahLst/>
              <a:cxnLst/>
              <a:rect l="l" t="t" r="r" b="b"/>
              <a:pathLst>
                <a:path w="20548" h="19522" extrusionOk="0">
                  <a:moveTo>
                    <a:pt x="13962" y="1"/>
                  </a:moveTo>
                  <a:lnTo>
                    <a:pt x="129" y="12226"/>
                  </a:lnTo>
                  <a:cubicBezTo>
                    <a:pt x="688" y="12844"/>
                    <a:pt x="630" y="13799"/>
                    <a:pt x="1" y="14359"/>
                  </a:cubicBezTo>
                  <a:lnTo>
                    <a:pt x="4441" y="19382"/>
                  </a:lnTo>
                  <a:cubicBezTo>
                    <a:pt x="4729" y="19131"/>
                    <a:pt x="5086" y="19007"/>
                    <a:pt x="5440" y="19007"/>
                  </a:cubicBezTo>
                  <a:cubicBezTo>
                    <a:pt x="5860" y="19007"/>
                    <a:pt x="6277" y="19180"/>
                    <a:pt x="6574" y="19521"/>
                  </a:cubicBezTo>
                  <a:lnTo>
                    <a:pt x="20407" y="7296"/>
                  </a:lnTo>
                  <a:cubicBezTo>
                    <a:pt x="19860" y="6667"/>
                    <a:pt x="19918" y="5711"/>
                    <a:pt x="20547" y="5164"/>
                  </a:cubicBezTo>
                  <a:lnTo>
                    <a:pt x="16107" y="129"/>
                  </a:lnTo>
                  <a:cubicBezTo>
                    <a:pt x="15817" y="387"/>
                    <a:pt x="15458" y="513"/>
                    <a:pt x="15100" y="513"/>
                  </a:cubicBezTo>
                  <a:cubicBezTo>
                    <a:pt x="14681" y="513"/>
                    <a:pt x="14264" y="340"/>
                    <a:pt x="13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071136" y="2327079"/>
              <a:ext cx="567262" cy="503674"/>
            </a:xfrm>
            <a:custGeom>
              <a:avLst/>
              <a:gdLst/>
              <a:ahLst/>
              <a:cxnLst/>
              <a:rect l="l" t="t" r="r" b="b"/>
              <a:pathLst>
                <a:path w="7565" h="6717" extrusionOk="0">
                  <a:moveTo>
                    <a:pt x="3786" y="1"/>
                  </a:moveTo>
                  <a:cubicBezTo>
                    <a:pt x="2415" y="1"/>
                    <a:pt x="1124" y="854"/>
                    <a:pt x="630" y="2216"/>
                  </a:cubicBezTo>
                  <a:cubicBezTo>
                    <a:pt x="1" y="3965"/>
                    <a:pt x="898" y="5887"/>
                    <a:pt x="2635" y="6517"/>
                  </a:cubicBezTo>
                  <a:cubicBezTo>
                    <a:pt x="3011" y="6652"/>
                    <a:pt x="3395" y="6716"/>
                    <a:pt x="3773" y="6716"/>
                  </a:cubicBezTo>
                  <a:cubicBezTo>
                    <a:pt x="5151" y="6716"/>
                    <a:pt x="6441" y="5863"/>
                    <a:pt x="6935" y="4501"/>
                  </a:cubicBezTo>
                  <a:cubicBezTo>
                    <a:pt x="7564" y="2752"/>
                    <a:pt x="6667" y="830"/>
                    <a:pt x="4919" y="200"/>
                  </a:cubicBezTo>
                  <a:cubicBezTo>
                    <a:pt x="4545" y="65"/>
                    <a:pt x="4163" y="1"/>
                    <a:pt x="37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3061537" y="1960176"/>
              <a:ext cx="961383" cy="1031269"/>
            </a:xfrm>
            <a:custGeom>
              <a:avLst/>
              <a:gdLst/>
              <a:ahLst/>
              <a:cxnLst/>
              <a:rect l="l" t="t" r="r" b="b"/>
              <a:pathLst>
                <a:path w="12821" h="13753" extrusionOk="0">
                  <a:moveTo>
                    <a:pt x="3007" y="0"/>
                  </a:moveTo>
                  <a:lnTo>
                    <a:pt x="1" y="2657"/>
                  </a:lnTo>
                  <a:lnTo>
                    <a:pt x="9814" y="13752"/>
                  </a:lnTo>
                  <a:lnTo>
                    <a:pt x="12820" y="11095"/>
                  </a:lnTo>
                  <a:lnTo>
                    <a:pt x="30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3736184" y="2724801"/>
              <a:ext cx="196686" cy="174865"/>
            </a:xfrm>
            <a:custGeom>
              <a:avLst/>
              <a:gdLst/>
              <a:ahLst/>
              <a:cxnLst/>
              <a:rect l="l" t="t" r="r" b="b"/>
              <a:pathLst>
                <a:path w="2623" h="2332" fill="none" extrusionOk="0">
                  <a:moveTo>
                    <a:pt x="1" y="2332"/>
                  </a:moveTo>
                  <a:lnTo>
                    <a:pt x="2623" y="1"/>
                  </a:lnTo>
                </a:path>
              </a:pathLst>
            </a:custGeom>
            <a:solidFill>
              <a:schemeClr val="dk1"/>
            </a:solidFill>
            <a:ln w="5250" cap="rnd" cmpd="sng">
              <a:solidFill>
                <a:srgbClr val="242C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0" name="Google Shape;780;p32"/>
          <p:cNvSpPr/>
          <p:nvPr/>
        </p:nvSpPr>
        <p:spPr>
          <a:xfrm rot="-1805299">
            <a:off x="6079256" y="1846649"/>
            <a:ext cx="895774" cy="769672"/>
          </a:xfrm>
          <a:custGeom>
            <a:avLst/>
            <a:gdLst/>
            <a:ahLst/>
            <a:cxnLst/>
            <a:rect l="l" t="t" r="r" b="b"/>
            <a:pathLst>
              <a:path w="39264" h="33738" extrusionOk="0">
                <a:moveTo>
                  <a:pt x="17355" y="0"/>
                </a:moveTo>
                <a:cubicBezTo>
                  <a:pt x="16792" y="0"/>
                  <a:pt x="16208" y="60"/>
                  <a:pt x="15617" y="185"/>
                </a:cubicBezTo>
                <a:cubicBezTo>
                  <a:pt x="12365" y="861"/>
                  <a:pt x="10116" y="3262"/>
                  <a:pt x="10594" y="5534"/>
                </a:cubicBezTo>
                <a:cubicBezTo>
                  <a:pt x="10839" y="6688"/>
                  <a:pt x="11724" y="7574"/>
                  <a:pt x="12960" y="8098"/>
                </a:cubicBezTo>
                <a:lnTo>
                  <a:pt x="6200" y="9520"/>
                </a:lnTo>
                <a:cubicBezTo>
                  <a:pt x="5536" y="9660"/>
                  <a:pt x="5116" y="10301"/>
                  <a:pt x="5256" y="10965"/>
                </a:cubicBezTo>
                <a:lnTo>
                  <a:pt x="6620" y="17468"/>
                </a:lnTo>
                <a:cubicBezTo>
                  <a:pt x="5876" y="16837"/>
                  <a:pt x="5025" y="16488"/>
                  <a:pt x="4172" y="16488"/>
                </a:cubicBezTo>
                <a:cubicBezTo>
                  <a:pt x="3970" y="16488"/>
                  <a:pt x="3767" y="16507"/>
                  <a:pt x="3566" y="16547"/>
                </a:cubicBezTo>
                <a:cubicBezTo>
                  <a:pt x="1294" y="17025"/>
                  <a:pt x="0" y="20055"/>
                  <a:pt x="688" y="23307"/>
                </a:cubicBezTo>
                <a:cubicBezTo>
                  <a:pt x="1313" y="26264"/>
                  <a:pt x="3346" y="28382"/>
                  <a:pt x="5418" y="28382"/>
                </a:cubicBezTo>
                <a:cubicBezTo>
                  <a:pt x="5624" y="28382"/>
                  <a:pt x="5831" y="28361"/>
                  <a:pt x="6037" y="28318"/>
                </a:cubicBezTo>
                <a:cubicBezTo>
                  <a:pt x="7086" y="28108"/>
                  <a:pt x="7937" y="27339"/>
                  <a:pt x="8461" y="26267"/>
                </a:cubicBezTo>
                <a:lnTo>
                  <a:pt x="9825" y="32770"/>
                </a:lnTo>
                <a:cubicBezTo>
                  <a:pt x="9948" y="33344"/>
                  <a:pt x="10466" y="33737"/>
                  <a:pt x="11033" y="33737"/>
                </a:cubicBezTo>
                <a:cubicBezTo>
                  <a:pt x="11111" y="33737"/>
                  <a:pt x="11191" y="33730"/>
                  <a:pt x="11270" y="33714"/>
                </a:cubicBezTo>
                <a:lnTo>
                  <a:pt x="17062" y="32490"/>
                </a:lnTo>
                <a:cubicBezTo>
                  <a:pt x="17412" y="32420"/>
                  <a:pt x="17493" y="31978"/>
                  <a:pt x="17202" y="31791"/>
                </a:cubicBezTo>
                <a:cubicBezTo>
                  <a:pt x="16398" y="31255"/>
                  <a:pt x="15838" y="30532"/>
                  <a:pt x="15663" y="29658"/>
                </a:cubicBezTo>
                <a:cubicBezTo>
                  <a:pt x="15186" y="27374"/>
                  <a:pt x="17435" y="24985"/>
                  <a:pt x="20675" y="24297"/>
                </a:cubicBezTo>
                <a:cubicBezTo>
                  <a:pt x="21262" y="24175"/>
                  <a:pt x="21842" y="24117"/>
                  <a:pt x="22401" y="24117"/>
                </a:cubicBezTo>
                <a:cubicBezTo>
                  <a:pt x="24937" y="24117"/>
                  <a:pt x="27043" y="25316"/>
                  <a:pt x="27434" y="27188"/>
                </a:cubicBezTo>
                <a:cubicBezTo>
                  <a:pt x="27609" y="28062"/>
                  <a:pt x="27388" y="28948"/>
                  <a:pt x="26863" y="29763"/>
                </a:cubicBezTo>
                <a:cubicBezTo>
                  <a:pt x="26692" y="30020"/>
                  <a:pt x="26903" y="30355"/>
                  <a:pt x="27200" y="30355"/>
                </a:cubicBezTo>
                <a:cubicBezTo>
                  <a:pt x="27227" y="30355"/>
                  <a:pt x="27255" y="30352"/>
                  <a:pt x="27283" y="30346"/>
                </a:cubicBezTo>
                <a:lnTo>
                  <a:pt x="33075" y="29134"/>
                </a:lnTo>
                <a:cubicBezTo>
                  <a:pt x="33739" y="28994"/>
                  <a:pt x="34159" y="28353"/>
                  <a:pt x="34019" y="27689"/>
                </a:cubicBezTo>
                <a:lnTo>
                  <a:pt x="32655" y="21186"/>
                </a:lnTo>
                <a:lnTo>
                  <a:pt x="32655" y="21186"/>
                </a:lnTo>
                <a:cubicBezTo>
                  <a:pt x="33396" y="21804"/>
                  <a:pt x="34234" y="22159"/>
                  <a:pt x="35080" y="22159"/>
                </a:cubicBezTo>
                <a:cubicBezTo>
                  <a:pt x="35285" y="22159"/>
                  <a:pt x="35492" y="22138"/>
                  <a:pt x="35697" y="22095"/>
                </a:cubicBezTo>
                <a:cubicBezTo>
                  <a:pt x="37981" y="21617"/>
                  <a:pt x="39263" y="18599"/>
                  <a:pt x="38587" y="15347"/>
                </a:cubicBezTo>
                <a:cubicBezTo>
                  <a:pt x="37962" y="12389"/>
                  <a:pt x="35928" y="10260"/>
                  <a:pt x="33846" y="10260"/>
                </a:cubicBezTo>
                <a:cubicBezTo>
                  <a:pt x="33639" y="10260"/>
                  <a:pt x="33432" y="10281"/>
                  <a:pt x="33226" y="10324"/>
                </a:cubicBezTo>
                <a:cubicBezTo>
                  <a:pt x="32177" y="10546"/>
                  <a:pt x="31338" y="11315"/>
                  <a:pt x="30814" y="12387"/>
                </a:cubicBezTo>
                <a:lnTo>
                  <a:pt x="29450" y="5884"/>
                </a:lnTo>
                <a:cubicBezTo>
                  <a:pt x="29328" y="5314"/>
                  <a:pt x="28816" y="4913"/>
                  <a:pt x="28254" y="4913"/>
                </a:cubicBezTo>
                <a:cubicBezTo>
                  <a:pt x="28172" y="4913"/>
                  <a:pt x="28088" y="4922"/>
                  <a:pt x="28005" y="4940"/>
                </a:cubicBezTo>
                <a:lnTo>
                  <a:pt x="21234" y="6362"/>
                </a:lnTo>
                <a:cubicBezTo>
                  <a:pt x="22155" y="5383"/>
                  <a:pt x="22609" y="4206"/>
                  <a:pt x="22365" y="3064"/>
                </a:cubicBezTo>
                <a:cubicBezTo>
                  <a:pt x="21983" y="1204"/>
                  <a:pt x="19886" y="0"/>
                  <a:pt x="17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32"/>
          <p:cNvGrpSpPr/>
          <p:nvPr/>
        </p:nvGrpSpPr>
        <p:grpSpPr>
          <a:xfrm rot="1717160">
            <a:off x="6753502" y="3606585"/>
            <a:ext cx="662550" cy="868521"/>
            <a:chOff x="5599025" y="1363450"/>
            <a:chExt cx="1169752" cy="1533400"/>
          </a:xfrm>
        </p:grpSpPr>
        <p:sp>
          <p:nvSpPr>
            <p:cNvPr id="812" name="Google Shape;812;p32"/>
            <p:cNvSpPr/>
            <p:nvPr/>
          </p:nvSpPr>
          <p:spPr>
            <a:xfrm>
              <a:off x="6259880" y="2668437"/>
              <a:ext cx="259976" cy="228413"/>
            </a:xfrm>
            <a:custGeom>
              <a:avLst/>
              <a:gdLst/>
              <a:ahLst/>
              <a:cxnLst/>
              <a:rect l="l" t="t" r="r" b="b"/>
              <a:pathLst>
                <a:path w="2751" h="2417" extrusionOk="0">
                  <a:moveTo>
                    <a:pt x="1387" y="1"/>
                  </a:moveTo>
                  <a:cubicBezTo>
                    <a:pt x="988" y="1"/>
                    <a:pt x="595" y="197"/>
                    <a:pt x="362" y="558"/>
                  </a:cubicBezTo>
                  <a:cubicBezTo>
                    <a:pt x="1" y="1117"/>
                    <a:pt x="164" y="1863"/>
                    <a:pt x="723" y="2224"/>
                  </a:cubicBezTo>
                  <a:cubicBezTo>
                    <a:pt x="929" y="2354"/>
                    <a:pt x="1157" y="2416"/>
                    <a:pt x="1382" y="2416"/>
                  </a:cubicBezTo>
                  <a:cubicBezTo>
                    <a:pt x="1782" y="2416"/>
                    <a:pt x="2170" y="2221"/>
                    <a:pt x="2401" y="1863"/>
                  </a:cubicBezTo>
                  <a:cubicBezTo>
                    <a:pt x="2751" y="1292"/>
                    <a:pt x="2588" y="546"/>
                    <a:pt x="2028" y="185"/>
                  </a:cubicBezTo>
                  <a:cubicBezTo>
                    <a:pt x="1830" y="60"/>
                    <a:pt x="1607" y="1"/>
                    <a:pt x="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5599025" y="1363450"/>
              <a:ext cx="1169752" cy="1154632"/>
            </a:xfrm>
            <a:custGeom>
              <a:avLst/>
              <a:gdLst/>
              <a:ahLst/>
              <a:cxnLst/>
              <a:rect l="l" t="t" r="r" b="b"/>
              <a:pathLst>
                <a:path w="12378" h="12218" extrusionOk="0">
                  <a:moveTo>
                    <a:pt x="6365" y="1"/>
                  </a:moveTo>
                  <a:cubicBezTo>
                    <a:pt x="5953" y="1"/>
                    <a:pt x="5535" y="45"/>
                    <a:pt x="5117" y="137"/>
                  </a:cubicBezTo>
                  <a:cubicBezTo>
                    <a:pt x="1982" y="824"/>
                    <a:pt x="1" y="3913"/>
                    <a:pt x="689" y="7048"/>
                  </a:cubicBezTo>
                  <a:cubicBezTo>
                    <a:pt x="1038" y="8656"/>
                    <a:pt x="2029" y="9961"/>
                    <a:pt x="3334" y="10754"/>
                  </a:cubicBezTo>
                  <a:lnTo>
                    <a:pt x="3521" y="11581"/>
                  </a:lnTo>
                  <a:cubicBezTo>
                    <a:pt x="3601" y="11965"/>
                    <a:pt x="3936" y="12217"/>
                    <a:pt x="4304" y="12217"/>
                  </a:cubicBezTo>
                  <a:cubicBezTo>
                    <a:pt x="4361" y="12217"/>
                    <a:pt x="4419" y="12211"/>
                    <a:pt x="4476" y="12199"/>
                  </a:cubicBezTo>
                  <a:lnTo>
                    <a:pt x="10735" y="10835"/>
                  </a:lnTo>
                  <a:cubicBezTo>
                    <a:pt x="11166" y="10742"/>
                    <a:pt x="11445" y="10311"/>
                    <a:pt x="11341" y="9880"/>
                  </a:cubicBezTo>
                  <a:lnTo>
                    <a:pt x="11166" y="9041"/>
                  </a:lnTo>
                  <a:cubicBezTo>
                    <a:pt x="12016" y="7770"/>
                    <a:pt x="12378" y="6174"/>
                    <a:pt x="12028" y="4565"/>
                  </a:cubicBezTo>
                  <a:cubicBezTo>
                    <a:pt x="11433" y="1850"/>
                    <a:pt x="9028" y="1"/>
                    <a:pt x="6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a:off x="5964749" y="1754124"/>
              <a:ext cx="490184" cy="715951"/>
            </a:xfrm>
            <a:custGeom>
              <a:avLst/>
              <a:gdLst/>
              <a:ahLst/>
              <a:cxnLst/>
              <a:rect l="l" t="t" r="r" b="b"/>
              <a:pathLst>
                <a:path w="5187" h="7576" extrusionOk="0">
                  <a:moveTo>
                    <a:pt x="4161" y="420"/>
                  </a:moveTo>
                  <a:lnTo>
                    <a:pt x="4755" y="3135"/>
                  </a:lnTo>
                  <a:lnTo>
                    <a:pt x="3776" y="3357"/>
                  </a:lnTo>
                  <a:lnTo>
                    <a:pt x="3182" y="641"/>
                  </a:lnTo>
                  <a:lnTo>
                    <a:pt x="4161" y="420"/>
                  </a:lnTo>
                  <a:close/>
                  <a:moveTo>
                    <a:pt x="1422" y="1026"/>
                  </a:moveTo>
                  <a:lnTo>
                    <a:pt x="2016" y="3741"/>
                  </a:lnTo>
                  <a:lnTo>
                    <a:pt x="1026" y="3951"/>
                  </a:lnTo>
                  <a:lnTo>
                    <a:pt x="431" y="1236"/>
                  </a:lnTo>
                  <a:lnTo>
                    <a:pt x="1422" y="1026"/>
                  </a:lnTo>
                  <a:close/>
                  <a:moveTo>
                    <a:pt x="4440" y="0"/>
                  </a:moveTo>
                  <a:lnTo>
                    <a:pt x="2751" y="362"/>
                  </a:lnTo>
                  <a:lnTo>
                    <a:pt x="3427" y="3438"/>
                  </a:lnTo>
                  <a:lnTo>
                    <a:pt x="2890" y="3543"/>
                  </a:lnTo>
                  <a:lnTo>
                    <a:pt x="2366" y="3660"/>
                  </a:lnTo>
                  <a:lnTo>
                    <a:pt x="1690" y="595"/>
                  </a:lnTo>
                  <a:lnTo>
                    <a:pt x="0" y="956"/>
                  </a:lnTo>
                  <a:lnTo>
                    <a:pt x="746" y="4382"/>
                  </a:lnTo>
                  <a:lnTo>
                    <a:pt x="2086" y="4091"/>
                  </a:lnTo>
                  <a:lnTo>
                    <a:pt x="2855" y="7575"/>
                  </a:lnTo>
                  <a:lnTo>
                    <a:pt x="3205" y="7494"/>
                  </a:lnTo>
                  <a:lnTo>
                    <a:pt x="2436" y="4009"/>
                  </a:lnTo>
                  <a:lnTo>
                    <a:pt x="2972" y="3893"/>
                  </a:lnTo>
                  <a:lnTo>
                    <a:pt x="3496" y="3788"/>
                  </a:lnTo>
                  <a:lnTo>
                    <a:pt x="4254" y="7272"/>
                  </a:lnTo>
                  <a:lnTo>
                    <a:pt x="4604" y="7191"/>
                  </a:lnTo>
                  <a:lnTo>
                    <a:pt x="3846" y="3706"/>
                  </a:lnTo>
                  <a:lnTo>
                    <a:pt x="5186" y="3415"/>
                  </a:lnTo>
                  <a:lnTo>
                    <a:pt x="44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a:off x="5907481" y="2369714"/>
              <a:ext cx="837103" cy="246557"/>
            </a:xfrm>
            <a:custGeom>
              <a:avLst/>
              <a:gdLst/>
              <a:ahLst/>
              <a:cxnLst/>
              <a:rect l="l" t="t" r="r" b="b"/>
              <a:pathLst>
                <a:path w="8858" h="2609" extrusionOk="0">
                  <a:moveTo>
                    <a:pt x="8387" y="0"/>
                  </a:moveTo>
                  <a:cubicBezTo>
                    <a:pt x="8354" y="0"/>
                    <a:pt x="8320" y="4"/>
                    <a:pt x="8286" y="13"/>
                  </a:cubicBezTo>
                  <a:lnTo>
                    <a:pt x="396" y="1737"/>
                  </a:lnTo>
                  <a:cubicBezTo>
                    <a:pt x="152" y="1784"/>
                    <a:pt x="0" y="2017"/>
                    <a:pt x="58" y="2262"/>
                  </a:cubicBezTo>
                  <a:cubicBezTo>
                    <a:pt x="99" y="2466"/>
                    <a:pt x="293" y="2608"/>
                    <a:pt x="497" y="2608"/>
                  </a:cubicBezTo>
                  <a:cubicBezTo>
                    <a:pt x="526" y="2608"/>
                    <a:pt x="554" y="2606"/>
                    <a:pt x="583" y="2600"/>
                  </a:cubicBezTo>
                  <a:lnTo>
                    <a:pt x="8473" y="875"/>
                  </a:lnTo>
                  <a:cubicBezTo>
                    <a:pt x="8706" y="817"/>
                    <a:pt x="8857" y="584"/>
                    <a:pt x="8811" y="351"/>
                  </a:cubicBezTo>
                  <a:cubicBezTo>
                    <a:pt x="8761" y="141"/>
                    <a:pt x="8583" y="0"/>
                    <a:pt x="8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a:off x="5985634" y="2456751"/>
              <a:ext cx="739104" cy="374419"/>
            </a:xfrm>
            <a:custGeom>
              <a:avLst/>
              <a:gdLst/>
              <a:ahLst/>
              <a:cxnLst/>
              <a:rect l="l" t="t" r="r" b="b"/>
              <a:pathLst>
                <a:path w="7821" h="3962" extrusionOk="0">
                  <a:moveTo>
                    <a:pt x="7389" y="1"/>
                  </a:moveTo>
                  <a:lnTo>
                    <a:pt x="1" y="1621"/>
                  </a:lnTo>
                  <a:lnTo>
                    <a:pt x="257" y="2763"/>
                  </a:lnTo>
                  <a:cubicBezTo>
                    <a:pt x="409" y="3472"/>
                    <a:pt x="1046" y="3962"/>
                    <a:pt x="1747" y="3962"/>
                  </a:cubicBezTo>
                  <a:cubicBezTo>
                    <a:pt x="1851" y="3962"/>
                    <a:pt x="1957" y="3951"/>
                    <a:pt x="2063" y="3928"/>
                  </a:cubicBezTo>
                  <a:lnTo>
                    <a:pt x="6480" y="2961"/>
                  </a:lnTo>
                  <a:cubicBezTo>
                    <a:pt x="7308" y="2774"/>
                    <a:pt x="7821" y="1970"/>
                    <a:pt x="7646" y="1143"/>
                  </a:cubicBezTo>
                  <a:lnTo>
                    <a:pt x="7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a:off x="5943770" y="2512319"/>
              <a:ext cx="816218" cy="345123"/>
            </a:xfrm>
            <a:custGeom>
              <a:avLst/>
              <a:gdLst/>
              <a:ahLst/>
              <a:cxnLst/>
              <a:rect l="l" t="t" r="r" b="b"/>
              <a:pathLst>
                <a:path w="8637" h="3652" extrusionOk="0">
                  <a:moveTo>
                    <a:pt x="8248" y="1"/>
                  </a:moveTo>
                  <a:cubicBezTo>
                    <a:pt x="8227" y="1"/>
                    <a:pt x="8204" y="3"/>
                    <a:pt x="8182" y="7"/>
                  </a:cubicBezTo>
                  <a:lnTo>
                    <a:pt x="327" y="1242"/>
                  </a:lnTo>
                  <a:cubicBezTo>
                    <a:pt x="129" y="1266"/>
                    <a:pt x="1" y="1452"/>
                    <a:pt x="24" y="1650"/>
                  </a:cubicBezTo>
                  <a:cubicBezTo>
                    <a:pt x="56" y="1833"/>
                    <a:pt x="217" y="1956"/>
                    <a:pt x="388" y="1956"/>
                  </a:cubicBezTo>
                  <a:cubicBezTo>
                    <a:pt x="403" y="1956"/>
                    <a:pt x="417" y="1955"/>
                    <a:pt x="432" y="1953"/>
                  </a:cubicBezTo>
                  <a:lnTo>
                    <a:pt x="5373" y="1172"/>
                  </a:lnTo>
                  <a:lnTo>
                    <a:pt x="1085" y="2967"/>
                  </a:lnTo>
                  <a:cubicBezTo>
                    <a:pt x="910" y="3037"/>
                    <a:pt x="817" y="3247"/>
                    <a:pt x="898" y="3433"/>
                  </a:cubicBezTo>
                  <a:cubicBezTo>
                    <a:pt x="957" y="3571"/>
                    <a:pt x="1083" y="3651"/>
                    <a:pt x="1227" y="3651"/>
                  </a:cubicBezTo>
                  <a:cubicBezTo>
                    <a:pt x="1253" y="3651"/>
                    <a:pt x="1279" y="3648"/>
                    <a:pt x="1306" y="3643"/>
                  </a:cubicBezTo>
                  <a:cubicBezTo>
                    <a:pt x="1329" y="3643"/>
                    <a:pt x="1341" y="3631"/>
                    <a:pt x="1364" y="3631"/>
                  </a:cubicBezTo>
                  <a:lnTo>
                    <a:pt x="8380" y="695"/>
                  </a:lnTo>
                  <a:cubicBezTo>
                    <a:pt x="8543" y="625"/>
                    <a:pt x="8637" y="438"/>
                    <a:pt x="8590" y="263"/>
                  </a:cubicBezTo>
                  <a:cubicBezTo>
                    <a:pt x="8549" y="109"/>
                    <a:pt x="8409" y="1"/>
                    <a:pt x="8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40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34"/>
          <p:cNvSpPr/>
          <p:nvPr/>
        </p:nvSpPr>
        <p:spPr>
          <a:xfrm>
            <a:off x="5717812" y="1305084"/>
            <a:ext cx="958200" cy="7650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1361225" y="2974520"/>
            <a:ext cx="958200" cy="7650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697087" y="2954178"/>
            <a:ext cx="958200" cy="7650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1393650" y="1322175"/>
            <a:ext cx="958200" cy="7650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Inconsolata"/>
                <a:ea typeface="Inconsolata"/>
                <a:cs typeface="Inconsolata"/>
                <a:sym typeface="Inconsolata"/>
              </a:rPr>
              <a:t>Table of </a:t>
            </a:r>
            <a:r>
              <a:rPr lang="en"/>
              <a:t>contents</a:t>
            </a:r>
            <a:endParaRPr/>
          </a:p>
        </p:txBody>
      </p:sp>
      <p:sp>
        <p:nvSpPr>
          <p:cNvPr id="838" name="Google Shape;838;p34"/>
          <p:cNvSpPr txBox="1">
            <a:spLocks noGrp="1"/>
          </p:cNvSpPr>
          <p:nvPr>
            <p:ph type="title" idx="2"/>
          </p:nvPr>
        </p:nvSpPr>
        <p:spPr>
          <a:xfrm>
            <a:off x="1504202"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39" name="Google Shape;839;p34"/>
          <p:cNvSpPr txBox="1">
            <a:spLocks noGrp="1"/>
          </p:cNvSpPr>
          <p:nvPr>
            <p:ph type="title" idx="3"/>
          </p:nvPr>
        </p:nvSpPr>
        <p:spPr>
          <a:xfrm>
            <a:off x="1443250" y="3129969"/>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840" name="Google Shape;840;p34"/>
          <p:cNvSpPr txBox="1">
            <a:spLocks noGrp="1"/>
          </p:cNvSpPr>
          <p:nvPr>
            <p:ph type="title" idx="4"/>
          </p:nvPr>
        </p:nvSpPr>
        <p:spPr>
          <a:xfrm>
            <a:off x="5829562" y="3129969"/>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
        <p:nvSpPr>
          <p:cNvPr id="841" name="Google Shape;841;p34"/>
          <p:cNvSpPr txBox="1">
            <a:spLocks noGrp="1"/>
          </p:cNvSpPr>
          <p:nvPr>
            <p:ph type="title" idx="5"/>
          </p:nvPr>
        </p:nvSpPr>
        <p:spPr>
          <a:xfrm>
            <a:off x="4203477" y="31428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842" name="Google Shape;842;p34"/>
          <p:cNvSpPr txBox="1">
            <a:spLocks noGrp="1"/>
          </p:cNvSpPr>
          <p:nvPr>
            <p:ph type="title" idx="6"/>
          </p:nvPr>
        </p:nvSpPr>
        <p:spPr>
          <a:xfrm>
            <a:off x="5877739" y="1463792"/>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844" name="Google Shape;844;p34"/>
          <p:cNvSpPr txBox="1">
            <a:spLocks noGrp="1"/>
          </p:cNvSpPr>
          <p:nvPr>
            <p:ph type="subTitle" idx="1"/>
          </p:nvPr>
        </p:nvSpPr>
        <p:spPr>
          <a:xfrm>
            <a:off x="720000" y="2163650"/>
            <a:ext cx="2305500" cy="4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Introduction</a:t>
            </a:r>
            <a:endParaRPr dirty="0"/>
          </a:p>
        </p:txBody>
      </p:sp>
      <p:sp>
        <p:nvSpPr>
          <p:cNvPr id="845" name="Google Shape;845;p34"/>
          <p:cNvSpPr txBox="1">
            <a:spLocks noGrp="1"/>
          </p:cNvSpPr>
          <p:nvPr>
            <p:ph type="subTitle" idx="8"/>
          </p:nvPr>
        </p:nvSpPr>
        <p:spPr>
          <a:xfrm>
            <a:off x="5237735" y="2107543"/>
            <a:ext cx="2305500" cy="4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Data source</a:t>
            </a:r>
            <a:endParaRPr dirty="0"/>
          </a:p>
        </p:txBody>
      </p:sp>
      <p:sp>
        <p:nvSpPr>
          <p:cNvPr id="846" name="Google Shape;846;p34"/>
          <p:cNvSpPr txBox="1">
            <a:spLocks noGrp="1"/>
          </p:cNvSpPr>
          <p:nvPr>
            <p:ph type="subTitle" idx="9"/>
          </p:nvPr>
        </p:nvSpPr>
        <p:spPr>
          <a:xfrm>
            <a:off x="397083" y="3809375"/>
            <a:ext cx="3561734" cy="499800"/>
          </a:xfrm>
          <a:prstGeom prst="rect">
            <a:avLst/>
          </a:prstGeom>
        </p:spPr>
        <p:txBody>
          <a:bodyPr spcFirstLastPara="1" wrap="square" lIns="91425" tIns="91425" rIns="91425" bIns="91425" anchor="b" anchorCtr="0">
            <a:noAutofit/>
          </a:bodyPr>
          <a:lstStyle/>
          <a:p>
            <a:r>
              <a:rPr lang="en-US" b="1" dirty="0" smtClean="0">
                <a:solidFill>
                  <a:srgbClr val="002060"/>
                </a:solidFill>
                <a:cs typeface="Segoe UI" panose="020B0502040204020203" pitchFamily="34" charset="0"/>
              </a:rPr>
              <a:t>Data Transformation</a:t>
            </a:r>
            <a:endParaRPr lang="en-US" b="1" dirty="0">
              <a:solidFill>
                <a:srgbClr val="002060"/>
              </a:solidFill>
              <a:cs typeface="Segoe UI" panose="020B0502040204020203" pitchFamily="34" charset="0"/>
            </a:endParaRPr>
          </a:p>
        </p:txBody>
      </p:sp>
      <p:sp>
        <p:nvSpPr>
          <p:cNvPr id="848" name="Google Shape;848;p34"/>
          <p:cNvSpPr txBox="1">
            <a:spLocks noGrp="1"/>
          </p:cNvSpPr>
          <p:nvPr>
            <p:ph type="subTitle" idx="14"/>
          </p:nvPr>
        </p:nvSpPr>
        <p:spPr>
          <a:xfrm>
            <a:off x="4895452" y="3860376"/>
            <a:ext cx="2699274" cy="447600"/>
          </a:xfrm>
          <a:prstGeom prst="rect">
            <a:avLst/>
          </a:prstGeom>
        </p:spPr>
        <p:txBody>
          <a:bodyPr spcFirstLastPara="1" wrap="square" lIns="91425" tIns="91425" rIns="91425" bIns="91425" anchor="b" anchorCtr="0">
            <a:noAutofit/>
          </a:bodyPr>
          <a:lstStyle/>
          <a:p>
            <a:r>
              <a:rPr lang="en-US" b="1" dirty="0">
                <a:solidFill>
                  <a:srgbClr val="002060"/>
                </a:solidFill>
                <a:cs typeface="Segoe UI" panose="020B0502040204020203" pitchFamily="34" charset="0"/>
              </a:rPr>
              <a:t>Visualization </a:t>
            </a:r>
            <a:endParaRPr lang="en-US" b="1" dirty="0">
              <a:solidFill>
                <a:srgbClr val="002060"/>
              </a:solidFill>
              <a:cs typeface="Segoe UI" panose="020B0502040204020203" pitchFamily="34" charset="0"/>
            </a:endParaRPr>
          </a:p>
        </p:txBody>
      </p:sp>
      <p:grpSp>
        <p:nvGrpSpPr>
          <p:cNvPr id="883" name="Google Shape;883;p34"/>
          <p:cNvGrpSpPr/>
          <p:nvPr/>
        </p:nvGrpSpPr>
        <p:grpSpPr>
          <a:xfrm>
            <a:off x="8162668" y="775650"/>
            <a:ext cx="726082" cy="271200"/>
            <a:chOff x="8162668" y="775650"/>
            <a:chExt cx="726082" cy="271200"/>
          </a:xfrm>
        </p:grpSpPr>
        <p:sp>
          <p:nvSpPr>
            <p:cNvPr id="884" name="Google Shape;884;p34"/>
            <p:cNvSpPr/>
            <p:nvPr/>
          </p:nvSpPr>
          <p:spPr>
            <a:xfrm rot="2700000">
              <a:off x="8202384" y="815366"/>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rot="2700000">
              <a:off x="8429825" y="815366"/>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rot="2700000">
              <a:off x="8657266" y="815366"/>
              <a:ext cx="191767" cy="191767"/>
            </a:xfrm>
            <a:prstGeom prst="plus">
              <a:avLst>
                <a:gd name="adj" fmla="val 3878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33" name="Google Shape;933;p36"/>
          <p:cNvSpPr/>
          <p:nvPr/>
        </p:nvSpPr>
        <p:spPr>
          <a:xfrm>
            <a:off x="2026185" y="712941"/>
            <a:ext cx="1044900" cy="1017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txBox="1">
            <a:spLocks noGrp="1"/>
          </p:cNvSpPr>
          <p:nvPr>
            <p:ph type="title"/>
          </p:nvPr>
        </p:nvSpPr>
        <p:spPr>
          <a:xfrm>
            <a:off x="3169631" y="807915"/>
            <a:ext cx="4383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bg2"/>
                </a:solidFill>
              </a:rPr>
              <a:t>Introduction</a:t>
            </a:r>
            <a:endParaRPr dirty="0">
              <a:solidFill>
                <a:schemeClr val="bg2"/>
              </a:solidFill>
            </a:endParaRPr>
          </a:p>
        </p:txBody>
      </p:sp>
      <p:sp>
        <p:nvSpPr>
          <p:cNvPr id="935" name="Google Shape;935;p36"/>
          <p:cNvSpPr txBox="1">
            <a:spLocks noGrp="1"/>
          </p:cNvSpPr>
          <p:nvPr>
            <p:ph type="title" idx="2"/>
          </p:nvPr>
        </p:nvSpPr>
        <p:spPr>
          <a:xfrm>
            <a:off x="2098185" y="800541"/>
            <a:ext cx="90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986" name="Google Shape;986;p36"/>
          <p:cNvSpPr/>
          <p:nvPr/>
        </p:nvSpPr>
        <p:spPr>
          <a:xfrm rot="-5400000">
            <a:off x="7884300" y="3883800"/>
            <a:ext cx="299100" cy="22203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Subtitle 1"/>
          <p:cNvSpPr txBox="1">
            <a:spLocks/>
          </p:cNvSpPr>
          <p:nvPr/>
        </p:nvSpPr>
        <p:spPr>
          <a:xfrm>
            <a:off x="862481" y="2505438"/>
            <a:ext cx="7855588" cy="18261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r>
              <a:rPr lang="en-US" sz="2000" b="1" dirty="0" smtClean="0">
                <a:solidFill>
                  <a:schemeClr val="accent5">
                    <a:lumMod val="95000"/>
                  </a:schemeClr>
                </a:solidFill>
                <a:latin typeface="Anaheim" panose="020B0604020202020204" charset="0"/>
              </a:rPr>
              <a:t>This dashboard provides information on the number of tickets raised, their current states, the duration for completing each ticket, year-wise ticket distribution, and details about the individuals who resolved the tickets.</a:t>
            </a:r>
            <a:endParaRPr lang="en-IN" sz="2000" b="1" dirty="0">
              <a:solidFill>
                <a:schemeClr val="accent5">
                  <a:lumMod val="95000"/>
                </a:schemeClr>
              </a:solidFill>
              <a:latin typeface="Anaheim"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33" name="Google Shape;933;p36"/>
          <p:cNvSpPr/>
          <p:nvPr/>
        </p:nvSpPr>
        <p:spPr>
          <a:xfrm>
            <a:off x="2057100" y="717408"/>
            <a:ext cx="1044900" cy="1017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txBox="1">
            <a:spLocks noGrp="1"/>
          </p:cNvSpPr>
          <p:nvPr>
            <p:ph type="title"/>
          </p:nvPr>
        </p:nvSpPr>
        <p:spPr>
          <a:xfrm>
            <a:off x="3146244" y="784997"/>
            <a:ext cx="4383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bg2"/>
                </a:solidFill>
              </a:rPr>
              <a:t>Data Source</a:t>
            </a:r>
            <a:endParaRPr dirty="0">
              <a:solidFill>
                <a:schemeClr val="bg2"/>
              </a:solidFill>
            </a:endParaRPr>
          </a:p>
        </p:txBody>
      </p:sp>
      <p:sp>
        <p:nvSpPr>
          <p:cNvPr id="935" name="Google Shape;935;p36"/>
          <p:cNvSpPr txBox="1">
            <a:spLocks noGrp="1"/>
          </p:cNvSpPr>
          <p:nvPr>
            <p:ph type="title" idx="2"/>
          </p:nvPr>
        </p:nvSpPr>
        <p:spPr>
          <a:xfrm>
            <a:off x="2129100" y="805008"/>
            <a:ext cx="90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986" name="Google Shape;986;p36"/>
          <p:cNvSpPr/>
          <p:nvPr/>
        </p:nvSpPr>
        <p:spPr>
          <a:xfrm rot="-5400000">
            <a:off x="7884300" y="3883800"/>
            <a:ext cx="299100" cy="22203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Subtitle 1"/>
          <p:cNvSpPr txBox="1">
            <a:spLocks/>
          </p:cNvSpPr>
          <p:nvPr/>
        </p:nvSpPr>
        <p:spPr>
          <a:xfrm>
            <a:off x="862481" y="2505438"/>
            <a:ext cx="7855588" cy="18261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accent5">
                    <a:lumMod val="95000"/>
                  </a:schemeClr>
                </a:solidFill>
              </a:rPr>
              <a:t>We collected the dataset from the Kaggle platform</a:t>
            </a:r>
            <a:r>
              <a:rPr lang="en-US" sz="2000" dirty="0" smtClean="0">
                <a:solidFill>
                  <a:schemeClr val="accent5">
                    <a:lumMod val="95000"/>
                  </a:schemeClr>
                </a:solidFill>
              </a:rPr>
              <a:t>.</a:t>
            </a:r>
          </a:p>
          <a:p>
            <a:endParaRPr lang="en-US" sz="2000" b="1" dirty="0">
              <a:solidFill>
                <a:schemeClr val="accent5">
                  <a:lumMod val="95000"/>
                </a:schemeClr>
              </a:solidFill>
              <a:latin typeface="Anaheim" panose="020B0604020202020204" charset="0"/>
            </a:endParaRPr>
          </a:p>
          <a:p>
            <a:r>
              <a:rPr lang="en-US" sz="2000" u="sng" dirty="0">
                <a:solidFill>
                  <a:schemeClr val="accent5">
                    <a:lumMod val="95000"/>
                  </a:schemeClr>
                </a:solidFill>
                <a:hlinkClick r:id="rId3"/>
              </a:rPr>
              <a:t>https://www.kaggle.com/datasets/vipulshinde/incident-response-log?select=incident_event_log.csv</a:t>
            </a:r>
            <a:endParaRPr lang="en-US" sz="2000" dirty="0">
              <a:solidFill>
                <a:schemeClr val="accent5">
                  <a:lumMod val="95000"/>
                </a:schemeClr>
              </a:solidFill>
            </a:endParaRPr>
          </a:p>
          <a:p>
            <a:pPr marL="152400"/>
            <a:endParaRPr lang="en-IN" sz="2000" b="1" dirty="0">
              <a:solidFill>
                <a:schemeClr val="accent5">
                  <a:lumMod val="95000"/>
                </a:schemeClr>
              </a:solidFill>
              <a:latin typeface="Anaheim" panose="020B0604020202020204" charset="0"/>
            </a:endParaRPr>
          </a:p>
        </p:txBody>
      </p:sp>
    </p:spTree>
    <p:extLst>
      <p:ext uri="{BB962C8B-B14F-4D97-AF65-F5344CB8AC3E}">
        <p14:creationId xmlns:p14="http://schemas.microsoft.com/office/powerpoint/2010/main" val="308482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33" name="Google Shape;933;p36"/>
          <p:cNvSpPr/>
          <p:nvPr/>
        </p:nvSpPr>
        <p:spPr>
          <a:xfrm>
            <a:off x="1870455" y="703308"/>
            <a:ext cx="1044900" cy="1017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txBox="1">
            <a:spLocks noGrp="1"/>
          </p:cNvSpPr>
          <p:nvPr>
            <p:ph type="title"/>
          </p:nvPr>
        </p:nvSpPr>
        <p:spPr>
          <a:xfrm>
            <a:off x="2843355" y="712677"/>
            <a:ext cx="5542297"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bg2"/>
                </a:solidFill>
              </a:rPr>
              <a:t>Data Transformation</a:t>
            </a:r>
            <a:endParaRPr dirty="0">
              <a:solidFill>
                <a:schemeClr val="bg2"/>
              </a:solidFill>
            </a:endParaRPr>
          </a:p>
        </p:txBody>
      </p:sp>
      <p:sp>
        <p:nvSpPr>
          <p:cNvPr id="935" name="Google Shape;935;p36"/>
          <p:cNvSpPr txBox="1">
            <a:spLocks noGrp="1"/>
          </p:cNvSpPr>
          <p:nvPr>
            <p:ph type="title" idx="2"/>
          </p:nvPr>
        </p:nvSpPr>
        <p:spPr>
          <a:xfrm>
            <a:off x="1942455" y="790908"/>
            <a:ext cx="90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986" name="Google Shape;986;p36"/>
          <p:cNvSpPr/>
          <p:nvPr/>
        </p:nvSpPr>
        <p:spPr>
          <a:xfrm rot="-5400000">
            <a:off x="7884300" y="3883800"/>
            <a:ext cx="299100" cy="22203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Subtitle 1"/>
          <p:cNvSpPr txBox="1">
            <a:spLocks/>
          </p:cNvSpPr>
          <p:nvPr/>
        </p:nvSpPr>
        <p:spPr>
          <a:xfrm>
            <a:off x="1052467" y="1720308"/>
            <a:ext cx="7855588" cy="18261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r>
              <a:rPr lang="en-US" sz="1800" b="1" dirty="0">
                <a:solidFill>
                  <a:schemeClr val="accent5">
                    <a:lumMod val="95000"/>
                  </a:schemeClr>
                </a:solidFill>
                <a:latin typeface="Anaheim" panose="020B0604020202020204" charset="0"/>
              </a:rPr>
              <a:t>After collecting the dataset from the Kaggle website, we utilized MSSQL to store it in a database. Subsequently, in MSSQL, we performed transformations such as changing columns with "</a:t>
            </a:r>
            <a:r>
              <a:rPr lang="en-US" sz="1800" b="1" dirty="0">
                <a:solidFill>
                  <a:schemeClr val="tx2">
                    <a:lumMod val="75000"/>
                  </a:schemeClr>
                </a:solidFill>
                <a:latin typeface="Anaheim" panose="020B0604020202020204" charset="0"/>
              </a:rPr>
              <a:t>?</a:t>
            </a:r>
            <a:r>
              <a:rPr lang="en-US" sz="1800" b="1" dirty="0">
                <a:solidFill>
                  <a:schemeClr val="accent5">
                    <a:lumMod val="95000"/>
                  </a:schemeClr>
                </a:solidFill>
                <a:latin typeface="Anaheim" panose="020B0604020202020204" charset="0"/>
              </a:rPr>
              <a:t>" to "</a:t>
            </a:r>
            <a:r>
              <a:rPr lang="en-US" sz="1800" b="1" dirty="0">
                <a:solidFill>
                  <a:schemeClr val="tx2">
                    <a:lumMod val="75000"/>
                  </a:schemeClr>
                </a:solidFill>
                <a:latin typeface="Anaheim" panose="020B0604020202020204" charset="0"/>
              </a:rPr>
              <a:t>N/A</a:t>
            </a:r>
            <a:r>
              <a:rPr lang="en-US" sz="1800" b="1" dirty="0">
                <a:solidFill>
                  <a:schemeClr val="accent5">
                    <a:lumMod val="95000"/>
                  </a:schemeClr>
                </a:solidFill>
                <a:latin typeface="Anaheim" panose="020B0604020202020204" charset="0"/>
              </a:rPr>
              <a:t>" and calculated the duration using the </a:t>
            </a:r>
            <a:r>
              <a:rPr lang="en-US" sz="1800" b="1" dirty="0" smtClean="0">
                <a:solidFill>
                  <a:schemeClr val="accent5">
                    <a:lumMod val="95000"/>
                  </a:schemeClr>
                </a:solidFill>
                <a:latin typeface="Anaheim" panose="020B0604020202020204" charset="0"/>
              </a:rPr>
              <a:t>"opened at" </a:t>
            </a:r>
            <a:r>
              <a:rPr lang="en-US" sz="1800" b="1" dirty="0">
                <a:solidFill>
                  <a:schemeClr val="accent5">
                    <a:lumMod val="95000"/>
                  </a:schemeClr>
                </a:solidFill>
                <a:latin typeface="Anaheim" panose="020B0604020202020204" charset="0"/>
              </a:rPr>
              <a:t>and </a:t>
            </a:r>
            <a:r>
              <a:rPr lang="en-US" sz="1800" b="1" dirty="0" smtClean="0">
                <a:solidFill>
                  <a:schemeClr val="accent5">
                    <a:lumMod val="95000"/>
                  </a:schemeClr>
                </a:solidFill>
                <a:latin typeface="Anaheim" panose="020B0604020202020204" charset="0"/>
              </a:rPr>
              <a:t>"closed at" </a:t>
            </a:r>
            <a:r>
              <a:rPr lang="en-US" sz="1800" b="1" dirty="0">
                <a:solidFill>
                  <a:schemeClr val="accent5">
                    <a:lumMod val="95000"/>
                  </a:schemeClr>
                </a:solidFill>
                <a:latin typeface="Anaheim" panose="020B0604020202020204" charset="0"/>
              </a:rPr>
              <a:t>date columns. Finally, employing the Import mode method from Power BI to SQL Server, we executed additional transformations on the data.</a:t>
            </a:r>
          </a:p>
          <a:p>
            <a:pPr marL="152400"/>
            <a:endParaRPr lang="en-US" sz="1800" b="1" dirty="0">
              <a:solidFill>
                <a:schemeClr val="accent5">
                  <a:lumMod val="95000"/>
                </a:schemeClr>
              </a:solidFill>
              <a:latin typeface="Anaheim" panose="020B0604020202020204" charset="0"/>
            </a:endParaRPr>
          </a:p>
          <a:p>
            <a:pPr marL="152400"/>
            <a:r>
              <a:rPr lang="en-US" sz="1800" b="1" dirty="0">
                <a:solidFill>
                  <a:schemeClr val="accent5">
                    <a:lumMod val="95000"/>
                  </a:schemeClr>
                </a:solidFill>
                <a:latin typeface="Anaheim" panose="020B0604020202020204" charset="0"/>
              </a:rPr>
              <a:t>Post-transformation, DAX (Data Analysis Expressions) was employed to create new columns and measures for the purpose of conducting a comprehensive analytical analysis.</a:t>
            </a:r>
            <a:endParaRPr lang="en-IN" sz="1800" b="1" dirty="0">
              <a:solidFill>
                <a:schemeClr val="accent5">
                  <a:lumMod val="95000"/>
                </a:schemeClr>
              </a:solidFill>
              <a:latin typeface="Anaheim" panose="020B0604020202020204" charset="0"/>
            </a:endParaRPr>
          </a:p>
        </p:txBody>
      </p:sp>
    </p:spTree>
    <p:extLst>
      <p:ext uri="{BB962C8B-B14F-4D97-AF65-F5344CB8AC3E}">
        <p14:creationId xmlns:p14="http://schemas.microsoft.com/office/powerpoint/2010/main" val="3715766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33" name="Google Shape;933;p36"/>
          <p:cNvSpPr/>
          <p:nvPr/>
        </p:nvSpPr>
        <p:spPr>
          <a:xfrm>
            <a:off x="1236275" y="2215017"/>
            <a:ext cx="1044900" cy="1017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txBox="1">
            <a:spLocks noGrp="1"/>
          </p:cNvSpPr>
          <p:nvPr>
            <p:ph type="title"/>
          </p:nvPr>
        </p:nvSpPr>
        <p:spPr>
          <a:xfrm>
            <a:off x="2751381" y="2302617"/>
            <a:ext cx="5542297"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smtClean="0">
                <a:solidFill>
                  <a:schemeClr val="bg2"/>
                </a:solidFill>
              </a:rPr>
              <a:t>Visualization</a:t>
            </a:r>
            <a:endParaRPr sz="5400" dirty="0">
              <a:solidFill>
                <a:schemeClr val="bg2"/>
              </a:solidFill>
            </a:endParaRPr>
          </a:p>
        </p:txBody>
      </p:sp>
      <p:sp>
        <p:nvSpPr>
          <p:cNvPr id="935" name="Google Shape;935;p36"/>
          <p:cNvSpPr txBox="1">
            <a:spLocks noGrp="1"/>
          </p:cNvSpPr>
          <p:nvPr>
            <p:ph type="title" idx="2"/>
          </p:nvPr>
        </p:nvSpPr>
        <p:spPr>
          <a:xfrm>
            <a:off x="1308275" y="2302617"/>
            <a:ext cx="90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
        <p:nvSpPr>
          <p:cNvPr id="986" name="Google Shape;986;p36"/>
          <p:cNvSpPr/>
          <p:nvPr/>
        </p:nvSpPr>
        <p:spPr>
          <a:xfrm rot="-5400000">
            <a:off x="7884300" y="3883800"/>
            <a:ext cx="299100" cy="22203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260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1002" name="Google Shape;1002;p37"/>
          <p:cNvSpPr txBox="1">
            <a:spLocks noGrp="1"/>
          </p:cNvSpPr>
          <p:nvPr>
            <p:ph type="title"/>
          </p:nvPr>
        </p:nvSpPr>
        <p:spPr>
          <a:xfrm>
            <a:off x="284923" y="0"/>
            <a:ext cx="7704000" cy="4129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smtClean="0"/>
              <a:t>Audit log Dashboard</a:t>
            </a:r>
            <a:endParaRPr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93" y="525001"/>
            <a:ext cx="9070259" cy="45816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42"/>
          <p:cNvSpPr/>
          <p:nvPr/>
        </p:nvSpPr>
        <p:spPr>
          <a:xfrm rot="-1640793">
            <a:off x="6110073" y="3617142"/>
            <a:ext cx="757022" cy="894306"/>
          </a:xfrm>
          <a:custGeom>
            <a:avLst/>
            <a:gdLst/>
            <a:ahLst/>
            <a:cxnLst/>
            <a:rect l="l" t="t" r="r" b="b"/>
            <a:pathLst>
              <a:path w="30279" h="35770" extrusionOk="0">
                <a:moveTo>
                  <a:pt x="11460" y="0"/>
                </a:moveTo>
                <a:cubicBezTo>
                  <a:pt x="11309" y="0"/>
                  <a:pt x="11156" y="5"/>
                  <a:pt x="11002" y="13"/>
                </a:cubicBezTo>
                <a:cubicBezTo>
                  <a:pt x="7937" y="200"/>
                  <a:pt x="5560" y="2076"/>
                  <a:pt x="5676" y="4232"/>
                </a:cubicBezTo>
                <a:lnTo>
                  <a:pt x="5688" y="4220"/>
                </a:lnTo>
                <a:cubicBezTo>
                  <a:pt x="5746" y="5211"/>
                  <a:pt x="6317" y="6085"/>
                  <a:pt x="7238" y="6726"/>
                </a:cubicBezTo>
                <a:lnTo>
                  <a:pt x="1096" y="7076"/>
                </a:lnTo>
                <a:cubicBezTo>
                  <a:pt x="478" y="7111"/>
                  <a:pt x="1" y="7647"/>
                  <a:pt x="47" y="8264"/>
                </a:cubicBezTo>
                <a:lnTo>
                  <a:pt x="362" y="13730"/>
                </a:lnTo>
                <a:cubicBezTo>
                  <a:pt x="370" y="13945"/>
                  <a:pt x="544" y="14079"/>
                  <a:pt x="725" y="14079"/>
                </a:cubicBezTo>
                <a:cubicBezTo>
                  <a:pt x="819" y="14079"/>
                  <a:pt x="916" y="14043"/>
                  <a:pt x="991" y="13963"/>
                </a:cubicBezTo>
                <a:cubicBezTo>
                  <a:pt x="1586" y="13299"/>
                  <a:pt x="2320" y="12880"/>
                  <a:pt x="3147" y="12833"/>
                </a:cubicBezTo>
                <a:cubicBezTo>
                  <a:pt x="3202" y="12830"/>
                  <a:pt x="3257" y="12828"/>
                  <a:pt x="3312" y="12828"/>
                </a:cubicBezTo>
                <a:cubicBezTo>
                  <a:pt x="5388" y="12828"/>
                  <a:pt x="7184" y="15173"/>
                  <a:pt x="7354" y="18159"/>
                </a:cubicBezTo>
                <a:cubicBezTo>
                  <a:pt x="7541" y="21224"/>
                  <a:pt x="5944" y="23811"/>
                  <a:pt x="3788" y="23939"/>
                </a:cubicBezTo>
                <a:cubicBezTo>
                  <a:pt x="3737" y="23942"/>
                  <a:pt x="3685" y="23944"/>
                  <a:pt x="3634" y="23944"/>
                </a:cubicBezTo>
                <a:cubicBezTo>
                  <a:pt x="2873" y="23944"/>
                  <a:pt x="2138" y="23622"/>
                  <a:pt x="1516" y="23065"/>
                </a:cubicBezTo>
                <a:cubicBezTo>
                  <a:pt x="1447" y="23004"/>
                  <a:pt x="1366" y="22977"/>
                  <a:pt x="1286" y="22977"/>
                </a:cubicBezTo>
                <a:cubicBezTo>
                  <a:pt x="1093" y="22977"/>
                  <a:pt x="905" y="23137"/>
                  <a:pt x="921" y="23368"/>
                </a:cubicBezTo>
                <a:lnTo>
                  <a:pt x="1236" y="28834"/>
                </a:lnTo>
                <a:cubicBezTo>
                  <a:pt x="1270" y="29430"/>
                  <a:pt x="1771" y="29896"/>
                  <a:pt x="2361" y="29896"/>
                </a:cubicBezTo>
                <a:cubicBezTo>
                  <a:pt x="2382" y="29896"/>
                  <a:pt x="2403" y="29896"/>
                  <a:pt x="2425" y="29895"/>
                </a:cubicBezTo>
                <a:lnTo>
                  <a:pt x="8555" y="29533"/>
                </a:lnTo>
                <a:lnTo>
                  <a:pt x="8555" y="29533"/>
                </a:lnTo>
                <a:cubicBezTo>
                  <a:pt x="7727" y="30268"/>
                  <a:pt x="7249" y="31212"/>
                  <a:pt x="7308" y="32191"/>
                </a:cubicBezTo>
                <a:cubicBezTo>
                  <a:pt x="7429" y="34238"/>
                  <a:pt x="9768" y="35770"/>
                  <a:pt x="12628" y="35770"/>
                </a:cubicBezTo>
                <a:cubicBezTo>
                  <a:pt x="12780" y="35770"/>
                  <a:pt x="12933" y="35766"/>
                  <a:pt x="13088" y="35757"/>
                </a:cubicBezTo>
                <a:cubicBezTo>
                  <a:pt x="16153" y="35582"/>
                  <a:pt x="18531" y="33694"/>
                  <a:pt x="18414" y="31550"/>
                </a:cubicBezTo>
                <a:cubicBezTo>
                  <a:pt x="18356" y="30559"/>
                  <a:pt x="17773" y="29685"/>
                  <a:pt x="16864" y="29056"/>
                </a:cubicBezTo>
                <a:lnTo>
                  <a:pt x="22994" y="28694"/>
                </a:lnTo>
                <a:cubicBezTo>
                  <a:pt x="23612" y="28659"/>
                  <a:pt x="24090" y="28123"/>
                  <a:pt x="24055" y="27506"/>
                </a:cubicBezTo>
                <a:lnTo>
                  <a:pt x="23682" y="21119"/>
                </a:lnTo>
                <a:lnTo>
                  <a:pt x="23682" y="21119"/>
                </a:lnTo>
                <a:cubicBezTo>
                  <a:pt x="24398" y="22045"/>
                  <a:pt x="25344" y="22616"/>
                  <a:pt x="26362" y="22616"/>
                </a:cubicBezTo>
                <a:cubicBezTo>
                  <a:pt x="26420" y="22616"/>
                  <a:pt x="26479" y="22615"/>
                  <a:pt x="26537" y="22611"/>
                </a:cubicBezTo>
                <a:cubicBezTo>
                  <a:pt x="28682" y="22494"/>
                  <a:pt x="30278" y="19907"/>
                  <a:pt x="30103" y="16842"/>
                </a:cubicBezTo>
                <a:cubicBezTo>
                  <a:pt x="29933" y="13845"/>
                  <a:pt x="28137" y="11511"/>
                  <a:pt x="26062" y="11511"/>
                </a:cubicBezTo>
                <a:cubicBezTo>
                  <a:pt x="26007" y="11511"/>
                  <a:pt x="25952" y="11513"/>
                  <a:pt x="25896" y="11516"/>
                </a:cubicBezTo>
                <a:cubicBezTo>
                  <a:pt x="24812" y="11574"/>
                  <a:pt x="23868" y="12262"/>
                  <a:pt x="23227" y="13322"/>
                </a:cubicBezTo>
                <a:lnTo>
                  <a:pt x="22855" y="6948"/>
                </a:lnTo>
                <a:cubicBezTo>
                  <a:pt x="22821" y="6340"/>
                  <a:pt x="22321" y="5885"/>
                  <a:pt x="21731" y="5885"/>
                </a:cubicBezTo>
                <a:cubicBezTo>
                  <a:pt x="21709" y="5885"/>
                  <a:pt x="21688" y="5886"/>
                  <a:pt x="21666" y="5887"/>
                </a:cubicBezTo>
                <a:lnTo>
                  <a:pt x="15536" y="6237"/>
                </a:lnTo>
                <a:cubicBezTo>
                  <a:pt x="16363" y="5502"/>
                  <a:pt x="16841" y="4570"/>
                  <a:pt x="16783" y="3579"/>
                </a:cubicBezTo>
                <a:cubicBezTo>
                  <a:pt x="16661" y="1543"/>
                  <a:pt x="14321" y="0"/>
                  <a:pt x="1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2"/>
          <p:cNvSpPr/>
          <p:nvPr/>
        </p:nvSpPr>
        <p:spPr>
          <a:xfrm rot="9274667">
            <a:off x="5223185" y="1679868"/>
            <a:ext cx="757001" cy="894281"/>
          </a:xfrm>
          <a:custGeom>
            <a:avLst/>
            <a:gdLst/>
            <a:ahLst/>
            <a:cxnLst/>
            <a:rect l="l" t="t" r="r" b="b"/>
            <a:pathLst>
              <a:path w="30279" h="35770" extrusionOk="0">
                <a:moveTo>
                  <a:pt x="11460" y="0"/>
                </a:moveTo>
                <a:cubicBezTo>
                  <a:pt x="11309" y="0"/>
                  <a:pt x="11156" y="5"/>
                  <a:pt x="11002" y="13"/>
                </a:cubicBezTo>
                <a:cubicBezTo>
                  <a:pt x="7937" y="200"/>
                  <a:pt x="5560" y="2076"/>
                  <a:pt x="5676" y="4232"/>
                </a:cubicBezTo>
                <a:lnTo>
                  <a:pt x="5688" y="4220"/>
                </a:lnTo>
                <a:cubicBezTo>
                  <a:pt x="5746" y="5211"/>
                  <a:pt x="6317" y="6085"/>
                  <a:pt x="7238" y="6726"/>
                </a:cubicBezTo>
                <a:lnTo>
                  <a:pt x="1096" y="7076"/>
                </a:lnTo>
                <a:cubicBezTo>
                  <a:pt x="478" y="7111"/>
                  <a:pt x="1" y="7647"/>
                  <a:pt x="47" y="8264"/>
                </a:cubicBezTo>
                <a:lnTo>
                  <a:pt x="362" y="13730"/>
                </a:lnTo>
                <a:cubicBezTo>
                  <a:pt x="370" y="13945"/>
                  <a:pt x="544" y="14079"/>
                  <a:pt x="725" y="14079"/>
                </a:cubicBezTo>
                <a:cubicBezTo>
                  <a:pt x="819" y="14079"/>
                  <a:pt x="916" y="14043"/>
                  <a:pt x="991" y="13963"/>
                </a:cubicBezTo>
                <a:cubicBezTo>
                  <a:pt x="1586" y="13299"/>
                  <a:pt x="2320" y="12880"/>
                  <a:pt x="3147" y="12833"/>
                </a:cubicBezTo>
                <a:cubicBezTo>
                  <a:pt x="3202" y="12830"/>
                  <a:pt x="3257" y="12828"/>
                  <a:pt x="3312" y="12828"/>
                </a:cubicBezTo>
                <a:cubicBezTo>
                  <a:pt x="5388" y="12828"/>
                  <a:pt x="7184" y="15173"/>
                  <a:pt x="7354" y="18159"/>
                </a:cubicBezTo>
                <a:cubicBezTo>
                  <a:pt x="7541" y="21224"/>
                  <a:pt x="5944" y="23811"/>
                  <a:pt x="3788" y="23939"/>
                </a:cubicBezTo>
                <a:cubicBezTo>
                  <a:pt x="3737" y="23942"/>
                  <a:pt x="3685" y="23944"/>
                  <a:pt x="3634" y="23944"/>
                </a:cubicBezTo>
                <a:cubicBezTo>
                  <a:pt x="2873" y="23944"/>
                  <a:pt x="2138" y="23622"/>
                  <a:pt x="1516" y="23065"/>
                </a:cubicBezTo>
                <a:cubicBezTo>
                  <a:pt x="1447" y="23004"/>
                  <a:pt x="1366" y="22977"/>
                  <a:pt x="1286" y="22977"/>
                </a:cubicBezTo>
                <a:cubicBezTo>
                  <a:pt x="1093" y="22977"/>
                  <a:pt x="905" y="23137"/>
                  <a:pt x="921" y="23368"/>
                </a:cubicBezTo>
                <a:lnTo>
                  <a:pt x="1236" y="28834"/>
                </a:lnTo>
                <a:cubicBezTo>
                  <a:pt x="1270" y="29430"/>
                  <a:pt x="1771" y="29896"/>
                  <a:pt x="2361" y="29896"/>
                </a:cubicBezTo>
                <a:cubicBezTo>
                  <a:pt x="2382" y="29896"/>
                  <a:pt x="2403" y="29896"/>
                  <a:pt x="2425" y="29895"/>
                </a:cubicBezTo>
                <a:lnTo>
                  <a:pt x="8555" y="29533"/>
                </a:lnTo>
                <a:lnTo>
                  <a:pt x="8555" y="29533"/>
                </a:lnTo>
                <a:cubicBezTo>
                  <a:pt x="7727" y="30268"/>
                  <a:pt x="7249" y="31212"/>
                  <a:pt x="7308" y="32191"/>
                </a:cubicBezTo>
                <a:cubicBezTo>
                  <a:pt x="7429" y="34238"/>
                  <a:pt x="9768" y="35770"/>
                  <a:pt x="12628" y="35770"/>
                </a:cubicBezTo>
                <a:cubicBezTo>
                  <a:pt x="12780" y="35770"/>
                  <a:pt x="12933" y="35766"/>
                  <a:pt x="13088" y="35757"/>
                </a:cubicBezTo>
                <a:cubicBezTo>
                  <a:pt x="16153" y="35582"/>
                  <a:pt x="18531" y="33694"/>
                  <a:pt x="18414" y="31550"/>
                </a:cubicBezTo>
                <a:cubicBezTo>
                  <a:pt x="18356" y="30559"/>
                  <a:pt x="17773" y="29685"/>
                  <a:pt x="16864" y="29056"/>
                </a:cubicBezTo>
                <a:lnTo>
                  <a:pt x="22994" y="28694"/>
                </a:lnTo>
                <a:cubicBezTo>
                  <a:pt x="23612" y="28659"/>
                  <a:pt x="24090" y="28123"/>
                  <a:pt x="24055" y="27506"/>
                </a:cubicBezTo>
                <a:lnTo>
                  <a:pt x="23682" y="21119"/>
                </a:lnTo>
                <a:lnTo>
                  <a:pt x="23682" y="21119"/>
                </a:lnTo>
                <a:cubicBezTo>
                  <a:pt x="24398" y="22045"/>
                  <a:pt x="25344" y="22616"/>
                  <a:pt x="26362" y="22616"/>
                </a:cubicBezTo>
                <a:cubicBezTo>
                  <a:pt x="26420" y="22616"/>
                  <a:pt x="26479" y="22615"/>
                  <a:pt x="26537" y="22611"/>
                </a:cubicBezTo>
                <a:cubicBezTo>
                  <a:pt x="28682" y="22494"/>
                  <a:pt x="30278" y="19907"/>
                  <a:pt x="30103" y="16842"/>
                </a:cubicBezTo>
                <a:cubicBezTo>
                  <a:pt x="29933" y="13845"/>
                  <a:pt x="28137" y="11511"/>
                  <a:pt x="26062" y="11511"/>
                </a:cubicBezTo>
                <a:cubicBezTo>
                  <a:pt x="26007" y="11511"/>
                  <a:pt x="25952" y="11513"/>
                  <a:pt x="25896" y="11516"/>
                </a:cubicBezTo>
                <a:cubicBezTo>
                  <a:pt x="24812" y="11574"/>
                  <a:pt x="23868" y="12262"/>
                  <a:pt x="23227" y="13322"/>
                </a:cubicBezTo>
                <a:lnTo>
                  <a:pt x="22855" y="6948"/>
                </a:lnTo>
                <a:cubicBezTo>
                  <a:pt x="22821" y="6340"/>
                  <a:pt x="22321" y="5885"/>
                  <a:pt x="21731" y="5885"/>
                </a:cubicBezTo>
                <a:cubicBezTo>
                  <a:pt x="21709" y="5885"/>
                  <a:pt x="21688" y="5886"/>
                  <a:pt x="21666" y="5887"/>
                </a:cubicBezTo>
                <a:lnTo>
                  <a:pt x="15536" y="6237"/>
                </a:lnTo>
                <a:cubicBezTo>
                  <a:pt x="16363" y="5502"/>
                  <a:pt x="16841" y="4570"/>
                  <a:pt x="16783" y="3579"/>
                </a:cubicBezTo>
                <a:cubicBezTo>
                  <a:pt x="16661" y="1543"/>
                  <a:pt x="14321" y="0"/>
                  <a:pt x="1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2"/>
          <p:cNvSpPr txBox="1">
            <a:spLocks noGrp="1"/>
          </p:cNvSpPr>
          <p:nvPr>
            <p:ph type="title"/>
          </p:nvPr>
        </p:nvSpPr>
        <p:spPr>
          <a:xfrm>
            <a:off x="2797712" y="583074"/>
            <a:ext cx="3034026" cy="874760"/>
          </a:xfrm>
          <a:prstGeom prst="rect">
            <a:avLst/>
          </a:prstGeom>
        </p:spPr>
        <p:txBody>
          <a:bodyPr spcFirstLastPara="1" wrap="square" lIns="91425" tIns="91425" rIns="91425" bIns="91425" anchor="ctr" anchorCtr="0">
            <a:noAutofit/>
          </a:bodyPr>
          <a:lstStyle/>
          <a:p>
            <a:pPr lvl="0"/>
            <a:r>
              <a:rPr lang="en-US" sz="1800" dirty="0"/>
              <a:t>R</a:t>
            </a:r>
            <a:r>
              <a:rPr lang="en-US" sz="1800" dirty="0" smtClean="0"/>
              <a:t>eassigned tickets totaled </a:t>
            </a:r>
            <a:r>
              <a:rPr lang="en-US" sz="1800" dirty="0">
                <a:solidFill>
                  <a:schemeClr val="accent4">
                    <a:lumMod val="50000"/>
                  </a:schemeClr>
                </a:solidFill>
              </a:rPr>
              <a:t>138K</a:t>
            </a:r>
            <a:endParaRPr sz="1800" dirty="0">
              <a:solidFill>
                <a:schemeClr val="accent4">
                  <a:lumMod val="50000"/>
                </a:schemeClr>
              </a:solidFill>
            </a:endParaRPr>
          </a:p>
        </p:txBody>
      </p:sp>
      <p:sp>
        <p:nvSpPr>
          <p:cNvPr id="1215" name="Google Shape;1215;p42"/>
          <p:cNvSpPr txBox="1">
            <a:spLocks noGrp="1"/>
          </p:cNvSpPr>
          <p:nvPr>
            <p:ph type="title" idx="2"/>
          </p:nvPr>
        </p:nvSpPr>
        <p:spPr>
          <a:xfrm>
            <a:off x="469098" y="508145"/>
            <a:ext cx="2008632" cy="949689"/>
          </a:xfrm>
          <a:prstGeom prst="rect">
            <a:avLst/>
          </a:prstGeom>
        </p:spPr>
        <p:txBody>
          <a:bodyPr spcFirstLastPara="1" wrap="square" lIns="91425" tIns="91425" rIns="91425" bIns="91425" anchor="ctr" anchorCtr="0">
            <a:noAutofit/>
          </a:bodyPr>
          <a:lstStyle/>
          <a:p>
            <a:pPr lvl="0"/>
            <a:r>
              <a:rPr lang="en-US" sz="1600" dirty="0" smtClean="0"/>
              <a:t>Total </a:t>
            </a:r>
            <a:r>
              <a:rPr lang="en-US" sz="1600" dirty="0"/>
              <a:t>number of </a:t>
            </a:r>
            <a:r>
              <a:rPr lang="en-US" sz="1600" dirty="0" smtClean="0"/>
              <a:t>tickets </a:t>
            </a:r>
            <a:r>
              <a:rPr lang="en-US" sz="1600" dirty="0"/>
              <a:t>was </a:t>
            </a:r>
            <a:r>
              <a:rPr lang="en-US" sz="1600" dirty="0">
                <a:solidFill>
                  <a:schemeClr val="accent4">
                    <a:lumMod val="50000"/>
                  </a:schemeClr>
                </a:solidFill>
              </a:rPr>
              <a:t>120K</a:t>
            </a:r>
            <a:endParaRPr sz="1600" dirty="0">
              <a:solidFill>
                <a:schemeClr val="accent4">
                  <a:lumMod val="50000"/>
                </a:schemeClr>
              </a:solidFill>
            </a:endParaRPr>
          </a:p>
        </p:txBody>
      </p:sp>
      <p:grpSp>
        <p:nvGrpSpPr>
          <p:cNvPr id="1219" name="Google Shape;1219;p42"/>
          <p:cNvGrpSpPr/>
          <p:nvPr/>
        </p:nvGrpSpPr>
        <p:grpSpPr>
          <a:xfrm rot="899377">
            <a:off x="5808438" y="1772964"/>
            <a:ext cx="1601633" cy="1437792"/>
            <a:chOff x="3242475" y="2942600"/>
            <a:chExt cx="1578708" cy="1417212"/>
          </a:xfrm>
        </p:grpSpPr>
        <p:sp>
          <p:nvSpPr>
            <p:cNvPr id="1220" name="Google Shape;1220;p42"/>
            <p:cNvSpPr/>
            <p:nvPr/>
          </p:nvSpPr>
          <p:spPr>
            <a:xfrm>
              <a:off x="3308023" y="2942600"/>
              <a:ext cx="1513160" cy="1408900"/>
            </a:xfrm>
            <a:custGeom>
              <a:avLst/>
              <a:gdLst/>
              <a:ahLst/>
              <a:cxnLst/>
              <a:rect l="l" t="t" r="r" b="b"/>
              <a:pathLst>
                <a:path w="19114" h="17797" extrusionOk="0">
                  <a:moveTo>
                    <a:pt x="16068" y="0"/>
                  </a:moveTo>
                  <a:cubicBezTo>
                    <a:pt x="16011" y="0"/>
                    <a:pt x="15954" y="4"/>
                    <a:pt x="15897" y="12"/>
                  </a:cubicBezTo>
                  <a:lnTo>
                    <a:pt x="1166" y="1912"/>
                  </a:lnTo>
                  <a:cubicBezTo>
                    <a:pt x="478" y="2005"/>
                    <a:pt x="0" y="2623"/>
                    <a:pt x="94" y="3298"/>
                  </a:cubicBezTo>
                  <a:lnTo>
                    <a:pt x="1830" y="16712"/>
                  </a:lnTo>
                  <a:cubicBezTo>
                    <a:pt x="1905" y="17342"/>
                    <a:pt x="2429" y="17796"/>
                    <a:pt x="3046" y="17796"/>
                  </a:cubicBezTo>
                  <a:cubicBezTo>
                    <a:pt x="3102" y="17796"/>
                    <a:pt x="3159" y="17792"/>
                    <a:pt x="3217" y="17785"/>
                  </a:cubicBezTo>
                  <a:lnTo>
                    <a:pt x="17948" y="15885"/>
                  </a:lnTo>
                  <a:cubicBezTo>
                    <a:pt x="18635" y="15792"/>
                    <a:pt x="19113" y="15174"/>
                    <a:pt x="19020" y="14498"/>
                  </a:cubicBezTo>
                  <a:lnTo>
                    <a:pt x="17284" y="1084"/>
                  </a:lnTo>
                  <a:cubicBezTo>
                    <a:pt x="17209" y="454"/>
                    <a:pt x="16684" y="0"/>
                    <a:pt x="16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2"/>
            <p:cNvSpPr/>
            <p:nvPr/>
          </p:nvSpPr>
          <p:spPr>
            <a:xfrm>
              <a:off x="3242475" y="2950912"/>
              <a:ext cx="1513160" cy="1408900"/>
            </a:xfrm>
            <a:custGeom>
              <a:avLst/>
              <a:gdLst/>
              <a:ahLst/>
              <a:cxnLst/>
              <a:rect l="l" t="t" r="r" b="b"/>
              <a:pathLst>
                <a:path w="19114" h="17797" extrusionOk="0">
                  <a:moveTo>
                    <a:pt x="16077" y="0"/>
                  </a:moveTo>
                  <a:cubicBezTo>
                    <a:pt x="16022" y="0"/>
                    <a:pt x="15966" y="4"/>
                    <a:pt x="15909" y="12"/>
                  </a:cubicBezTo>
                  <a:lnTo>
                    <a:pt x="1166" y="1912"/>
                  </a:lnTo>
                  <a:cubicBezTo>
                    <a:pt x="479" y="2005"/>
                    <a:pt x="1" y="2622"/>
                    <a:pt x="94" y="3298"/>
                  </a:cubicBezTo>
                  <a:lnTo>
                    <a:pt x="1831" y="16724"/>
                  </a:lnTo>
                  <a:cubicBezTo>
                    <a:pt x="1905" y="17343"/>
                    <a:pt x="2430" y="17796"/>
                    <a:pt x="3046" y="17796"/>
                  </a:cubicBezTo>
                  <a:cubicBezTo>
                    <a:pt x="3102" y="17796"/>
                    <a:pt x="3160" y="17792"/>
                    <a:pt x="3217" y="17785"/>
                  </a:cubicBezTo>
                  <a:lnTo>
                    <a:pt x="17948" y="15885"/>
                  </a:lnTo>
                  <a:cubicBezTo>
                    <a:pt x="18636" y="15792"/>
                    <a:pt x="19114" y="15174"/>
                    <a:pt x="19021" y="14498"/>
                  </a:cubicBezTo>
                  <a:lnTo>
                    <a:pt x="17284" y="1084"/>
                  </a:lnTo>
                  <a:cubicBezTo>
                    <a:pt x="17209" y="454"/>
                    <a:pt x="16685" y="0"/>
                    <a:pt x="160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2"/>
            <p:cNvSpPr/>
            <p:nvPr/>
          </p:nvSpPr>
          <p:spPr>
            <a:xfrm>
              <a:off x="3422416" y="3532849"/>
              <a:ext cx="265757" cy="162842"/>
            </a:xfrm>
            <a:custGeom>
              <a:avLst/>
              <a:gdLst/>
              <a:ahLst/>
              <a:cxnLst/>
              <a:rect l="l" t="t" r="r" b="b"/>
              <a:pathLst>
                <a:path w="3357" h="2057" extrusionOk="0">
                  <a:moveTo>
                    <a:pt x="2805" y="1"/>
                  </a:moveTo>
                  <a:cubicBezTo>
                    <a:pt x="2791" y="1"/>
                    <a:pt x="2777" y="1"/>
                    <a:pt x="2762" y="3"/>
                  </a:cubicBezTo>
                  <a:lnTo>
                    <a:pt x="373" y="318"/>
                  </a:lnTo>
                  <a:cubicBezTo>
                    <a:pt x="152" y="341"/>
                    <a:pt x="0" y="551"/>
                    <a:pt x="24" y="761"/>
                  </a:cubicBezTo>
                  <a:lnTo>
                    <a:pt x="152" y="1705"/>
                  </a:lnTo>
                  <a:cubicBezTo>
                    <a:pt x="174" y="1911"/>
                    <a:pt x="347" y="2057"/>
                    <a:pt x="550" y="2057"/>
                  </a:cubicBezTo>
                  <a:cubicBezTo>
                    <a:pt x="565" y="2057"/>
                    <a:pt x="580" y="2056"/>
                    <a:pt x="595" y="2054"/>
                  </a:cubicBezTo>
                  <a:lnTo>
                    <a:pt x="2984" y="1739"/>
                  </a:lnTo>
                  <a:cubicBezTo>
                    <a:pt x="3205" y="1716"/>
                    <a:pt x="3357" y="1518"/>
                    <a:pt x="3322" y="1297"/>
                  </a:cubicBezTo>
                  <a:lnTo>
                    <a:pt x="3205" y="353"/>
                  </a:lnTo>
                  <a:cubicBezTo>
                    <a:pt x="3184" y="146"/>
                    <a:pt x="3000"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2"/>
            <p:cNvSpPr/>
            <p:nvPr/>
          </p:nvSpPr>
          <p:spPr>
            <a:xfrm>
              <a:off x="3708438" y="3495959"/>
              <a:ext cx="265757" cy="162842"/>
            </a:xfrm>
            <a:custGeom>
              <a:avLst/>
              <a:gdLst/>
              <a:ahLst/>
              <a:cxnLst/>
              <a:rect l="l" t="t" r="r" b="b"/>
              <a:pathLst>
                <a:path w="3357" h="2057" extrusionOk="0">
                  <a:moveTo>
                    <a:pt x="2796" y="0"/>
                  </a:moveTo>
                  <a:cubicBezTo>
                    <a:pt x="2781" y="0"/>
                    <a:pt x="2766" y="1"/>
                    <a:pt x="2751" y="3"/>
                  </a:cubicBezTo>
                  <a:lnTo>
                    <a:pt x="373" y="318"/>
                  </a:lnTo>
                  <a:cubicBezTo>
                    <a:pt x="152" y="341"/>
                    <a:pt x="0" y="551"/>
                    <a:pt x="24" y="760"/>
                  </a:cubicBezTo>
                  <a:lnTo>
                    <a:pt x="152" y="1704"/>
                  </a:lnTo>
                  <a:cubicBezTo>
                    <a:pt x="173" y="1911"/>
                    <a:pt x="347" y="2056"/>
                    <a:pt x="550" y="2056"/>
                  </a:cubicBezTo>
                  <a:cubicBezTo>
                    <a:pt x="565" y="2056"/>
                    <a:pt x="580" y="2056"/>
                    <a:pt x="595" y="2054"/>
                  </a:cubicBezTo>
                  <a:lnTo>
                    <a:pt x="2984" y="1739"/>
                  </a:lnTo>
                  <a:cubicBezTo>
                    <a:pt x="3205" y="1716"/>
                    <a:pt x="3357" y="1518"/>
                    <a:pt x="3322" y="1296"/>
                  </a:cubicBezTo>
                  <a:lnTo>
                    <a:pt x="3205" y="352"/>
                  </a:lnTo>
                  <a:cubicBezTo>
                    <a:pt x="3183" y="146"/>
                    <a:pt x="3000" y="0"/>
                    <a:pt x="2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2"/>
            <p:cNvSpPr/>
            <p:nvPr/>
          </p:nvSpPr>
          <p:spPr>
            <a:xfrm>
              <a:off x="3994459" y="3459068"/>
              <a:ext cx="265757" cy="162842"/>
            </a:xfrm>
            <a:custGeom>
              <a:avLst/>
              <a:gdLst/>
              <a:ahLst/>
              <a:cxnLst/>
              <a:rect l="l" t="t" r="r" b="b"/>
              <a:pathLst>
                <a:path w="3357" h="2057" extrusionOk="0">
                  <a:moveTo>
                    <a:pt x="2807" y="0"/>
                  </a:moveTo>
                  <a:cubicBezTo>
                    <a:pt x="2792" y="0"/>
                    <a:pt x="2777" y="1"/>
                    <a:pt x="2762" y="3"/>
                  </a:cubicBezTo>
                  <a:lnTo>
                    <a:pt x="373" y="317"/>
                  </a:lnTo>
                  <a:cubicBezTo>
                    <a:pt x="152" y="341"/>
                    <a:pt x="0" y="539"/>
                    <a:pt x="23" y="760"/>
                  </a:cubicBezTo>
                  <a:lnTo>
                    <a:pt x="152" y="1704"/>
                  </a:lnTo>
                  <a:cubicBezTo>
                    <a:pt x="173" y="1911"/>
                    <a:pt x="347" y="2056"/>
                    <a:pt x="550" y="2056"/>
                  </a:cubicBezTo>
                  <a:cubicBezTo>
                    <a:pt x="564" y="2056"/>
                    <a:pt x="579" y="2055"/>
                    <a:pt x="594" y="2054"/>
                  </a:cubicBezTo>
                  <a:lnTo>
                    <a:pt x="2984" y="1739"/>
                  </a:lnTo>
                  <a:cubicBezTo>
                    <a:pt x="3205" y="1716"/>
                    <a:pt x="3356" y="1518"/>
                    <a:pt x="3333" y="1296"/>
                  </a:cubicBezTo>
                  <a:lnTo>
                    <a:pt x="3205" y="352"/>
                  </a:lnTo>
                  <a:cubicBezTo>
                    <a:pt x="3183" y="146"/>
                    <a:pt x="3010" y="0"/>
                    <a:pt x="2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2"/>
            <p:cNvSpPr/>
            <p:nvPr/>
          </p:nvSpPr>
          <p:spPr>
            <a:xfrm>
              <a:off x="4285072" y="3421940"/>
              <a:ext cx="265757" cy="162130"/>
            </a:xfrm>
            <a:custGeom>
              <a:avLst/>
              <a:gdLst/>
              <a:ahLst/>
              <a:cxnLst/>
              <a:rect l="l" t="t" r="r" b="b"/>
              <a:pathLst>
                <a:path w="3357" h="2048" extrusionOk="0">
                  <a:moveTo>
                    <a:pt x="2822" y="1"/>
                  </a:moveTo>
                  <a:cubicBezTo>
                    <a:pt x="2802" y="1"/>
                    <a:pt x="2782" y="2"/>
                    <a:pt x="2762" y="6"/>
                  </a:cubicBezTo>
                  <a:lnTo>
                    <a:pt x="373" y="309"/>
                  </a:lnTo>
                  <a:cubicBezTo>
                    <a:pt x="163" y="343"/>
                    <a:pt x="0" y="542"/>
                    <a:pt x="35" y="763"/>
                  </a:cubicBezTo>
                  <a:lnTo>
                    <a:pt x="152" y="1695"/>
                  </a:lnTo>
                  <a:cubicBezTo>
                    <a:pt x="184" y="1902"/>
                    <a:pt x="359" y="2047"/>
                    <a:pt x="561" y="2047"/>
                  </a:cubicBezTo>
                  <a:cubicBezTo>
                    <a:pt x="576" y="2047"/>
                    <a:pt x="591" y="2047"/>
                    <a:pt x="606" y="2045"/>
                  </a:cubicBezTo>
                  <a:lnTo>
                    <a:pt x="2984" y="1742"/>
                  </a:lnTo>
                  <a:cubicBezTo>
                    <a:pt x="3205" y="1707"/>
                    <a:pt x="3357" y="1509"/>
                    <a:pt x="3333" y="1287"/>
                  </a:cubicBezTo>
                  <a:lnTo>
                    <a:pt x="3205" y="343"/>
                  </a:lnTo>
                  <a:cubicBezTo>
                    <a:pt x="3184" y="153"/>
                    <a:pt x="3018" y="1"/>
                    <a:pt x="28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2"/>
            <p:cNvSpPr/>
            <p:nvPr/>
          </p:nvSpPr>
          <p:spPr>
            <a:xfrm>
              <a:off x="4308109" y="3600931"/>
              <a:ext cx="266707" cy="162288"/>
            </a:xfrm>
            <a:custGeom>
              <a:avLst/>
              <a:gdLst/>
              <a:ahLst/>
              <a:cxnLst/>
              <a:rect l="l" t="t" r="r" b="b"/>
              <a:pathLst>
                <a:path w="3369" h="2050" extrusionOk="0">
                  <a:moveTo>
                    <a:pt x="2822" y="1"/>
                  </a:moveTo>
                  <a:cubicBezTo>
                    <a:pt x="2803" y="1"/>
                    <a:pt x="2783" y="2"/>
                    <a:pt x="2763" y="5"/>
                  </a:cubicBezTo>
                  <a:lnTo>
                    <a:pt x="385" y="308"/>
                  </a:lnTo>
                  <a:cubicBezTo>
                    <a:pt x="164" y="343"/>
                    <a:pt x="0" y="542"/>
                    <a:pt x="35" y="763"/>
                  </a:cubicBezTo>
                  <a:lnTo>
                    <a:pt x="152" y="1707"/>
                  </a:lnTo>
                  <a:cubicBezTo>
                    <a:pt x="184" y="1907"/>
                    <a:pt x="348" y="2050"/>
                    <a:pt x="543" y="2050"/>
                  </a:cubicBezTo>
                  <a:cubicBezTo>
                    <a:pt x="564" y="2050"/>
                    <a:pt x="585" y="2048"/>
                    <a:pt x="607" y="2045"/>
                  </a:cubicBezTo>
                  <a:lnTo>
                    <a:pt x="2996" y="1742"/>
                  </a:lnTo>
                  <a:cubicBezTo>
                    <a:pt x="3205" y="1707"/>
                    <a:pt x="3369" y="1509"/>
                    <a:pt x="3334" y="1287"/>
                  </a:cubicBezTo>
                  <a:lnTo>
                    <a:pt x="3217" y="355"/>
                  </a:lnTo>
                  <a:cubicBezTo>
                    <a:pt x="3185" y="154"/>
                    <a:pt x="3019" y="1"/>
                    <a:pt x="28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2"/>
            <p:cNvSpPr/>
            <p:nvPr/>
          </p:nvSpPr>
          <p:spPr>
            <a:xfrm>
              <a:off x="4332096" y="3780080"/>
              <a:ext cx="288873" cy="342072"/>
            </a:xfrm>
            <a:custGeom>
              <a:avLst/>
              <a:gdLst/>
              <a:ahLst/>
              <a:cxnLst/>
              <a:rect l="l" t="t" r="r" b="b"/>
              <a:pathLst>
                <a:path w="3649" h="4321" extrusionOk="0">
                  <a:moveTo>
                    <a:pt x="2796" y="1"/>
                  </a:moveTo>
                  <a:cubicBezTo>
                    <a:pt x="2781" y="1"/>
                    <a:pt x="2766" y="2"/>
                    <a:pt x="2751" y="3"/>
                  </a:cubicBezTo>
                  <a:lnTo>
                    <a:pt x="373" y="318"/>
                  </a:lnTo>
                  <a:cubicBezTo>
                    <a:pt x="152" y="341"/>
                    <a:pt x="0" y="539"/>
                    <a:pt x="24" y="761"/>
                  </a:cubicBezTo>
                  <a:lnTo>
                    <a:pt x="443" y="3977"/>
                  </a:lnTo>
                  <a:cubicBezTo>
                    <a:pt x="465" y="4168"/>
                    <a:pt x="630" y="4320"/>
                    <a:pt x="826" y="4320"/>
                  </a:cubicBezTo>
                  <a:cubicBezTo>
                    <a:pt x="846" y="4320"/>
                    <a:pt x="866" y="4319"/>
                    <a:pt x="886" y="4315"/>
                  </a:cubicBezTo>
                  <a:lnTo>
                    <a:pt x="3275" y="4012"/>
                  </a:lnTo>
                  <a:cubicBezTo>
                    <a:pt x="3497" y="3977"/>
                    <a:pt x="3648" y="3779"/>
                    <a:pt x="3613" y="3558"/>
                  </a:cubicBezTo>
                  <a:lnTo>
                    <a:pt x="3205" y="353"/>
                  </a:lnTo>
                  <a:cubicBezTo>
                    <a:pt x="3173" y="147"/>
                    <a:pt x="2999" y="1"/>
                    <a:pt x="2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2"/>
            <p:cNvSpPr/>
            <p:nvPr/>
          </p:nvSpPr>
          <p:spPr>
            <a:xfrm>
              <a:off x="3445453" y="3712552"/>
              <a:ext cx="265836" cy="162288"/>
            </a:xfrm>
            <a:custGeom>
              <a:avLst/>
              <a:gdLst/>
              <a:ahLst/>
              <a:cxnLst/>
              <a:rect l="l" t="t" r="r" b="b"/>
              <a:pathLst>
                <a:path w="3358" h="2050" extrusionOk="0">
                  <a:moveTo>
                    <a:pt x="2823" y="1"/>
                  </a:moveTo>
                  <a:cubicBezTo>
                    <a:pt x="2803" y="1"/>
                    <a:pt x="2783" y="2"/>
                    <a:pt x="2763" y="6"/>
                  </a:cubicBezTo>
                  <a:lnTo>
                    <a:pt x="374" y="309"/>
                  </a:lnTo>
                  <a:cubicBezTo>
                    <a:pt x="152" y="344"/>
                    <a:pt x="1" y="542"/>
                    <a:pt x="24" y="763"/>
                  </a:cubicBezTo>
                  <a:lnTo>
                    <a:pt x="152" y="1707"/>
                  </a:lnTo>
                  <a:cubicBezTo>
                    <a:pt x="173" y="1898"/>
                    <a:pt x="339" y="2050"/>
                    <a:pt x="535" y="2050"/>
                  </a:cubicBezTo>
                  <a:cubicBezTo>
                    <a:pt x="555" y="2050"/>
                    <a:pt x="575" y="2048"/>
                    <a:pt x="595" y="2045"/>
                  </a:cubicBezTo>
                  <a:lnTo>
                    <a:pt x="2984" y="1742"/>
                  </a:lnTo>
                  <a:cubicBezTo>
                    <a:pt x="3206" y="1707"/>
                    <a:pt x="3357" y="1509"/>
                    <a:pt x="3334" y="1288"/>
                  </a:cubicBezTo>
                  <a:lnTo>
                    <a:pt x="3206" y="344"/>
                  </a:lnTo>
                  <a:cubicBezTo>
                    <a:pt x="3185" y="153"/>
                    <a:pt x="3019" y="1"/>
                    <a:pt x="2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2"/>
            <p:cNvSpPr/>
            <p:nvPr/>
          </p:nvSpPr>
          <p:spPr>
            <a:xfrm>
              <a:off x="3731475" y="3675662"/>
              <a:ext cx="265757" cy="162288"/>
            </a:xfrm>
            <a:custGeom>
              <a:avLst/>
              <a:gdLst/>
              <a:ahLst/>
              <a:cxnLst/>
              <a:rect l="l" t="t" r="r" b="b"/>
              <a:pathLst>
                <a:path w="3357" h="2050" extrusionOk="0">
                  <a:moveTo>
                    <a:pt x="2823" y="1"/>
                  </a:moveTo>
                  <a:cubicBezTo>
                    <a:pt x="2803" y="1"/>
                    <a:pt x="2783" y="2"/>
                    <a:pt x="2763" y="5"/>
                  </a:cubicBezTo>
                  <a:lnTo>
                    <a:pt x="374" y="308"/>
                  </a:lnTo>
                  <a:cubicBezTo>
                    <a:pt x="152" y="343"/>
                    <a:pt x="1" y="542"/>
                    <a:pt x="24" y="763"/>
                  </a:cubicBezTo>
                  <a:lnTo>
                    <a:pt x="152" y="1707"/>
                  </a:lnTo>
                  <a:cubicBezTo>
                    <a:pt x="173" y="1898"/>
                    <a:pt x="339" y="2050"/>
                    <a:pt x="535" y="2050"/>
                  </a:cubicBezTo>
                  <a:cubicBezTo>
                    <a:pt x="555" y="2050"/>
                    <a:pt x="575" y="2048"/>
                    <a:pt x="595" y="2045"/>
                  </a:cubicBezTo>
                  <a:lnTo>
                    <a:pt x="2984" y="1742"/>
                  </a:lnTo>
                  <a:cubicBezTo>
                    <a:pt x="3206" y="1707"/>
                    <a:pt x="3357" y="1509"/>
                    <a:pt x="3334" y="1287"/>
                  </a:cubicBezTo>
                  <a:lnTo>
                    <a:pt x="3206" y="343"/>
                  </a:lnTo>
                  <a:cubicBezTo>
                    <a:pt x="3184" y="153"/>
                    <a:pt x="3019" y="1"/>
                    <a:pt x="2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2"/>
            <p:cNvSpPr/>
            <p:nvPr/>
          </p:nvSpPr>
          <p:spPr>
            <a:xfrm>
              <a:off x="4017496" y="3638771"/>
              <a:ext cx="265757" cy="162288"/>
            </a:xfrm>
            <a:custGeom>
              <a:avLst/>
              <a:gdLst/>
              <a:ahLst/>
              <a:cxnLst/>
              <a:rect l="l" t="t" r="r" b="b"/>
              <a:pathLst>
                <a:path w="3357" h="2050" extrusionOk="0">
                  <a:moveTo>
                    <a:pt x="2822" y="1"/>
                  </a:moveTo>
                  <a:cubicBezTo>
                    <a:pt x="2803" y="1"/>
                    <a:pt x="2783" y="2"/>
                    <a:pt x="2762" y="5"/>
                  </a:cubicBezTo>
                  <a:lnTo>
                    <a:pt x="373" y="308"/>
                  </a:lnTo>
                  <a:cubicBezTo>
                    <a:pt x="152" y="343"/>
                    <a:pt x="0" y="541"/>
                    <a:pt x="24" y="763"/>
                  </a:cubicBezTo>
                  <a:lnTo>
                    <a:pt x="152" y="1707"/>
                  </a:lnTo>
                  <a:cubicBezTo>
                    <a:pt x="173" y="1897"/>
                    <a:pt x="339" y="2049"/>
                    <a:pt x="535" y="2049"/>
                  </a:cubicBezTo>
                  <a:cubicBezTo>
                    <a:pt x="554" y="2049"/>
                    <a:pt x="575" y="2048"/>
                    <a:pt x="595" y="2045"/>
                  </a:cubicBezTo>
                  <a:lnTo>
                    <a:pt x="2984" y="1742"/>
                  </a:lnTo>
                  <a:cubicBezTo>
                    <a:pt x="3205" y="1707"/>
                    <a:pt x="3357" y="1509"/>
                    <a:pt x="3334" y="1287"/>
                  </a:cubicBezTo>
                  <a:lnTo>
                    <a:pt x="3205" y="343"/>
                  </a:lnTo>
                  <a:cubicBezTo>
                    <a:pt x="3184" y="153"/>
                    <a:pt x="3019" y="1"/>
                    <a:pt x="2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2"/>
            <p:cNvSpPr/>
            <p:nvPr/>
          </p:nvSpPr>
          <p:spPr>
            <a:xfrm>
              <a:off x="3468569" y="3891780"/>
              <a:ext cx="265757" cy="162763"/>
            </a:xfrm>
            <a:custGeom>
              <a:avLst/>
              <a:gdLst/>
              <a:ahLst/>
              <a:cxnLst/>
              <a:rect l="l" t="t" r="r" b="b"/>
              <a:pathLst>
                <a:path w="3357" h="2056" extrusionOk="0">
                  <a:moveTo>
                    <a:pt x="2807" y="0"/>
                  </a:moveTo>
                  <a:cubicBezTo>
                    <a:pt x="2792" y="0"/>
                    <a:pt x="2777" y="1"/>
                    <a:pt x="2762" y="3"/>
                  </a:cubicBezTo>
                  <a:lnTo>
                    <a:pt x="373" y="317"/>
                  </a:lnTo>
                  <a:cubicBezTo>
                    <a:pt x="152" y="340"/>
                    <a:pt x="0" y="539"/>
                    <a:pt x="23" y="760"/>
                  </a:cubicBezTo>
                  <a:lnTo>
                    <a:pt x="152" y="1704"/>
                  </a:lnTo>
                  <a:cubicBezTo>
                    <a:pt x="173" y="1910"/>
                    <a:pt x="347" y="2056"/>
                    <a:pt x="550" y="2056"/>
                  </a:cubicBezTo>
                  <a:cubicBezTo>
                    <a:pt x="564" y="2056"/>
                    <a:pt x="579" y="2055"/>
                    <a:pt x="595" y="2054"/>
                  </a:cubicBezTo>
                  <a:lnTo>
                    <a:pt x="2984" y="1739"/>
                  </a:lnTo>
                  <a:cubicBezTo>
                    <a:pt x="3205" y="1716"/>
                    <a:pt x="3357" y="1518"/>
                    <a:pt x="3333" y="1296"/>
                  </a:cubicBezTo>
                  <a:lnTo>
                    <a:pt x="3205" y="352"/>
                  </a:lnTo>
                  <a:cubicBezTo>
                    <a:pt x="3183" y="146"/>
                    <a:pt x="3010" y="0"/>
                    <a:pt x="2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2"/>
            <p:cNvSpPr/>
            <p:nvPr/>
          </p:nvSpPr>
          <p:spPr>
            <a:xfrm>
              <a:off x="3754511" y="3854811"/>
              <a:ext cx="265836" cy="162842"/>
            </a:xfrm>
            <a:custGeom>
              <a:avLst/>
              <a:gdLst/>
              <a:ahLst/>
              <a:cxnLst/>
              <a:rect l="l" t="t" r="r" b="b"/>
              <a:pathLst>
                <a:path w="3358" h="2057" extrusionOk="0">
                  <a:moveTo>
                    <a:pt x="2808" y="1"/>
                  </a:moveTo>
                  <a:cubicBezTo>
                    <a:pt x="2793" y="1"/>
                    <a:pt x="2778" y="2"/>
                    <a:pt x="2763" y="3"/>
                  </a:cubicBezTo>
                  <a:lnTo>
                    <a:pt x="374" y="318"/>
                  </a:lnTo>
                  <a:cubicBezTo>
                    <a:pt x="152" y="341"/>
                    <a:pt x="1" y="539"/>
                    <a:pt x="36" y="761"/>
                  </a:cubicBezTo>
                  <a:lnTo>
                    <a:pt x="152" y="1705"/>
                  </a:lnTo>
                  <a:cubicBezTo>
                    <a:pt x="174" y="1911"/>
                    <a:pt x="358" y="2057"/>
                    <a:pt x="553" y="2057"/>
                  </a:cubicBezTo>
                  <a:cubicBezTo>
                    <a:pt x="567" y="2057"/>
                    <a:pt x="581" y="2056"/>
                    <a:pt x="595" y="2054"/>
                  </a:cubicBezTo>
                  <a:lnTo>
                    <a:pt x="2984" y="1740"/>
                  </a:lnTo>
                  <a:cubicBezTo>
                    <a:pt x="3206" y="1717"/>
                    <a:pt x="3357" y="1507"/>
                    <a:pt x="3334" y="1297"/>
                  </a:cubicBezTo>
                  <a:lnTo>
                    <a:pt x="3206" y="353"/>
                  </a:lnTo>
                  <a:cubicBezTo>
                    <a:pt x="3184" y="147"/>
                    <a:pt x="3011" y="1"/>
                    <a:pt x="2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2"/>
            <p:cNvSpPr/>
            <p:nvPr/>
          </p:nvSpPr>
          <p:spPr>
            <a:xfrm>
              <a:off x="4040533" y="3817920"/>
              <a:ext cx="265836" cy="162130"/>
            </a:xfrm>
            <a:custGeom>
              <a:avLst/>
              <a:gdLst/>
              <a:ahLst/>
              <a:cxnLst/>
              <a:rect l="l" t="t" r="r" b="b"/>
              <a:pathLst>
                <a:path w="3358" h="2048" extrusionOk="0">
                  <a:moveTo>
                    <a:pt x="2808" y="1"/>
                  </a:moveTo>
                  <a:cubicBezTo>
                    <a:pt x="2793" y="1"/>
                    <a:pt x="2778" y="2"/>
                    <a:pt x="2763" y="3"/>
                  </a:cubicBezTo>
                  <a:lnTo>
                    <a:pt x="374" y="306"/>
                  </a:lnTo>
                  <a:cubicBezTo>
                    <a:pt x="152" y="341"/>
                    <a:pt x="1" y="539"/>
                    <a:pt x="36" y="761"/>
                  </a:cubicBezTo>
                  <a:lnTo>
                    <a:pt x="152" y="1705"/>
                  </a:lnTo>
                  <a:cubicBezTo>
                    <a:pt x="173" y="1905"/>
                    <a:pt x="347" y="2048"/>
                    <a:pt x="534" y="2048"/>
                  </a:cubicBezTo>
                  <a:cubicBezTo>
                    <a:pt x="555" y="2048"/>
                    <a:pt x="575" y="2046"/>
                    <a:pt x="595" y="2043"/>
                  </a:cubicBezTo>
                  <a:lnTo>
                    <a:pt x="2984" y="1740"/>
                  </a:lnTo>
                  <a:cubicBezTo>
                    <a:pt x="3206" y="1716"/>
                    <a:pt x="3357" y="1507"/>
                    <a:pt x="3334" y="1297"/>
                  </a:cubicBezTo>
                  <a:lnTo>
                    <a:pt x="3206" y="353"/>
                  </a:lnTo>
                  <a:cubicBezTo>
                    <a:pt x="3184" y="146"/>
                    <a:pt x="3010" y="1"/>
                    <a:pt x="2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2"/>
            <p:cNvSpPr/>
            <p:nvPr/>
          </p:nvSpPr>
          <p:spPr>
            <a:xfrm>
              <a:off x="3491606" y="4071483"/>
              <a:ext cx="265757" cy="162288"/>
            </a:xfrm>
            <a:custGeom>
              <a:avLst/>
              <a:gdLst/>
              <a:ahLst/>
              <a:cxnLst/>
              <a:rect l="l" t="t" r="r" b="b"/>
              <a:pathLst>
                <a:path w="3357" h="2050" extrusionOk="0">
                  <a:moveTo>
                    <a:pt x="2826" y="0"/>
                  </a:moveTo>
                  <a:cubicBezTo>
                    <a:pt x="2805" y="0"/>
                    <a:pt x="2784" y="2"/>
                    <a:pt x="2763" y="5"/>
                  </a:cubicBezTo>
                  <a:lnTo>
                    <a:pt x="373" y="308"/>
                  </a:lnTo>
                  <a:cubicBezTo>
                    <a:pt x="152" y="331"/>
                    <a:pt x="0" y="541"/>
                    <a:pt x="35" y="763"/>
                  </a:cubicBezTo>
                  <a:lnTo>
                    <a:pt x="152" y="1695"/>
                  </a:lnTo>
                  <a:cubicBezTo>
                    <a:pt x="184" y="1896"/>
                    <a:pt x="350" y="2049"/>
                    <a:pt x="547" y="2049"/>
                  </a:cubicBezTo>
                  <a:cubicBezTo>
                    <a:pt x="566" y="2049"/>
                    <a:pt x="586" y="2048"/>
                    <a:pt x="607" y="2045"/>
                  </a:cubicBezTo>
                  <a:lnTo>
                    <a:pt x="2984" y="1742"/>
                  </a:lnTo>
                  <a:cubicBezTo>
                    <a:pt x="3205" y="1707"/>
                    <a:pt x="3357" y="1508"/>
                    <a:pt x="3334" y="1287"/>
                  </a:cubicBezTo>
                  <a:lnTo>
                    <a:pt x="3205" y="343"/>
                  </a:lnTo>
                  <a:cubicBezTo>
                    <a:pt x="3184" y="143"/>
                    <a:pt x="3021" y="0"/>
                    <a:pt x="2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2"/>
            <p:cNvSpPr/>
            <p:nvPr/>
          </p:nvSpPr>
          <p:spPr>
            <a:xfrm>
              <a:off x="3777628" y="4034514"/>
              <a:ext cx="265757" cy="162130"/>
            </a:xfrm>
            <a:custGeom>
              <a:avLst/>
              <a:gdLst/>
              <a:ahLst/>
              <a:cxnLst/>
              <a:rect l="l" t="t" r="r" b="b"/>
              <a:pathLst>
                <a:path w="3357" h="2048" extrusionOk="0">
                  <a:moveTo>
                    <a:pt x="2826" y="1"/>
                  </a:moveTo>
                  <a:cubicBezTo>
                    <a:pt x="2805" y="1"/>
                    <a:pt x="2784" y="3"/>
                    <a:pt x="2762" y="6"/>
                  </a:cubicBezTo>
                  <a:lnTo>
                    <a:pt x="373" y="309"/>
                  </a:lnTo>
                  <a:cubicBezTo>
                    <a:pt x="152" y="332"/>
                    <a:pt x="0" y="542"/>
                    <a:pt x="35" y="763"/>
                  </a:cubicBezTo>
                  <a:lnTo>
                    <a:pt x="152" y="1696"/>
                  </a:lnTo>
                  <a:cubicBezTo>
                    <a:pt x="174" y="1902"/>
                    <a:pt x="357" y="2048"/>
                    <a:pt x="561" y="2048"/>
                  </a:cubicBezTo>
                  <a:cubicBezTo>
                    <a:pt x="576" y="2048"/>
                    <a:pt x="591" y="2047"/>
                    <a:pt x="606" y="2045"/>
                  </a:cubicBezTo>
                  <a:lnTo>
                    <a:pt x="2984" y="1742"/>
                  </a:lnTo>
                  <a:cubicBezTo>
                    <a:pt x="3205" y="1707"/>
                    <a:pt x="3357" y="1509"/>
                    <a:pt x="3333" y="1288"/>
                  </a:cubicBezTo>
                  <a:lnTo>
                    <a:pt x="3205" y="344"/>
                  </a:lnTo>
                  <a:cubicBezTo>
                    <a:pt x="3184" y="144"/>
                    <a:pt x="3020" y="1"/>
                    <a:pt x="2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2"/>
            <p:cNvSpPr/>
            <p:nvPr/>
          </p:nvSpPr>
          <p:spPr>
            <a:xfrm>
              <a:off x="4063649" y="3997623"/>
              <a:ext cx="265757" cy="162130"/>
            </a:xfrm>
            <a:custGeom>
              <a:avLst/>
              <a:gdLst/>
              <a:ahLst/>
              <a:cxnLst/>
              <a:rect l="l" t="t" r="r" b="b"/>
              <a:pathLst>
                <a:path w="3357" h="2048" extrusionOk="0">
                  <a:moveTo>
                    <a:pt x="2826" y="1"/>
                  </a:moveTo>
                  <a:cubicBezTo>
                    <a:pt x="2805" y="1"/>
                    <a:pt x="2784" y="2"/>
                    <a:pt x="2762" y="6"/>
                  </a:cubicBezTo>
                  <a:lnTo>
                    <a:pt x="373" y="309"/>
                  </a:lnTo>
                  <a:cubicBezTo>
                    <a:pt x="152" y="332"/>
                    <a:pt x="0" y="542"/>
                    <a:pt x="35" y="763"/>
                  </a:cubicBezTo>
                  <a:lnTo>
                    <a:pt x="152" y="1696"/>
                  </a:lnTo>
                  <a:cubicBezTo>
                    <a:pt x="184" y="1902"/>
                    <a:pt x="358" y="2048"/>
                    <a:pt x="561" y="2048"/>
                  </a:cubicBezTo>
                  <a:cubicBezTo>
                    <a:pt x="576" y="2048"/>
                    <a:pt x="591" y="2047"/>
                    <a:pt x="606" y="2045"/>
                  </a:cubicBezTo>
                  <a:lnTo>
                    <a:pt x="2984" y="1742"/>
                  </a:lnTo>
                  <a:cubicBezTo>
                    <a:pt x="3205" y="1707"/>
                    <a:pt x="3357" y="1509"/>
                    <a:pt x="3333" y="1288"/>
                  </a:cubicBezTo>
                  <a:lnTo>
                    <a:pt x="3205" y="344"/>
                  </a:lnTo>
                  <a:cubicBezTo>
                    <a:pt x="3184" y="144"/>
                    <a:pt x="3020" y="1"/>
                    <a:pt x="2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2"/>
            <p:cNvSpPr/>
            <p:nvPr/>
          </p:nvSpPr>
          <p:spPr>
            <a:xfrm>
              <a:off x="3383625" y="3120166"/>
              <a:ext cx="1140451" cy="371680"/>
            </a:xfrm>
            <a:custGeom>
              <a:avLst/>
              <a:gdLst/>
              <a:ahLst/>
              <a:cxnLst/>
              <a:rect l="l" t="t" r="r" b="b"/>
              <a:pathLst>
                <a:path w="14406" h="4695" extrusionOk="0">
                  <a:moveTo>
                    <a:pt x="13512" y="1"/>
                  </a:moveTo>
                  <a:cubicBezTo>
                    <a:pt x="13484" y="1"/>
                    <a:pt x="13455" y="3"/>
                    <a:pt x="13427" y="7"/>
                  </a:cubicBezTo>
                  <a:lnTo>
                    <a:pt x="595" y="1661"/>
                  </a:lnTo>
                  <a:cubicBezTo>
                    <a:pt x="246" y="1708"/>
                    <a:pt x="1" y="2023"/>
                    <a:pt x="48" y="2372"/>
                  </a:cubicBezTo>
                  <a:lnTo>
                    <a:pt x="281" y="4144"/>
                  </a:lnTo>
                  <a:cubicBezTo>
                    <a:pt x="324" y="4460"/>
                    <a:pt x="603" y="4695"/>
                    <a:pt x="925" y="4695"/>
                  </a:cubicBezTo>
                  <a:cubicBezTo>
                    <a:pt x="947" y="4695"/>
                    <a:pt x="969" y="4694"/>
                    <a:pt x="992" y="4692"/>
                  </a:cubicBezTo>
                  <a:lnTo>
                    <a:pt x="13811" y="3025"/>
                  </a:lnTo>
                  <a:cubicBezTo>
                    <a:pt x="14161" y="2990"/>
                    <a:pt x="14406" y="2664"/>
                    <a:pt x="14359" y="2326"/>
                  </a:cubicBezTo>
                  <a:lnTo>
                    <a:pt x="14138" y="554"/>
                  </a:lnTo>
                  <a:cubicBezTo>
                    <a:pt x="14095" y="233"/>
                    <a:pt x="13826" y="1"/>
                    <a:pt x="13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42"/>
          <p:cNvGrpSpPr/>
          <p:nvPr/>
        </p:nvGrpSpPr>
        <p:grpSpPr>
          <a:xfrm rot="-447622">
            <a:off x="5433594" y="3012416"/>
            <a:ext cx="1039640" cy="697246"/>
            <a:chOff x="6285650" y="3142200"/>
            <a:chExt cx="1032802" cy="692591"/>
          </a:xfrm>
        </p:grpSpPr>
        <p:sp>
          <p:nvSpPr>
            <p:cNvPr id="1239" name="Google Shape;1239;p42"/>
            <p:cNvSpPr/>
            <p:nvPr/>
          </p:nvSpPr>
          <p:spPr>
            <a:xfrm>
              <a:off x="6285650" y="3142200"/>
              <a:ext cx="1004689" cy="692590"/>
            </a:xfrm>
            <a:custGeom>
              <a:avLst/>
              <a:gdLst/>
              <a:ahLst/>
              <a:cxnLst/>
              <a:rect l="l" t="t" r="r" b="b"/>
              <a:pathLst>
                <a:path w="16189" h="11160" extrusionOk="0">
                  <a:moveTo>
                    <a:pt x="4992" y="1"/>
                  </a:moveTo>
                  <a:cubicBezTo>
                    <a:pt x="4960" y="1"/>
                    <a:pt x="4928" y="3"/>
                    <a:pt x="4896" y="6"/>
                  </a:cubicBezTo>
                  <a:lnTo>
                    <a:pt x="828" y="473"/>
                  </a:lnTo>
                  <a:cubicBezTo>
                    <a:pt x="327" y="531"/>
                    <a:pt x="1" y="1032"/>
                    <a:pt x="141" y="1510"/>
                  </a:cubicBezTo>
                  <a:lnTo>
                    <a:pt x="246" y="1871"/>
                  </a:lnTo>
                  <a:lnTo>
                    <a:pt x="2926" y="11160"/>
                  </a:lnTo>
                  <a:lnTo>
                    <a:pt x="16189" y="9633"/>
                  </a:lnTo>
                  <a:lnTo>
                    <a:pt x="13520" y="333"/>
                  </a:lnTo>
                  <a:lnTo>
                    <a:pt x="6399" y="1160"/>
                  </a:lnTo>
                  <a:cubicBezTo>
                    <a:pt x="6376" y="1163"/>
                    <a:pt x="6353" y="1165"/>
                    <a:pt x="6330" y="1165"/>
                  </a:cubicBezTo>
                  <a:cubicBezTo>
                    <a:pt x="6100" y="1165"/>
                    <a:pt x="5892" y="1009"/>
                    <a:pt x="5828" y="776"/>
                  </a:cubicBezTo>
                  <a:lnTo>
                    <a:pt x="5770" y="589"/>
                  </a:lnTo>
                  <a:cubicBezTo>
                    <a:pt x="5674" y="236"/>
                    <a:pt x="5351" y="1"/>
                    <a:pt x="4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6416596" y="3256144"/>
              <a:ext cx="344309" cy="578647"/>
            </a:xfrm>
            <a:custGeom>
              <a:avLst/>
              <a:gdLst/>
              <a:ahLst/>
              <a:cxnLst/>
              <a:rect l="l" t="t" r="r" b="b"/>
              <a:pathLst>
                <a:path w="5548" h="9324" extrusionOk="0">
                  <a:moveTo>
                    <a:pt x="5548" y="0"/>
                  </a:moveTo>
                  <a:lnTo>
                    <a:pt x="0" y="653"/>
                  </a:lnTo>
                  <a:lnTo>
                    <a:pt x="816" y="9324"/>
                  </a:lnTo>
                  <a:lnTo>
                    <a:pt x="2774" y="9125"/>
                  </a:lnTo>
                  <a:lnTo>
                    <a:pt x="5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6467237" y="3147910"/>
              <a:ext cx="851215" cy="686880"/>
            </a:xfrm>
            <a:custGeom>
              <a:avLst/>
              <a:gdLst/>
              <a:ahLst/>
              <a:cxnLst/>
              <a:rect l="l" t="t" r="r" b="b"/>
              <a:pathLst>
                <a:path w="13716" h="11068" extrusionOk="0">
                  <a:moveTo>
                    <a:pt x="12747" y="1"/>
                  </a:moveTo>
                  <a:cubicBezTo>
                    <a:pt x="12709" y="1"/>
                    <a:pt x="12672" y="3"/>
                    <a:pt x="12633" y="8"/>
                  </a:cubicBezTo>
                  <a:lnTo>
                    <a:pt x="1282" y="1325"/>
                  </a:lnTo>
                  <a:cubicBezTo>
                    <a:pt x="816" y="1371"/>
                    <a:pt x="466" y="1756"/>
                    <a:pt x="443" y="2222"/>
                  </a:cubicBezTo>
                  <a:lnTo>
                    <a:pt x="0" y="11068"/>
                  </a:lnTo>
                  <a:lnTo>
                    <a:pt x="13263" y="9541"/>
                  </a:lnTo>
                  <a:lnTo>
                    <a:pt x="13263" y="9529"/>
                  </a:lnTo>
                  <a:lnTo>
                    <a:pt x="13694" y="998"/>
                  </a:lnTo>
                  <a:cubicBezTo>
                    <a:pt x="13716" y="454"/>
                    <a:pt x="13280" y="1"/>
                    <a:pt x="127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1242;p42"/>
          <p:cNvGrpSpPr/>
          <p:nvPr/>
        </p:nvGrpSpPr>
        <p:grpSpPr>
          <a:xfrm rot="-1050946">
            <a:off x="5790470" y="671937"/>
            <a:ext cx="1235695" cy="955917"/>
            <a:chOff x="4823250" y="467200"/>
            <a:chExt cx="2633888" cy="2037539"/>
          </a:xfrm>
        </p:grpSpPr>
        <p:sp>
          <p:nvSpPr>
            <p:cNvPr id="1243" name="Google Shape;1243;p42"/>
            <p:cNvSpPr/>
            <p:nvPr/>
          </p:nvSpPr>
          <p:spPr>
            <a:xfrm>
              <a:off x="4823250" y="467200"/>
              <a:ext cx="2633888" cy="2037539"/>
            </a:xfrm>
            <a:custGeom>
              <a:avLst/>
              <a:gdLst/>
              <a:ahLst/>
              <a:cxnLst/>
              <a:rect l="l" t="t" r="r" b="b"/>
              <a:pathLst>
                <a:path w="33717" h="26083" extrusionOk="0">
                  <a:moveTo>
                    <a:pt x="27769" y="0"/>
                  </a:moveTo>
                  <a:cubicBezTo>
                    <a:pt x="27651" y="0"/>
                    <a:pt x="27530" y="16"/>
                    <a:pt x="27411" y="50"/>
                  </a:cubicBezTo>
                  <a:lnTo>
                    <a:pt x="1131" y="7299"/>
                  </a:lnTo>
                  <a:cubicBezTo>
                    <a:pt x="420" y="7497"/>
                    <a:pt x="0" y="8231"/>
                    <a:pt x="199" y="8942"/>
                  </a:cubicBezTo>
                  <a:lnTo>
                    <a:pt x="4650" y="25094"/>
                  </a:lnTo>
                  <a:cubicBezTo>
                    <a:pt x="4817" y="25691"/>
                    <a:pt x="5361" y="26083"/>
                    <a:pt x="5952" y="26083"/>
                  </a:cubicBezTo>
                  <a:cubicBezTo>
                    <a:pt x="6065" y="26083"/>
                    <a:pt x="6180" y="26068"/>
                    <a:pt x="6294" y="26038"/>
                  </a:cubicBezTo>
                  <a:lnTo>
                    <a:pt x="32586" y="18778"/>
                  </a:lnTo>
                  <a:cubicBezTo>
                    <a:pt x="33297" y="18591"/>
                    <a:pt x="33716" y="17846"/>
                    <a:pt x="33518" y="17135"/>
                  </a:cubicBezTo>
                  <a:lnTo>
                    <a:pt x="29054" y="982"/>
                  </a:lnTo>
                  <a:cubicBezTo>
                    <a:pt x="28899" y="390"/>
                    <a:pt x="28357" y="0"/>
                    <a:pt x="27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2"/>
            <p:cNvSpPr/>
            <p:nvPr/>
          </p:nvSpPr>
          <p:spPr>
            <a:xfrm>
              <a:off x="5228365" y="1217279"/>
              <a:ext cx="809454" cy="768989"/>
            </a:xfrm>
            <a:custGeom>
              <a:avLst/>
              <a:gdLst/>
              <a:ahLst/>
              <a:cxnLst/>
              <a:rect l="l" t="t" r="r" b="b"/>
              <a:pathLst>
                <a:path w="10362" h="9844" extrusionOk="0">
                  <a:moveTo>
                    <a:pt x="4891" y="1"/>
                  </a:moveTo>
                  <a:cubicBezTo>
                    <a:pt x="4457" y="1"/>
                    <a:pt x="4016" y="58"/>
                    <a:pt x="3578" y="179"/>
                  </a:cubicBezTo>
                  <a:lnTo>
                    <a:pt x="4126" y="2160"/>
                  </a:lnTo>
                  <a:cubicBezTo>
                    <a:pt x="4385" y="2087"/>
                    <a:pt x="4646" y="2052"/>
                    <a:pt x="4903" y="2052"/>
                  </a:cubicBezTo>
                  <a:cubicBezTo>
                    <a:pt x="6157" y="2052"/>
                    <a:pt x="7309" y="2887"/>
                    <a:pt x="7657" y="4165"/>
                  </a:cubicBezTo>
                  <a:cubicBezTo>
                    <a:pt x="8089" y="5691"/>
                    <a:pt x="7180" y="7276"/>
                    <a:pt x="5653" y="7696"/>
                  </a:cubicBezTo>
                  <a:cubicBezTo>
                    <a:pt x="5399" y="7766"/>
                    <a:pt x="5143" y="7799"/>
                    <a:pt x="4891" y="7799"/>
                  </a:cubicBezTo>
                  <a:cubicBezTo>
                    <a:pt x="3631" y="7799"/>
                    <a:pt x="2471" y="6964"/>
                    <a:pt x="2122" y="5691"/>
                  </a:cubicBezTo>
                  <a:cubicBezTo>
                    <a:pt x="2087" y="5540"/>
                    <a:pt x="2052" y="5400"/>
                    <a:pt x="2040" y="5260"/>
                  </a:cubicBezTo>
                  <a:lnTo>
                    <a:pt x="1" y="5493"/>
                  </a:lnTo>
                  <a:cubicBezTo>
                    <a:pt x="36" y="5738"/>
                    <a:pt x="82" y="5983"/>
                    <a:pt x="140" y="6227"/>
                  </a:cubicBezTo>
                  <a:cubicBezTo>
                    <a:pt x="742" y="8412"/>
                    <a:pt x="2727" y="9844"/>
                    <a:pt x="4888" y="9844"/>
                  </a:cubicBezTo>
                  <a:cubicBezTo>
                    <a:pt x="5322" y="9844"/>
                    <a:pt x="5763" y="9786"/>
                    <a:pt x="6201" y="9665"/>
                  </a:cubicBezTo>
                  <a:cubicBezTo>
                    <a:pt x="8823" y="8943"/>
                    <a:pt x="10361" y="6239"/>
                    <a:pt x="9639" y="3617"/>
                  </a:cubicBezTo>
                  <a:cubicBezTo>
                    <a:pt x="9037" y="1433"/>
                    <a:pt x="7052" y="1"/>
                    <a:pt x="4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2"/>
            <p:cNvSpPr/>
            <p:nvPr/>
          </p:nvSpPr>
          <p:spPr>
            <a:xfrm>
              <a:off x="5206493" y="1231184"/>
              <a:ext cx="344264" cy="415273"/>
            </a:xfrm>
            <a:custGeom>
              <a:avLst/>
              <a:gdLst/>
              <a:ahLst/>
              <a:cxnLst/>
              <a:rect l="l" t="t" r="r" b="b"/>
              <a:pathLst>
                <a:path w="4407" h="5316" extrusionOk="0">
                  <a:moveTo>
                    <a:pt x="3858" y="1"/>
                  </a:moveTo>
                  <a:cubicBezTo>
                    <a:pt x="1481" y="653"/>
                    <a:pt x="1" y="2938"/>
                    <a:pt x="281" y="5315"/>
                  </a:cubicBezTo>
                  <a:lnTo>
                    <a:pt x="2320" y="5082"/>
                  </a:lnTo>
                  <a:cubicBezTo>
                    <a:pt x="2157" y="3695"/>
                    <a:pt x="3019" y="2355"/>
                    <a:pt x="4406" y="1982"/>
                  </a:cubicBezTo>
                  <a:lnTo>
                    <a:pt x="38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2"/>
            <p:cNvSpPr/>
            <p:nvPr/>
          </p:nvSpPr>
          <p:spPr>
            <a:xfrm>
              <a:off x="5480527" y="1152676"/>
              <a:ext cx="137565" cy="456597"/>
            </a:xfrm>
            <a:custGeom>
              <a:avLst/>
              <a:gdLst/>
              <a:ahLst/>
              <a:cxnLst/>
              <a:rect l="l" t="t" r="r" b="b"/>
              <a:pathLst>
                <a:path w="1761" h="5845" extrusionOk="0">
                  <a:moveTo>
                    <a:pt x="100" y="1"/>
                  </a:moveTo>
                  <a:cubicBezTo>
                    <a:pt x="90" y="1"/>
                    <a:pt x="81" y="2"/>
                    <a:pt x="71" y="4"/>
                  </a:cubicBezTo>
                  <a:cubicBezTo>
                    <a:pt x="24" y="15"/>
                    <a:pt x="1" y="62"/>
                    <a:pt x="12" y="120"/>
                  </a:cubicBezTo>
                  <a:lnTo>
                    <a:pt x="1574" y="5772"/>
                  </a:lnTo>
                  <a:cubicBezTo>
                    <a:pt x="1584" y="5813"/>
                    <a:pt x="1621" y="5845"/>
                    <a:pt x="1668" y="5845"/>
                  </a:cubicBezTo>
                  <a:cubicBezTo>
                    <a:pt x="1676" y="5845"/>
                    <a:pt x="1683" y="5844"/>
                    <a:pt x="1691" y="5842"/>
                  </a:cubicBezTo>
                  <a:cubicBezTo>
                    <a:pt x="1737" y="5831"/>
                    <a:pt x="1761" y="5772"/>
                    <a:pt x="1749" y="5726"/>
                  </a:cubicBezTo>
                  <a:lnTo>
                    <a:pt x="187" y="62"/>
                  </a:lnTo>
                  <a:cubicBezTo>
                    <a:pt x="178" y="23"/>
                    <a:pt x="144"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a:off x="6523860" y="864972"/>
              <a:ext cx="138424" cy="456128"/>
            </a:xfrm>
            <a:custGeom>
              <a:avLst/>
              <a:gdLst/>
              <a:ahLst/>
              <a:cxnLst/>
              <a:rect l="l" t="t" r="r" b="b"/>
              <a:pathLst>
                <a:path w="1772" h="5839" extrusionOk="0">
                  <a:moveTo>
                    <a:pt x="107" y="1"/>
                  </a:moveTo>
                  <a:cubicBezTo>
                    <a:pt x="98" y="1"/>
                    <a:pt x="90" y="2"/>
                    <a:pt x="82" y="4"/>
                  </a:cubicBezTo>
                  <a:cubicBezTo>
                    <a:pt x="35" y="16"/>
                    <a:pt x="1" y="62"/>
                    <a:pt x="24" y="109"/>
                  </a:cubicBezTo>
                  <a:lnTo>
                    <a:pt x="1585" y="5773"/>
                  </a:lnTo>
                  <a:cubicBezTo>
                    <a:pt x="1595" y="5809"/>
                    <a:pt x="1625" y="5838"/>
                    <a:pt x="1660" y="5838"/>
                  </a:cubicBezTo>
                  <a:cubicBezTo>
                    <a:pt x="1670" y="5838"/>
                    <a:pt x="1680" y="5836"/>
                    <a:pt x="1690" y="5831"/>
                  </a:cubicBezTo>
                  <a:cubicBezTo>
                    <a:pt x="1737" y="5819"/>
                    <a:pt x="1772" y="5773"/>
                    <a:pt x="1760" y="5726"/>
                  </a:cubicBezTo>
                  <a:lnTo>
                    <a:pt x="199" y="62"/>
                  </a:lnTo>
                  <a:cubicBezTo>
                    <a:pt x="189" y="24"/>
                    <a:pt x="147"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a:off x="6405512" y="929574"/>
              <a:ext cx="675560" cy="769223"/>
            </a:xfrm>
            <a:custGeom>
              <a:avLst/>
              <a:gdLst/>
              <a:ahLst/>
              <a:cxnLst/>
              <a:rect l="l" t="t" r="r" b="b"/>
              <a:pathLst>
                <a:path w="8648" h="9847" extrusionOk="0">
                  <a:moveTo>
                    <a:pt x="3188" y="1"/>
                  </a:moveTo>
                  <a:cubicBezTo>
                    <a:pt x="2755" y="1"/>
                    <a:pt x="2315" y="58"/>
                    <a:pt x="1877" y="179"/>
                  </a:cubicBezTo>
                  <a:lnTo>
                    <a:pt x="2425" y="2149"/>
                  </a:lnTo>
                  <a:cubicBezTo>
                    <a:pt x="2679" y="2079"/>
                    <a:pt x="2935" y="2045"/>
                    <a:pt x="3186" y="2045"/>
                  </a:cubicBezTo>
                  <a:cubicBezTo>
                    <a:pt x="4447" y="2045"/>
                    <a:pt x="5606" y="2881"/>
                    <a:pt x="5956" y="4153"/>
                  </a:cubicBezTo>
                  <a:cubicBezTo>
                    <a:pt x="6375" y="5692"/>
                    <a:pt x="5478" y="7277"/>
                    <a:pt x="3951" y="7696"/>
                  </a:cubicBezTo>
                  <a:cubicBezTo>
                    <a:pt x="3697" y="7764"/>
                    <a:pt x="3441" y="7797"/>
                    <a:pt x="3190" y="7797"/>
                  </a:cubicBezTo>
                  <a:cubicBezTo>
                    <a:pt x="2499" y="7797"/>
                    <a:pt x="1842" y="7549"/>
                    <a:pt x="1329" y="7113"/>
                  </a:cubicBezTo>
                  <a:lnTo>
                    <a:pt x="0" y="8675"/>
                  </a:lnTo>
                  <a:cubicBezTo>
                    <a:pt x="878" y="9416"/>
                    <a:pt x="2005" y="9846"/>
                    <a:pt x="3180" y="9846"/>
                  </a:cubicBezTo>
                  <a:cubicBezTo>
                    <a:pt x="3613" y="9846"/>
                    <a:pt x="4052" y="9788"/>
                    <a:pt x="4487" y="9666"/>
                  </a:cubicBezTo>
                  <a:cubicBezTo>
                    <a:pt x="7110" y="8943"/>
                    <a:pt x="8648" y="6228"/>
                    <a:pt x="7925" y="3617"/>
                  </a:cubicBezTo>
                  <a:cubicBezTo>
                    <a:pt x="7323" y="1433"/>
                    <a:pt x="5347" y="1"/>
                    <a:pt x="3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2"/>
            <p:cNvSpPr/>
            <p:nvPr/>
          </p:nvSpPr>
          <p:spPr>
            <a:xfrm>
              <a:off x="6249825" y="943557"/>
              <a:ext cx="344186" cy="663764"/>
            </a:xfrm>
            <a:custGeom>
              <a:avLst/>
              <a:gdLst/>
              <a:ahLst/>
              <a:cxnLst/>
              <a:rect l="l" t="t" r="r" b="b"/>
              <a:pathLst>
                <a:path w="4406" h="8497" extrusionOk="0">
                  <a:moveTo>
                    <a:pt x="3870" y="0"/>
                  </a:moveTo>
                  <a:cubicBezTo>
                    <a:pt x="1492" y="653"/>
                    <a:pt x="1" y="2937"/>
                    <a:pt x="280" y="5314"/>
                  </a:cubicBezTo>
                  <a:cubicBezTo>
                    <a:pt x="315" y="5559"/>
                    <a:pt x="362" y="5804"/>
                    <a:pt x="432" y="6049"/>
                  </a:cubicBezTo>
                  <a:cubicBezTo>
                    <a:pt x="700" y="7039"/>
                    <a:pt x="1259" y="7878"/>
                    <a:pt x="1993" y="8496"/>
                  </a:cubicBezTo>
                  <a:lnTo>
                    <a:pt x="3322" y="6934"/>
                  </a:lnTo>
                  <a:cubicBezTo>
                    <a:pt x="2891" y="6573"/>
                    <a:pt x="2565" y="6084"/>
                    <a:pt x="2401" y="5501"/>
                  </a:cubicBezTo>
                  <a:lnTo>
                    <a:pt x="2401" y="5513"/>
                  </a:lnTo>
                  <a:cubicBezTo>
                    <a:pt x="2366" y="5361"/>
                    <a:pt x="2343" y="5221"/>
                    <a:pt x="2320" y="5070"/>
                  </a:cubicBezTo>
                  <a:cubicBezTo>
                    <a:pt x="2157" y="3695"/>
                    <a:pt x="3031" y="2354"/>
                    <a:pt x="4406" y="1970"/>
                  </a:cubicBezTo>
                  <a:lnTo>
                    <a:pt x="3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2"/>
            <p:cNvSpPr/>
            <p:nvPr/>
          </p:nvSpPr>
          <p:spPr>
            <a:xfrm>
              <a:off x="4930505" y="1108775"/>
              <a:ext cx="99600" cy="70228"/>
            </a:xfrm>
            <a:custGeom>
              <a:avLst/>
              <a:gdLst/>
              <a:ahLst/>
              <a:cxnLst/>
              <a:rect l="l" t="t" r="r" b="b"/>
              <a:pathLst>
                <a:path w="1275" h="899" extrusionOk="0">
                  <a:moveTo>
                    <a:pt x="644" y="0"/>
                  </a:moveTo>
                  <a:cubicBezTo>
                    <a:pt x="603" y="0"/>
                    <a:pt x="560" y="6"/>
                    <a:pt x="515" y="18"/>
                  </a:cubicBezTo>
                  <a:cubicBezTo>
                    <a:pt x="1" y="157"/>
                    <a:pt x="167" y="898"/>
                    <a:pt x="632" y="898"/>
                  </a:cubicBezTo>
                  <a:cubicBezTo>
                    <a:pt x="672" y="898"/>
                    <a:pt x="715" y="892"/>
                    <a:pt x="760" y="880"/>
                  </a:cubicBezTo>
                  <a:cubicBezTo>
                    <a:pt x="1275" y="741"/>
                    <a:pt x="1109" y="0"/>
                    <a:pt x="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5052524" y="1075028"/>
              <a:ext cx="98741" cy="70228"/>
            </a:xfrm>
            <a:custGeom>
              <a:avLst/>
              <a:gdLst/>
              <a:ahLst/>
              <a:cxnLst/>
              <a:rect l="l" t="t" r="r" b="b"/>
              <a:pathLst>
                <a:path w="1264" h="899" extrusionOk="0">
                  <a:moveTo>
                    <a:pt x="643" y="1"/>
                  </a:moveTo>
                  <a:cubicBezTo>
                    <a:pt x="603" y="1"/>
                    <a:pt x="560" y="6"/>
                    <a:pt x="515" y="19"/>
                  </a:cubicBezTo>
                  <a:cubicBezTo>
                    <a:pt x="1" y="158"/>
                    <a:pt x="166" y="899"/>
                    <a:pt x="632" y="899"/>
                  </a:cubicBezTo>
                  <a:cubicBezTo>
                    <a:pt x="672" y="899"/>
                    <a:pt x="715" y="893"/>
                    <a:pt x="760" y="881"/>
                  </a:cubicBezTo>
                  <a:cubicBezTo>
                    <a:pt x="1264" y="742"/>
                    <a:pt x="1107"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2"/>
            <p:cNvSpPr/>
            <p:nvPr/>
          </p:nvSpPr>
          <p:spPr>
            <a:xfrm>
              <a:off x="5174543" y="1041360"/>
              <a:ext cx="98741" cy="70228"/>
            </a:xfrm>
            <a:custGeom>
              <a:avLst/>
              <a:gdLst/>
              <a:ahLst/>
              <a:cxnLst/>
              <a:rect l="l" t="t" r="r" b="b"/>
              <a:pathLst>
                <a:path w="1264" h="899" extrusionOk="0">
                  <a:moveTo>
                    <a:pt x="643" y="1"/>
                  </a:moveTo>
                  <a:cubicBezTo>
                    <a:pt x="602" y="1"/>
                    <a:pt x="560" y="6"/>
                    <a:pt x="515" y="18"/>
                  </a:cubicBezTo>
                  <a:cubicBezTo>
                    <a:pt x="0" y="158"/>
                    <a:pt x="166" y="899"/>
                    <a:pt x="631" y="899"/>
                  </a:cubicBezTo>
                  <a:cubicBezTo>
                    <a:pt x="672" y="899"/>
                    <a:pt x="715" y="893"/>
                    <a:pt x="759" y="881"/>
                  </a:cubicBezTo>
                  <a:cubicBezTo>
                    <a:pt x="1263" y="741"/>
                    <a:pt x="1106"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2"/>
            <p:cNvSpPr/>
            <p:nvPr/>
          </p:nvSpPr>
          <p:spPr>
            <a:xfrm>
              <a:off x="5304842" y="2158745"/>
              <a:ext cx="401602" cy="121004"/>
            </a:xfrm>
            <a:custGeom>
              <a:avLst/>
              <a:gdLst/>
              <a:ahLst/>
              <a:cxnLst/>
              <a:rect l="l" t="t" r="r" b="b"/>
              <a:pathLst>
                <a:path w="5141" h="1549" extrusionOk="0">
                  <a:moveTo>
                    <a:pt x="5031" y="0"/>
                  </a:moveTo>
                  <a:cubicBezTo>
                    <a:pt x="5024" y="0"/>
                    <a:pt x="5018" y="1"/>
                    <a:pt x="5012" y="2"/>
                  </a:cubicBezTo>
                  <a:lnTo>
                    <a:pt x="82" y="1366"/>
                  </a:lnTo>
                  <a:cubicBezTo>
                    <a:pt x="24" y="1378"/>
                    <a:pt x="0" y="1436"/>
                    <a:pt x="12" y="1483"/>
                  </a:cubicBezTo>
                  <a:cubicBezTo>
                    <a:pt x="21" y="1519"/>
                    <a:pt x="59" y="1548"/>
                    <a:pt x="97" y="1548"/>
                  </a:cubicBezTo>
                  <a:cubicBezTo>
                    <a:pt x="108" y="1548"/>
                    <a:pt x="118" y="1546"/>
                    <a:pt x="129" y="1541"/>
                  </a:cubicBezTo>
                  <a:lnTo>
                    <a:pt x="5058" y="189"/>
                  </a:lnTo>
                  <a:cubicBezTo>
                    <a:pt x="5105" y="166"/>
                    <a:pt x="5140" y="119"/>
                    <a:pt x="5128" y="72"/>
                  </a:cubicBezTo>
                  <a:cubicBezTo>
                    <a:pt x="5118" y="32"/>
                    <a:pt x="5073" y="0"/>
                    <a:pt x="5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2"/>
            <p:cNvSpPr/>
            <p:nvPr/>
          </p:nvSpPr>
          <p:spPr>
            <a:xfrm>
              <a:off x="5320309" y="2023993"/>
              <a:ext cx="1093489" cy="311845"/>
            </a:xfrm>
            <a:custGeom>
              <a:avLst/>
              <a:gdLst/>
              <a:ahLst/>
              <a:cxnLst/>
              <a:rect l="l" t="t" r="r" b="b"/>
              <a:pathLst>
                <a:path w="13998" h="3992" extrusionOk="0">
                  <a:moveTo>
                    <a:pt x="13899" y="0"/>
                  </a:moveTo>
                  <a:cubicBezTo>
                    <a:pt x="13893" y="0"/>
                    <a:pt x="13887" y="1"/>
                    <a:pt x="13881" y="3"/>
                  </a:cubicBezTo>
                  <a:lnTo>
                    <a:pt x="82" y="3814"/>
                  </a:lnTo>
                  <a:cubicBezTo>
                    <a:pt x="24" y="3825"/>
                    <a:pt x="1" y="3872"/>
                    <a:pt x="12" y="3930"/>
                  </a:cubicBezTo>
                  <a:cubicBezTo>
                    <a:pt x="22" y="3969"/>
                    <a:pt x="64" y="3991"/>
                    <a:pt x="104" y="3991"/>
                  </a:cubicBezTo>
                  <a:cubicBezTo>
                    <a:pt x="112" y="3991"/>
                    <a:pt x="121" y="3990"/>
                    <a:pt x="129" y="3988"/>
                  </a:cubicBezTo>
                  <a:lnTo>
                    <a:pt x="13927" y="189"/>
                  </a:lnTo>
                  <a:cubicBezTo>
                    <a:pt x="13974" y="166"/>
                    <a:pt x="13997" y="119"/>
                    <a:pt x="13986" y="73"/>
                  </a:cubicBezTo>
                  <a:cubicBezTo>
                    <a:pt x="13976" y="32"/>
                    <a:pt x="13939" y="0"/>
                    <a:pt x="13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2"/>
            <p:cNvSpPr/>
            <p:nvPr/>
          </p:nvSpPr>
          <p:spPr>
            <a:xfrm>
              <a:off x="5335776" y="2080394"/>
              <a:ext cx="1093489" cy="311845"/>
            </a:xfrm>
            <a:custGeom>
              <a:avLst/>
              <a:gdLst/>
              <a:ahLst/>
              <a:cxnLst/>
              <a:rect l="l" t="t" r="r" b="b"/>
              <a:pathLst>
                <a:path w="13998" h="3992" extrusionOk="0">
                  <a:moveTo>
                    <a:pt x="13904" y="0"/>
                  </a:moveTo>
                  <a:cubicBezTo>
                    <a:pt x="13896" y="0"/>
                    <a:pt x="13889" y="1"/>
                    <a:pt x="13881" y="3"/>
                  </a:cubicBezTo>
                  <a:lnTo>
                    <a:pt x="82" y="3814"/>
                  </a:lnTo>
                  <a:cubicBezTo>
                    <a:pt x="24" y="3826"/>
                    <a:pt x="1" y="3872"/>
                    <a:pt x="12" y="3919"/>
                  </a:cubicBezTo>
                  <a:cubicBezTo>
                    <a:pt x="22" y="3968"/>
                    <a:pt x="64" y="3992"/>
                    <a:pt x="105" y="3992"/>
                  </a:cubicBezTo>
                  <a:cubicBezTo>
                    <a:pt x="113" y="3992"/>
                    <a:pt x="121" y="3991"/>
                    <a:pt x="129" y="3989"/>
                  </a:cubicBezTo>
                  <a:lnTo>
                    <a:pt x="13928" y="178"/>
                  </a:lnTo>
                  <a:cubicBezTo>
                    <a:pt x="13974" y="166"/>
                    <a:pt x="13997" y="120"/>
                    <a:pt x="13986" y="73"/>
                  </a:cubicBezTo>
                  <a:cubicBezTo>
                    <a:pt x="13976" y="25"/>
                    <a:pt x="13942" y="0"/>
                    <a:pt x="13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42"/>
          <p:cNvGrpSpPr/>
          <p:nvPr/>
        </p:nvGrpSpPr>
        <p:grpSpPr>
          <a:xfrm>
            <a:off x="6898798" y="1372436"/>
            <a:ext cx="1164478" cy="1145300"/>
            <a:chOff x="5605898" y="1717818"/>
            <a:chExt cx="1736472" cy="1707874"/>
          </a:xfrm>
        </p:grpSpPr>
        <p:sp>
          <p:nvSpPr>
            <p:cNvPr id="1257" name="Google Shape;1257;p42"/>
            <p:cNvSpPr/>
            <p:nvPr/>
          </p:nvSpPr>
          <p:spPr>
            <a:xfrm>
              <a:off x="5622345" y="2851354"/>
              <a:ext cx="293793" cy="333455"/>
            </a:xfrm>
            <a:custGeom>
              <a:avLst/>
              <a:gdLst/>
              <a:ahLst/>
              <a:cxnLst/>
              <a:rect l="l" t="t" r="r" b="b"/>
              <a:pathLst>
                <a:path w="4037" h="4582" extrusionOk="0">
                  <a:moveTo>
                    <a:pt x="2441" y="1"/>
                  </a:moveTo>
                  <a:lnTo>
                    <a:pt x="155" y="3906"/>
                  </a:lnTo>
                  <a:cubicBezTo>
                    <a:pt x="0" y="4168"/>
                    <a:pt x="155" y="4513"/>
                    <a:pt x="453" y="4573"/>
                  </a:cubicBezTo>
                  <a:cubicBezTo>
                    <a:pt x="482" y="4579"/>
                    <a:pt x="513" y="4582"/>
                    <a:pt x="543" y="4582"/>
                  </a:cubicBezTo>
                  <a:cubicBezTo>
                    <a:pt x="635" y="4582"/>
                    <a:pt x="727" y="4555"/>
                    <a:pt x="798" y="4501"/>
                  </a:cubicBezTo>
                  <a:lnTo>
                    <a:pt x="4036" y="2216"/>
                  </a:ln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2"/>
            <p:cNvSpPr/>
            <p:nvPr/>
          </p:nvSpPr>
          <p:spPr>
            <a:xfrm>
              <a:off x="6642130" y="3061963"/>
              <a:ext cx="213012" cy="363729"/>
            </a:xfrm>
            <a:custGeom>
              <a:avLst/>
              <a:gdLst/>
              <a:ahLst/>
              <a:cxnLst/>
              <a:rect l="l" t="t" r="r" b="b"/>
              <a:pathLst>
                <a:path w="2927" h="4998" extrusionOk="0">
                  <a:moveTo>
                    <a:pt x="2346" y="0"/>
                  </a:moveTo>
                  <a:lnTo>
                    <a:pt x="1" y="1393"/>
                  </a:lnTo>
                  <a:lnTo>
                    <a:pt x="2061" y="4786"/>
                  </a:lnTo>
                  <a:cubicBezTo>
                    <a:pt x="2120" y="4894"/>
                    <a:pt x="2227" y="4965"/>
                    <a:pt x="2346" y="4989"/>
                  </a:cubicBezTo>
                  <a:cubicBezTo>
                    <a:pt x="2377" y="4995"/>
                    <a:pt x="2408" y="4998"/>
                    <a:pt x="2438" y="4998"/>
                  </a:cubicBezTo>
                  <a:cubicBezTo>
                    <a:pt x="2708" y="4998"/>
                    <a:pt x="2926" y="4767"/>
                    <a:pt x="2894" y="4489"/>
                  </a:cubicBezTo>
                  <a:lnTo>
                    <a:pt x="2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2"/>
            <p:cNvSpPr/>
            <p:nvPr/>
          </p:nvSpPr>
          <p:spPr>
            <a:xfrm>
              <a:off x="5760980" y="1727206"/>
              <a:ext cx="318027" cy="449604"/>
            </a:xfrm>
            <a:custGeom>
              <a:avLst/>
              <a:gdLst/>
              <a:ahLst/>
              <a:cxnLst/>
              <a:rect l="l" t="t" r="r" b="b"/>
              <a:pathLst>
                <a:path w="4370" h="6178" extrusionOk="0">
                  <a:moveTo>
                    <a:pt x="370" y="1"/>
                  </a:moveTo>
                  <a:cubicBezTo>
                    <a:pt x="310" y="1"/>
                    <a:pt x="248" y="18"/>
                    <a:pt x="191" y="53"/>
                  </a:cubicBezTo>
                  <a:cubicBezTo>
                    <a:pt x="48" y="148"/>
                    <a:pt x="0" y="351"/>
                    <a:pt x="95" y="494"/>
                  </a:cubicBezTo>
                  <a:lnTo>
                    <a:pt x="3727" y="6030"/>
                  </a:lnTo>
                  <a:cubicBezTo>
                    <a:pt x="3775" y="6113"/>
                    <a:pt x="3858" y="6161"/>
                    <a:pt x="3929" y="6173"/>
                  </a:cubicBezTo>
                  <a:cubicBezTo>
                    <a:pt x="3949" y="6176"/>
                    <a:pt x="3969" y="6177"/>
                    <a:pt x="3988" y="6177"/>
                  </a:cubicBezTo>
                  <a:cubicBezTo>
                    <a:pt x="4052" y="6177"/>
                    <a:pt x="4116" y="6162"/>
                    <a:pt x="4179" y="6125"/>
                  </a:cubicBezTo>
                  <a:cubicBezTo>
                    <a:pt x="4322" y="6030"/>
                    <a:pt x="4370" y="5828"/>
                    <a:pt x="4263" y="5685"/>
                  </a:cubicBezTo>
                  <a:lnTo>
                    <a:pt x="631" y="148"/>
                  </a:lnTo>
                  <a:cubicBezTo>
                    <a:pt x="571" y="51"/>
                    <a:pt x="473" y="1"/>
                    <a:pt x="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2"/>
            <p:cNvSpPr/>
            <p:nvPr/>
          </p:nvSpPr>
          <p:spPr>
            <a:xfrm>
              <a:off x="5605898" y="1717818"/>
              <a:ext cx="648134" cy="508042"/>
            </a:xfrm>
            <a:custGeom>
              <a:avLst/>
              <a:gdLst/>
              <a:ahLst/>
              <a:cxnLst/>
              <a:rect l="l" t="t" r="r" b="b"/>
              <a:pathLst>
                <a:path w="8906" h="6981" extrusionOk="0">
                  <a:moveTo>
                    <a:pt x="5129" y="1"/>
                  </a:moveTo>
                  <a:cubicBezTo>
                    <a:pt x="4281" y="1"/>
                    <a:pt x="3426" y="240"/>
                    <a:pt x="2667" y="742"/>
                  </a:cubicBezTo>
                  <a:cubicBezTo>
                    <a:pt x="583" y="2111"/>
                    <a:pt x="0" y="4897"/>
                    <a:pt x="1369" y="6981"/>
                  </a:cubicBezTo>
                  <a:lnTo>
                    <a:pt x="8906" y="2040"/>
                  </a:lnTo>
                  <a:cubicBezTo>
                    <a:pt x="8038" y="719"/>
                    <a:pt x="6596" y="1"/>
                    <a:pt x="5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2"/>
            <p:cNvSpPr/>
            <p:nvPr/>
          </p:nvSpPr>
          <p:spPr>
            <a:xfrm>
              <a:off x="6832799" y="2033514"/>
              <a:ext cx="456663" cy="311404"/>
            </a:xfrm>
            <a:custGeom>
              <a:avLst/>
              <a:gdLst/>
              <a:ahLst/>
              <a:cxnLst/>
              <a:rect l="l" t="t" r="r" b="b"/>
              <a:pathLst>
                <a:path w="6275" h="4279" extrusionOk="0">
                  <a:moveTo>
                    <a:pt x="5908" y="1"/>
                  </a:moveTo>
                  <a:cubicBezTo>
                    <a:pt x="5848" y="1"/>
                    <a:pt x="5785" y="19"/>
                    <a:pt x="5727" y="59"/>
                  </a:cubicBezTo>
                  <a:lnTo>
                    <a:pt x="191" y="3690"/>
                  </a:lnTo>
                  <a:cubicBezTo>
                    <a:pt x="36" y="3786"/>
                    <a:pt x="0" y="3988"/>
                    <a:pt x="96" y="4131"/>
                  </a:cubicBezTo>
                  <a:cubicBezTo>
                    <a:pt x="143" y="4202"/>
                    <a:pt x="226" y="4250"/>
                    <a:pt x="298" y="4274"/>
                  </a:cubicBezTo>
                  <a:cubicBezTo>
                    <a:pt x="318" y="4277"/>
                    <a:pt x="337" y="4278"/>
                    <a:pt x="357" y="4278"/>
                  </a:cubicBezTo>
                  <a:cubicBezTo>
                    <a:pt x="421" y="4278"/>
                    <a:pt x="484" y="4263"/>
                    <a:pt x="548" y="4226"/>
                  </a:cubicBezTo>
                  <a:lnTo>
                    <a:pt x="6084" y="595"/>
                  </a:lnTo>
                  <a:cubicBezTo>
                    <a:pt x="6227" y="488"/>
                    <a:pt x="6275" y="297"/>
                    <a:pt x="6168" y="142"/>
                  </a:cubicBezTo>
                  <a:cubicBezTo>
                    <a:pt x="6108" y="53"/>
                    <a:pt x="6011" y="1"/>
                    <a:pt x="5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p:nvPr/>
          </p:nvSpPr>
          <p:spPr>
            <a:xfrm>
              <a:off x="6788625" y="1923188"/>
              <a:ext cx="553745" cy="602504"/>
            </a:xfrm>
            <a:custGeom>
              <a:avLst/>
              <a:gdLst/>
              <a:ahLst/>
              <a:cxnLst/>
              <a:rect l="l" t="t" r="r" b="b"/>
              <a:pathLst>
                <a:path w="7609" h="8279" extrusionOk="0">
                  <a:moveTo>
                    <a:pt x="2470" y="1"/>
                  </a:moveTo>
                  <a:cubicBezTo>
                    <a:pt x="1622" y="1"/>
                    <a:pt x="763" y="240"/>
                    <a:pt x="0" y="742"/>
                  </a:cubicBezTo>
                  <a:lnTo>
                    <a:pt x="4941" y="8278"/>
                  </a:lnTo>
                  <a:cubicBezTo>
                    <a:pt x="7025" y="6909"/>
                    <a:pt x="7608" y="4123"/>
                    <a:pt x="6239" y="2039"/>
                  </a:cubicBezTo>
                  <a:cubicBezTo>
                    <a:pt x="5379" y="719"/>
                    <a:pt x="3939" y="1"/>
                    <a:pt x="24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2"/>
            <p:cNvSpPr/>
            <p:nvPr/>
          </p:nvSpPr>
          <p:spPr>
            <a:xfrm>
              <a:off x="5768767" y="2036061"/>
              <a:ext cx="1291975" cy="1291975"/>
            </a:xfrm>
            <a:custGeom>
              <a:avLst/>
              <a:gdLst/>
              <a:ahLst/>
              <a:cxnLst/>
              <a:rect l="l" t="t" r="r" b="b"/>
              <a:pathLst>
                <a:path w="17753" h="17753" extrusionOk="0">
                  <a:moveTo>
                    <a:pt x="8871" y="0"/>
                  </a:moveTo>
                  <a:cubicBezTo>
                    <a:pt x="3977" y="0"/>
                    <a:pt x="0" y="3977"/>
                    <a:pt x="0" y="8882"/>
                  </a:cubicBezTo>
                  <a:cubicBezTo>
                    <a:pt x="0" y="13776"/>
                    <a:pt x="3977" y="17752"/>
                    <a:pt x="8871" y="17752"/>
                  </a:cubicBezTo>
                  <a:cubicBezTo>
                    <a:pt x="13776" y="17752"/>
                    <a:pt x="17753" y="13776"/>
                    <a:pt x="17753" y="8882"/>
                  </a:cubicBezTo>
                  <a:cubicBezTo>
                    <a:pt x="17753" y="3977"/>
                    <a:pt x="13776" y="0"/>
                    <a:pt x="8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2"/>
            <p:cNvSpPr/>
            <p:nvPr/>
          </p:nvSpPr>
          <p:spPr>
            <a:xfrm>
              <a:off x="5719353" y="2025655"/>
              <a:ext cx="1292848" cy="1292848"/>
            </a:xfrm>
            <a:custGeom>
              <a:avLst/>
              <a:gdLst/>
              <a:ahLst/>
              <a:cxnLst/>
              <a:rect l="l" t="t" r="r" b="b"/>
              <a:pathLst>
                <a:path w="17765" h="17765" extrusionOk="0">
                  <a:moveTo>
                    <a:pt x="8883" y="0"/>
                  </a:moveTo>
                  <a:cubicBezTo>
                    <a:pt x="3977" y="0"/>
                    <a:pt x="1" y="3977"/>
                    <a:pt x="1" y="8882"/>
                  </a:cubicBezTo>
                  <a:cubicBezTo>
                    <a:pt x="1" y="13788"/>
                    <a:pt x="3977" y="17764"/>
                    <a:pt x="8883" y="17764"/>
                  </a:cubicBezTo>
                  <a:cubicBezTo>
                    <a:pt x="13788" y="17764"/>
                    <a:pt x="17765" y="13788"/>
                    <a:pt x="17765" y="8882"/>
                  </a:cubicBezTo>
                  <a:cubicBezTo>
                    <a:pt x="17765" y="3977"/>
                    <a:pt x="13788" y="0"/>
                    <a:pt x="8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a:off x="5781721" y="2158031"/>
              <a:ext cx="1167238" cy="1028893"/>
            </a:xfrm>
            <a:custGeom>
              <a:avLst/>
              <a:gdLst/>
              <a:ahLst/>
              <a:cxnLst/>
              <a:rect l="l" t="t" r="r" b="b"/>
              <a:pathLst>
                <a:path w="16039" h="14138" extrusionOk="0">
                  <a:moveTo>
                    <a:pt x="8017" y="1"/>
                  </a:moveTo>
                  <a:cubicBezTo>
                    <a:pt x="7127" y="1"/>
                    <a:pt x="6222" y="170"/>
                    <a:pt x="5347" y="527"/>
                  </a:cubicBezTo>
                  <a:cubicBezTo>
                    <a:pt x="1739" y="2003"/>
                    <a:pt x="1" y="6123"/>
                    <a:pt x="1477" y="9742"/>
                  </a:cubicBezTo>
                  <a:cubicBezTo>
                    <a:pt x="2597" y="12477"/>
                    <a:pt x="5235" y="14138"/>
                    <a:pt x="8023" y="14138"/>
                  </a:cubicBezTo>
                  <a:cubicBezTo>
                    <a:pt x="8913" y="14138"/>
                    <a:pt x="9817" y="13969"/>
                    <a:pt x="10693" y="13612"/>
                  </a:cubicBezTo>
                  <a:cubicBezTo>
                    <a:pt x="14300" y="12135"/>
                    <a:pt x="16039" y="8016"/>
                    <a:pt x="14562" y="4396"/>
                  </a:cubicBezTo>
                  <a:cubicBezTo>
                    <a:pt x="13443" y="1661"/>
                    <a:pt x="10805" y="1"/>
                    <a:pt x="80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a:off x="6139625" y="2327814"/>
              <a:ext cx="272106" cy="496253"/>
            </a:xfrm>
            <a:custGeom>
              <a:avLst/>
              <a:gdLst/>
              <a:ahLst/>
              <a:cxnLst/>
              <a:rect l="l" t="t" r="r" b="b"/>
              <a:pathLst>
                <a:path w="3739" h="6819" extrusionOk="0">
                  <a:moveTo>
                    <a:pt x="1809" y="1"/>
                  </a:moveTo>
                  <a:cubicBezTo>
                    <a:pt x="1782" y="1"/>
                    <a:pt x="1754" y="6"/>
                    <a:pt x="1727" y="15"/>
                  </a:cubicBezTo>
                  <a:cubicBezTo>
                    <a:pt x="1584" y="63"/>
                    <a:pt x="1512" y="218"/>
                    <a:pt x="1560" y="349"/>
                  </a:cubicBezTo>
                  <a:lnTo>
                    <a:pt x="3108" y="4814"/>
                  </a:lnTo>
                  <a:lnTo>
                    <a:pt x="179" y="6338"/>
                  </a:lnTo>
                  <a:cubicBezTo>
                    <a:pt x="48" y="6397"/>
                    <a:pt x="0" y="6552"/>
                    <a:pt x="72" y="6683"/>
                  </a:cubicBezTo>
                  <a:cubicBezTo>
                    <a:pt x="107" y="6754"/>
                    <a:pt x="167" y="6802"/>
                    <a:pt x="250" y="6814"/>
                  </a:cubicBezTo>
                  <a:lnTo>
                    <a:pt x="238" y="6814"/>
                  </a:lnTo>
                  <a:cubicBezTo>
                    <a:pt x="254" y="6817"/>
                    <a:pt x="270" y="6819"/>
                    <a:pt x="286" y="6819"/>
                  </a:cubicBezTo>
                  <a:cubicBezTo>
                    <a:pt x="330" y="6819"/>
                    <a:pt x="373" y="6808"/>
                    <a:pt x="417" y="6790"/>
                  </a:cubicBezTo>
                  <a:lnTo>
                    <a:pt x="3739" y="5064"/>
                  </a:lnTo>
                  <a:lnTo>
                    <a:pt x="2048" y="182"/>
                  </a:lnTo>
                  <a:cubicBezTo>
                    <a:pt x="2010" y="69"/>
                    <a:pt x="1913" y="1"/>
                    <a:pt x="1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a:off x="6448915" y="2201550"/>
              <a:ext cx="13973" cy="70228"/>
            </a:xfrm>
            <a:custGeom>
              <a:avLst/>
              <a:gdLst/>
              <a:ahLst/>
              <a:cxnLst/>
              <a:rect l="l" t="t" r="r" b="b"/>
              <a:pathLst>
                <a:path w="192" h="965" fill="none" extrusionOk="0">
                  <a:moveTo>
                    <a:pt x="191" y="0"/>
                  </a:moveTo>
                  <a:lnTo>
                    <a:pt x="1" y="965"/>
                  </a:lnTo>
                </a:path>
              </a:pathLst>
            </a:custGeom>
            <a:noFill/>
            <a:ln w="107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a:off x="6213272" y="2215378"/>
              <a:ext cx="22560" cy="68554"/>
            </a:xfrm>
            <a:custGeom>
              <a:avLst/>
              <a:gdLst/>
              <a:ahLst/>
              <a:cxnLst/>
              <a:rect l="l" t="t" r="r" b="b"/>
              <a:pathLst>
                <a:path w="310" h="942" fill="none" extrusionOk="0">
                  <a:moveTo>
                    <a:pt x="0" y="1"/>
                  </a:moveTo>
                  <a:lnTo>
                    <a:pt x="310" y="941"/>
                  </a:lnTo>
                </a:path>
              </a:pathLst>
            </a:custGeom>
            <a:noFill/>
            <a:ln w="107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a:off x="6004410" y="2353140"/>
              <a:ext cx="53854" cy="47740"/>
            </a:xfrm>
            <a:custGeom>
              <a:avLst/>
              <a:gdLst/>
              <a:ahLst/>
              <a:cxnLst/>
              <a:rect l="l" t="t" r="r" b="b"/>
              <a:pathLst>
                <a:path w="740" h="656" fill="none" extrusionOk="0">
                  <a:moveTo>
                    <a:pt x="1" y="1"/>
                  </a:moveTo>
                  <a:lnTo>
                    <a:pt x="739" y="656"/>
                  </a:lnTo>
                </a:path>
              </a:pathLst>
            </a:custGeom>
            <a:noFill/>
            <a:ln w="107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a:off x="5891828" y="2575830"/>
              <a:ext cx="70228" cy="14846"/>
            </a:xfrm>
            <a:custGeom>
              <a:avLst/>
              <a:gdLst/>
              <a:ahLst/>
              <a:cxnLst/>
              <a:rect l="l" t="t" r="r" b="b"/>
              <a:pathLst>
                <a:path w="965" h="204" fill="none" extrusionOk="0">
                  <a:moveTo>
                    <a:pt x="0" y="1"/>
                  </a:moveTo>
                  <a:lnTo>
                    <a:pt x="964" y="203"/>
                  </a:lnTo>
                </a:path>
              </a:pathLst>
            </a:custGeom>
            <a:noFill/>
            <a:ln w="107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a:off x="5906529" y="2802886"/>
              <a:ext cx="67681" cy="22560"/>
            </a:xfrm>
            <a:custGeom>
              <a:avLst/>
              <a:gdLst/>
              <a:ahLst/>
              <a:cxnLst/>
              <a:rect l="l" t="t" r="r" b="b"/>
              <a:pathLst>
                <a:path w="930" h="310" fill="none" extrusionOk="0">
                  <a:moveTo>
                    <a:pt x="0" y="310"/>
                  </a:moveTo>
                  <a:lnTo>
                    <a:pt x="929" y="0"/>
                  </a:lnTo>
                </a:path>
              </a:pathLst>
            </a:custGeom>
            <a:noFill/>
            <a:ln w="107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a:off x="6043417" y="2981329"/>
              <a:ext cx="47740" cy="52980"/>
            </a:xfrm>
            <a:custGeom>
              <a:avLst/>
              <a:gdLst/>
              <a:ahLst/>
              <a:cxnLst/>
              <a:rect l="l" t="t" r="r" b="b"/>
              <a:pathLst>
                <a:path w="656" h="728" fill="none" extrusionOk="0">
                  <a:moveTo>
                    <a:pt x="1" y="727"/>
                  </a:moveTo>
                  <a:lnTo>
                    <a:pt x="656" y="1"/>
                  </a:lnTo>
                </a:path>
              </a:pathLst>
            </a:custGeom>
            <a:noFill/>
            <a:ln w="107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a:off x="6266979" y="3076664"/>
              <a:ext cx="14773" cy="70228"/>
            </a:xfrm>
            <a:custGeom>
              <a:avLst/>
              <a:gdLst/>
              <a:ahLst/>
              <a:cxnLst/>
              <a:rect l="l" t="t" r="r" b="b"/>
              <a:pathLst>
                <a:path w="203" h="965" fill="none" extrusionOk="0">
                  <a:moveTo>
                    <a:pt x="0" y="965"/>
                  </a:moveTo>
                  <a:lnTo>
                    <a:pt x="203" y="1"/>
                  </a:lnTo>
                </a:path>
              </a:pathLst>
            </a:custGeom>
            <a:noFill/>
            <a:ln w="107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2"/>
            <p:cNvSpPr/>
            <p:nvPr/>
          </p:nvSpPr>
          <p:spPr>
            <a:xfrm>
              <a:off x="6493962" y="3064510"/>
              <a:ext cx="22633" cy="68554"/>
            </a:xfrm>
            <a:custGeom>
              <a:avLst/>
              <a:gdLst/>
              <a:ahLst/>
              <a:cxnLst/>
              <a:rect l="l" t="t" r="r" b="b"/>
              <a:pathLst>
                <a:path w="311" h="942" fill="none" extrusionOk="0">
                  <a:moveTo>
                    <a:pt x="310" y="941"/>
                  </a:moveTo>
                  <a:lnTo>
                    <a:pt x="1" y="1"/>
                  </a:lnTo>
                </a:path>
              </a:pathLst>
            </a:custGeom>
            <a:noFill/>
            <a:ln w="107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2"/>
            <p:cNvSpPr/>
            <p:nvPr/>
          </p:nvSpPr>
          <p:spPr>
            <a:xfrm>
              <a:off x="6671604" y="2948435"/>
              <a:ext cx="53781" cy="46867"/>
            </a:xfrm>
            <a:custGeom>
              <a:avLst/>
              <a:gdLst/>
              <a:ahLst/>
              <a:cxnLst/>
              <a:rect l="l" t="t" r="r" b="b"/>
              <a:pathLst>
                <a:path w="739" h="644" fill="none" extrusionOk="0">
                  <a:moveTo>
                    <a:pt x="739" y="643"/>
                  </a:moveTo>
                  <a:lnTo>
                    <a:pt x="1" y="0"/>
                  </a:lnTo>
                </a:path>
              </a:pathLst>
            </a:custGeom>
            <a:noFill/>
            <a:ln w="107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6767812" y="2757839"/>
              <a:ext cx="70228" cy="14773"/>
            </a:xfrm>
            <a:custGeom>
              <a:avLst/>
              <a:gdLst/>
              <a:ahLst/>
              <a:cxnLst/>
              <a:rect l="l" t="t" r="r" b="b"/>
              <a:pathLst>
                <a:path w="965" h="203" fill="none" extrusionOk="0">
                  <a:moveTo>
                    <a:pt x="965" y="202"/>
                  </a:moveTo>
                  <a:lnTo>
                    <a:pt x="0" y="0"/>
                  </a:lnTo>
                </a:path>
              </a:pathLst>
            </a:custGeom>
            <a:noFill/>
            <a:ln w="107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6755658" y="2522995"/>
              <a:ext cx="67681" cy="22633"/>
            </a:xfrm>
            <a:custGeom>
              <a:avLst/>
              <a:gdLst/>
              <a:ahLst/>
              <a:cxnLst/>
              <a:rect l="l" t="t" r="r" b="b"/>
              <a:pathLst>
                <a:path w="930" h="311" fill="none" extrusionOk="0">
                  <a:moveTo>
                    <a:pt x="929" y="0"/>
                  </a:moveTo>
                  <a:lnTo>
                    <a:pt x="1" y="310"/>
                  </a:lnTo>
                </a:path>
              </a:pathLst>
            </a:custGeom>
            <a:noFill/>
            <a:ln w="107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6638710" y="2314205"/>
              <a:ext cx="47740" cy="52907"/>
            </a:xfrm>
            <a:custGeom>
              <a:avLst/>
              <a:gdLst/>
              <a:ahLst/>
              <a:cxnLst/>
              <a:rect l="l" t="t" r="r" b="b"/>
              <a:pathLst>
                <a:path w="656" h="727" fill="none" extrusionOk="0">
                  <a:moveTo>
                    <a:pt x="655" y="0"/>
                  </a:moveTo>
                  <a:lnTo>
                    <a:pt x="0" y="726"/>
                  </a:lnTo>
                </a:path>
              </a:pathLst>
            </a:custGeom>
            <a:noFill/>
            <a:ln w="107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42"/>
          <p:cNvGrpSpPr/>
          <p:nvPr/>
        </p:nvGrpSpPr>
        <p:grpSpPr>
          <a:xfrm>
            <a:off x="6720347" y="2975194"/>
            <a:ext cx="1233872" cy="1183223"/>
            <a:chOff x="4428645" y="2101548"/>
            <a:chExt cx="1842976" cy="1767323"/>
          </a:xfrm>
        </p:grpSpPr>
        <p:sp>
          <p:nvSpPr>
            <p:cNvPr id="1280" name="Google Shape;1280;p42"/>
            <p:cNvSpPr/>
            <p:nvPr/>
          </p:nvSpPr>
          <p:spPr>
            <a:xfrm>
              <a:off x="4787780" y="2124487"/>
              <a:ext cx="1483840" cy="1303307"/>
            </a:xfrm>
            <a:custGeom>
              <a:avLst/>
              <a:gdLst/>
              <a:ahLst/>
              <a:cxnLst/>
              <a:rect l="l" t="t" r="r" b="b"/>
              <a:pathLst>
                <a:path w="8474" h="7443" extrusionOk="0">
                  <a:moveTo>
                    <a:pt x="4240" y="1"/>
                  </a:moveTo>
                  <a:cubicBezTo>
                    <a:pt x="3531" y="1"/>
                    <a:pt x="2815" y="203"/>
                    <a:pt x="2180" y="626"/>
                  </a:cubicBezTo>
                  <a:cubicBezTo>
                    <a:pt x="467" y="1756"/>
                    <a:pt x="1" y="4064"/>
                    <a:pt x="1143" y="5777"/>
                  </a:cubicBezTo>
                  <a:cubicBezTo>
                    <a:pt x="1856" y="6858"/>
                    <a:pt x="3039" y="7443"/>
                    <a:pt x="4244" y="7443"/>
                  </a:cubicBezTo>
                  <a:cubicBezTo>
                    <a:pt x="4949" y="7443"/>
                    <a:pt x="5662" y="7243"/>
                    <a:pt x="6294" y="6826"/>
                  </a:cubicBezTo>
                  <a:cubicBezTo>
                    <a:pt x="8007" y="5684"/>
                    <a:pt x="8473" y="3376"/>
                    <a:pt x="7343" y="1663"/>
                  </a:cubicBezTo>
                  <a:cubicBezTo>
                    <a:pt x="6624" y="585"/>
                    <a:pt x="5443" y="1"/>
                    <a:pt x="42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2"/>
            <p:cNvSpPr/>
            <p:nvPr/>
          </p:nvSpPr>
          <p:spPr>
            <a:xfrm>
              <a:off x="5285773" y="2113631"/>
              <a:ext cx="371573" cy="1300155"/>
            </a:xfrm>
            <a:custGeom>
              <a:avLst/>
              <a:gdLst/>
              <a:ahLst/>
              <a:cxnLst/>
              <a:rect l="l" t="t" r="r" b="b"/>
              <a:pathLst>
                <a:path w="2122" h="7425" extrusionOk="0">
                  <a:moveTo>
                    <a:pt x="1469" y="0"/>
                  </a:moveTo>
                  <a:lnTo>
                    <a:pt x="0" y="7296"/>
                  </a:lnTo>
                  <a:lnTo>
                    <a:pt x="653" y="7424"/>
                  </a:lnTo>
                  <a:lnTo>
                    <a:pt x="2122" y="140"/>
                  </a:lnTo>
                  <a:lnTo>
                    <a:pt x="1469" y="0"/>
                  </a:lnTo>
                  <a:close/>
                </a:path>
              </a:pathLst>
            </a:custGeom>
            <a:solidFill>
              <a:srgbClr val="EAB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2"/>
            <p:cNvSpPr/>
            <p:nvPr/>
          </p:nvSpPr>
          <p:spPr>
            <a:xfrm>
              <a:off x="4673613" y="2101548"/>
              <a:ext cx="1483665" cy="1303307"/>
            </a:xfrm>
            <a:custGeom>
              <a:avLst/>
              <a:gdLst/>
              <a:ahLst/>
              <a:cxnLst/>
              <a:rect l="l" t="t" r="r" b="b"/>
              <a:pathLst>
                <a:path w="8473" h="7443" extrusionOk="0">
                  <a:moveTo>
                    <a:pt x="4230" y="0"/>
                  </a:moveTo>
                  <a:cubicBezTo>
                    <a:pt x="3524" y="0"/>
                    <a:pt x="2812" y="200"/>
                    <a:pt x="2180" y="617"/>
                  </a:cubicBezTo>
                  <a:cubicBezTo>
                    <a:pt x="466" y="1759"/>
                    <a:pt x="0" y="4067"/>
                    <a:pt x="1142" y="5780"/>
                  </a:cubicBezTo>
                  <a:cubicBezTo>
                    <a:pt x="1854" y="6858"/>
                    <a:pt x="3032" y="7443"/>
                    <a:pt x="4235" y="7443"/>
                  </a:cubicBezTo>
                  <a:cubicBezTo>
                    <a:pt x="4942" y="7443"/>
                    <a:pt x="5659" y="7240"/>
                    <a:pt x="6293" y="6817"/>
                  </a:cubicBezTo>
                  <a:cubicBezTo>
                    <a:pt x="8007" y="5687"/>
                    <a:pt x="8473" y="3379"/>
                    <a:pt x="7342" y="1666"/>
                  </a:cubicBezTo>
                  <a:cubicBezTo>
                    <a:pt x="6622" y="585"/>
                    <a:pt x="5437" y="0"/>
                    <a:pt x="42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4898095" y="2299941"/>
              <a:ext cx="1036797" cy="908620"/>
            </a:xfrm>
            <a:custGeom>
              <a:avLst/>
              <a:gdLst/>
              <a:ahLst/>
              <a:cxnLst/>
              <a:rect l="l" t="t" r="r" b="b"/>
              <a:pathLst>
                <a:path w="5921" h="5189" extrusionOk="0">
                  <a:moveTo>
                    <a:pt x="2957" y="1"/>
                  </a:moveTo>
                  <a:cubicBezTo>
                    <a:pt x="2566" y="1"/>
                    <a:pt x="2169" y="90"/>
                    <a:pt x="1795" y="277"/>
                  </a:cubicBezTo>
                  <a:cubicBezTo>
                    <a:pt x="513" y="918"/>
                    <a:pt x="0" y="2479"/>
                    <a:pt x="641" y="3761"/>
                  </a:cubicBezTo>
                  <a:cubicBezTo>
                    <a:pt x="1096" y="4663"/>
                    <a:pt x="2015" y="5189"/>
                    <a:pt x="2964" y="5189"/>
                  </a:cubicBezTo>
                  <a:cubicBezTo>
                    <a:pt x="3352" y="5189"/>
                    <a:pt x="3746" y="5101"/>
                    <a:pt x="4114" y="4915"/>
                  </a:cubicBezTo>
                  <a:cubicBezTo>
                    <a:pt x="5396" y="4262"/>
                    <a:pt x="5921" y="2712"/>
                    <a:pt x="5268" y="1430"/>
                  </a:cubicBezTo>
                  <a:cubicBezTo>
                    <a:pt x="4814" y="523"/>
                    <a:pt x="3905" y="1"/>
                    <a:pt x="2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224487" y="2491154"/>
              <a:ext cx="373674" cy="498174"/>
            </a:xfrm>
            <a:custGeom>
              <a:avLst/>
              <a:gdLst/>
              <a:ahLst/>
              <a:cxnLst/>
              <a:rect l="l" t="t" r="r" b="b"/>
              <a:pathLst>
                <a:path w="2134" h="2845" extrusionOk="0">
                  <a:moveTo>
                    <a:pt x="1213" y="0"/>
                  </a:moveTo>
                  <a:lnTo>
                    <a:pt x="1155" y="315"/>
                  </a:lnTo>
                  <a:cubicBezTo>
                    <a:pt x="1130" y="314"/>
                    <a:pt x="1106" y="313"/>
                    <a:pt x="1082" y="313"/>
                  </a:cubicBezTo>
                  <a:cubicBezTo>
                    <a:pt x="870" y="313"/>
                    <a:pt x="696" y="360"/>
                    <a:pt x="560" y="443"/>
                  </a:cubicBezTo>
                  <a:cubicBezTo>
                    <a:pt x="420" y="548"/>
                    <a:pt x="327" y="676"/>
                    <a:pt x="292" y="851"/>
                  </a:cubicBezTo>
                  <a:cubicBezTo>
                    <a:pt x="257" y="1003"/>
                    <a:pt x="281" y="1131"/>
                    <a:pt x="339" y="1236"/>
                  </a:cubicBezTo>
                  <a:cubicBezTo>
                    <a:pt x="397" y="1341"/>
                    <a:pt x="479" y="1422"/>
                    <a:pt x="572" y="1481"/>
                  </a:cubicBezTo>
                  <a:cubicBezTo>
                    <a:pt x="677" y="1539"/>
                    <a:pt x="805" y="1597"/>
                    <a:pt x="956" y="1667"/>
                  </a:cubicBezTo>
                  <a:cubicBezTo>
                    <a:pt x="1073" y="1714"/>
                    <a:pt x="1155" y="1760"/>
                    <a:pt x="1201" y="1784"/>
                  </a:cubicBezTo>
                  <a:cubicBezTo>
                    <a:pt x="1248" y="1819"/>
                    <a:pt x="1271" y="1853"/>
                    <a:pt x="1259" y="1900"/>
                  </a:cubicBezTo>
                  <a:cubicBezTo>
                    <a:pt x="1259" y="1935"/>
                    <a:pt x="1236" y="1958"/>
                    <a:pt x="1190" y="1970"/>
                  </a:cubicBezTo>
                  <a:cubicBezTo>
                    <a:pt x="1170" y="1975"/>
                    <a:pt x="1147" y="1978"/>
                    <a:pt x="1120" y="1978"/>
                  </a:cubicBezTo>
                  <a:cubicBezTo>
                    <a:pt x="1081" y="1978"/>
                    <a:pt x="1034" y="1972"/>
                    <a:pt x="980" y="1958"/>
                  </a:cubicBezTo>
                  <a:cubicBezTo>
                    <a:pt x="863" y="1935"/>
                    <a:pt x="747" y="1900"/>
                    <a:pt x="630" y="1842"/>
                  </a:cubicBezTo>
                  <a:cubicBezTo>
                    <a:pt x="514" y="1784"/>
                    <a:pt x="420" y="1714"/>
                    <a:pt x="327" y="1632"/>
                  </a:cubicBezTo>
                  <a:lnTo>
                    <a:pt x="1" y="2098"/>
                  </a:lnTo>
                  <a:cubicBezTo>
                    <a:pt x="82" y="2168"/>
                    <a:pt x="187" y="2238"/>
                    <a:pt x="315" y="2296"/>
                  </a:cubicBezTo>
                  <a:cubicBezTo>
                    <a:pt x="444" y="2366"/>
                    <a:pt x="572" y="2413"/>
                    <a:pt x="723" y="2448"/>
                  </a:cubicBezTo>
                  <a:lnTo>
                    <a:pt x="653" y="2763"/>
                  </a:lnTo>
                  <a:lnTo>
                    <a:pt x="1073" y="2844"/>
                  </a:lnTo>
                  <a:lnTo>
                    <a:pt x="1143" y="2518"/>
                  </a:lnTo>
                  <a:cubicBezTo>
                    <a:pt x="1165" y="2519"/>
                    <a:pt x="1187" y="2520"/>
                    <a:pt x="1208" y="2520"/>
                  </a:cubicBezTo>
                  <a:cubicBezTo>
                    <a:pt x="1401" y="2520"/>
                    <a:pt x="1565" y="2472"/>
                    <a:pt x="1691" y="2378"/>
                  </a:cubicBezTo>
                  <a:cubicBezTo>
                    <a:pt x="1842" y="2285"/>
                    <a:pt x="1924" y="2156"/>
                    <a:pt x="1959" y="1993"/>
                  </a:cubicBezTo>
                  <a:cubicBezTo>
                    <a:pt x="1982" y="1842"/>
                    <a:pt x="1970" y="1714"/>
                    <a:pt x="1912" y="1609"/>
                  </a:cubicBezTo>
                  <a:cubicBezTo>
                    <a:pt x="1854" y="1504"/>
                    <a:pt x="1772" y="1422"/>
                    <a:pt x="1667" y="1364"/>
                  </a:cubicBezTo>
                  <a:cubicBezTo>
                    <a:pt x="1562" y="1306"/>
                    <a:pt x="1446" y="1247"/>
                    <a:pt x="1294" y="1189"/>
                  </a:cubicBezTo>
                  <a:cubicBezTo>
                    <a:pt x="1166" y="1143"/>
                    <a:pt x="1096" y="1096"/>
                    <a:pt x="1038" y="1061"/>
                  </a:cubicBezTo>
                  <a:cubicBezTo>
                    <a:pt x="991" y="1038"/>
                    <a:pt x="968" y="1003"/>
                    <a:pt x="980" y="956"/>
                  </a:cubicBezTo>
                  <a:cubicBezTo>
                    <a:pt x="996" y="899"/>
                    <a:pt x="1046" y="865"/>
                    <a:pt x="1133" y="865"/>
                  </a:cubicBezTo>
                  <a:cubicBezTo>
                    <a:pt x="1172" y="865"/>
                    <a:pt x="1218" y="872"/>
                    <a:pt x="1271" y="886"/>
                  </a:cubicBezTo>
                  <a:cubicBezTo>
                    <a:pt x="1458" y="921"/>
                    <a:pt x="1632" y="1003"/>
                    <a:pt x="1819" y="1154"/>
                  </a:cubicBezTo>
                  <a:lnTo>
                    <a:pt x="2134" y="688"/>
                  </a:lnTo>
                  <a:cubicBezTo>
                    <a:pt x="1982" y="560"/>
                    <a:pt x="1796" y="467"/>
                    <a:pt x="1562" y="397"/>
                  </a:cubicBezTo>
                  <a:lnTo>
                    <a:pt x="1632" y="82"/>
                  </a:lnTo>
                  <a:lnTo>
                    <a:pt x="12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5849078" y="3274742"/>
              <a:ext cx="59185" cy="12432"/>
            </a:xfrm>
            <a:custGeom>
              <a:avLst/>
              <a:gdLst/>
              <a:ahLst/>
              <a:cxnLst/>
              <a:rect l="l" t="t" r="r" b="b"/>
              <a:pathLst>
                <a:path w="338" h="71" fill="none" extrusionOk="0">
                  <a:moveTo>
                    <a:pt x="338" y="71"/>
                  </a:moveTo>
                  <a:lnTo>
                    <a:pt x="0" y="1"/>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5955191" y="3158473"/>
              <a:ext cx="59361" cy="12432"/>
            </a:xfrm>
            <a:custGeom>
              <a:avLst/>
              <a:gdLst/>
              <a:ahLst/>
              <a:cxnLst/>
              <a:rect l="l" t="t" r="r" b="b"/>
              <a:pathLst>
                <a:path w="339" h="71" fill="none" extrusionOk="0">
                  <a:moveTo>
                    <a:pt x="338" y="70"/>
                  </a:moveTo>
                  <a:lnTo>
                    <a:pt x="0" y="0"/>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2"/>
            <p:cNvSpPr/>
            <p:nvPr/>
          </p:nvSpPr>
          <p:spPr>
            <a:xfrm>
              <a:off x="6046945" y="3031873"/>
              <a:ext cx="47103" cy="8405"/>
            </a:xfrm>
            <a:custGeom>
              <a:avLst/>
              <a:gdLst/>
              <a:ahLst/>
              <a:cxnLst/>
              <a:rect l="l" t="t" r="r" b="b"/>
              <a:pathLst>
                <a:path w="269" h="48" fill="none" extrusionOk="0">
                  <a:moveTo>
                    <a:pt x="269" y="47"/>
                  </a:moveTo>
                  <a:lnTo>
                    <a:pt x="0" y="1"/>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2"/>
            <p:cNvSpPr/>
            <p:nvPr/>
          </p:nvSpPr>
          <p:spPr>
            <a:xfrm>
              <a:off x="6085642" y="2889164"/>
              <a:ext cx="51306" cy="10331"/>
            </a:xfrm>
            <a:custGeom>
              <a:avLst/>
              <a:gdLst/>
              <a:ahLst/>
              <a:cxnLst/>
              <a:rect l="l" t="t" r="r" b="b"/>
              <a:pathLst>
                <a:path w="293" h="59" fill="none" extrusionOk="0">
                  <a:moveTo>
                    <a:pt x="292" y="58"/>
                  </a:moveTo>
                  <a:lnTo>
                    <a:pt x="1" y="0"/>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2"/>
            <p:cNvSpPr/>
            <p:nvPr/>
          </p:nvSpPr>
          <p:spPr>
            <a:xfrm>
              <a:off x="6097899" y="2744178"/>
              <a:ext cx="55333" cy="10331"/>
            </a:xfrm>
            <a:custGeom>
              <a:avLst/>
              <a:gdLst/>
              <a:ahLst/>
              <a:cxnLst/>
              <a:rect l="l" t="t" r="r" b="b"/>
              <a:pathLst>
                <a:path w="316" h="59" fill="none" extrusionOk="0">
                  <a:moveTo>
                    <a:pt x="316" y="59"/>
                  </a:moveTo>
                  <a:lnTo>
                    <a:pt x="1" y="1"/>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2"/>
            <p:cNvSpPr/>
            <p:nvPr/>
          </p:nvSpPr>
          <p:spPr>
            <a:xfrm>
              <a:off x="6085642" y="2591138"/>
              <a:ext cx="49205" cy="10331"/>
            </a:xfrm>
            <a:custGeom>
              <a:avLst/>
              <a:gdLst/>
              <a:ahLst/>
              <a:cxnLst/>
              <a:rect l="l" t="t" r="r" b="b"/>
              <a:pathLst>
                <a:path w="281" h="59" fill="none" extrusionOk="0">
                  <a:moveTo>
                    <a:pt x="281" y="59"/>
                  </a:moveTo>
                  <a:lnTo>
                    <a:pt x="1" y="1"/>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2"/>
            <p:cNvSpPr/>
            <p:nvPr/>
          </p:nvSpPr>
          <p:spPr>
            <a:xfrm>
              <a:off x="6034687" y="2460511"/>
              <a:ext cx="45002" cy="10331"/>
            </a:xfrm>
            <a:custGeom>
              <a:avLst/>
              <a:gdLst/>
              <a:ahLst/>
              <a:cxnLst/>
              <a:rect l="l" t="t" r="r" b="b"/>
              <a:pathLst>
                <a:path w="257" h="59" fill="none" extrusionOk="0">
                  <a:moveTo>
                    <a:pt x="257" y="59"/>
                  </a:moveTo>
                  <a:lnTo>
                    <a:pt x="1" y="1"/>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2"/>
            <p:cNvSpPr/>
            <p:nvPr/>
          </p:nvSpPr>
          <p:spPr>
            <a:xfrm>
              <a:off x="5942933" y="2329883"/>
              <a:ext cx="42901" cy="8405"/>
            </a:xfrm>
            <a:custGeom>
              <a:avLst/>
              <a:gdLst/>
              <a:ahLst/>
              <a:cxnLst/>
              <a:rect l="l" t="t" r="r" b="b"/>
              <a:pathLst>
                <a:path w="245" h="48" fill="none" extrusionOk="0">
                  <a:moveTo>
                    <a:pt x="245" y="47"/>
                  </a:moveTo>
                  <a:lnTo>
                    <a:pt x="0" y="1"/>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2"/>
            <p:cNvSpPr/>
            <p:nvPr/>
          </p:nvSpPr>
          <p:spPr>
            <a:xfrm>
              <a:off x="5728608" y="3348285"/>
              <a:ext cx="49205" cy="10331"/>
            </a:xfrm>
            <a:custGeom>
              <a:avLst/>
              <a:gdLst/>
              <a:ahLst/>
              <a:cxnLst/>
              <a:rect l="l" t="t" r="r" b="b"/>
              <a:pathLst>
                <a:path w="281" h="59" fill="none" extrusionOk="0">
                  <a:moveTo>
                    <a:pt x="280" y="59"/>
                  </a:moveTo>
                  <a:cubicBezTo>
                    <a:pt x="280" y="59"/>
                    <a:pt x="268" y="59"/>
                    <a:pt x="268" y="59"/>
                  </a:cubicBezTo>
                  <a:lnTo>
                    <a:pt x="0" y="0"/>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2"/>
            <p:cNvSpPr/>
            <p:nvPr/>
          </p:nvSpPr>
          <p:spPr>
            <a:xfrm>
              <a:off x="4585887" y="3256356"/>
              <a:ext cx="1336752" cy="449144"/>
            </a:xfrm>
            <a:custGeom>
              <a:avLst/>
              <a:gdLst/>
              <a:ahLst/>
              <a:cxnLst/>
              <a:rect l="l" t="t" r="r" b="b"/>
              <a:pathLst>
                <a:path w="7634" h="2565" extrusionOk="0">
                  <a:moveTo>
                    <a:pt x="221" y="1"/>
                  </a:moveTo>
                  <a:lnTo>
                    <a:pt x="0" y="1073"/>
                  </a:lnTo>
                  <a:lnTo>
                    <a:pt x="7424" y="2565"/>
                  </a:lnTo>
                  <a:lnTo>
                    <a:pt x="7634" y="1504"/>
                  </a:lnTo>
                  <a:lnTo>
                    <a:pt x="2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2"/>
            <p:cNvSpPr/>
            <p:nvPr/>
          </p:nvSpPr>
          <p:spPr>
            <a:xfrm>
              <a:off x="4675540" y="3305385"/>
              <a:ext cx="24690" cy="120647"/>
            </a:xfrm>
            <a:custGeom>
              <a:avLst/>
              <a:gdLst/>
              <a:ahLst/>
              <a:cxnLst/>
              <a:rect l="l" t="t" r="r" b="b"/>
              <a:pathLst>
                <a:path w="141" h="689" fill="none" extrusionOk="0">
                  <a:moveTo>
                    <a:pt x="141" y="0"/>
                  </a:moveTo>
                  <a:lnTo>
                    <a:pt x="1"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2"/>
            <p:cNvSpPr/>
            <p:nvPr/>
          </p:nvSpPr>
          <p:spPr>
            <a:xfrm>
              <a:off x="4802139" y="3332001"/>
              <a:ext cx="24690" cy="120472"/>
            </a:xfrm>
            <a:custGeom>
              <a:avLst/>
              <a:gdLst/>
              <a:ahLst/>
              <a:cxnLst/>
              <a:rect l="l" t="t" r="r" b="b"/>
              <a:pathLst>
                <a:path w="141" h="688" fill="none" extrusionOk="0">
                  <a:moveTo>
                    <a:pt x="140" y="0"/>
                  </a:moveTo>
                  <a:lnTo>
                    <a:pt x="0"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2"/>
            <p:cNvSpPr/>
            <p:nvPr/>
          </p:nvSpPr>
          <p:spPr>
            <a:xfrm>
              <a:off x="4928563" y="3356340"/>
              <a:ext cx="24690" cy="120647"/>
            </a:xfrm>
            <a:custGeom>
              <a:avLst/>
              <a:gdLst/>
              <a:ahLst/>
              <a:cxnLst/>
              <a:rect l="l" t="t" r="r" b="b"/>
              <a:pathLst>
                <a:path w="141" h="689" fill="none" extrusionOk="0">
                  <a:moveTo>
                    <a:pt x="141" y="1"/>
                  </a:moveTo>
                  <a:lnTo>
                    <a:pt x="1"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2"/>
            <p:cNvSpPr/>
            <p:nvPr/>
          </p:nvSpPr>
          <p:spPr>
            <a:xfrm>
              <a:off x="5055162" y="3382956"/>
              <a:ext cx="24690" cy="120472"/>
            </a:xfrm>
            <a:custGeom>
              <a:avLst/>
              <a:gdLst/>
              <a:ahLst/>
              <a:cxnLst/>
              <a:rect l="l" t="t" r="r" b="b"/>
              <a:pathLst>
                <a:path w="141" h="688" fill="none" extrusionOk="0">
                  <a:moveTo>
                    <a:pt x="140" y="0"/>
                  </a:moveTo>
                  <a:lnTo>
                    <a:pt x="1"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2"/>
            <p:cNvSpPr/>
            <p:nvPr/>
          </p:nvSpPr>
          <p:spPr>
            <a:xfrm>
              <a:off x="5179660" y="3407470"/>
              <a:ext cx="24690" cy="120472"/>
            </a:xfrm>
            <a:custGeom>
              <a:avLst/>
              <a:gdLst/>
              <a:ahLst/>
              <a:cxnLst/>
              <a:rect l="l" t="t" r="r" b="b"/>
              <a:pathLst>
                <a:path w="141" h="688" fill="none" extrusionOk="0">
                  <a:moveTo>
                    <a:pt x="140" y="0"/>
                  </a:moveTo>
                  <a:lnTo>
                    <a:pt x="0"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2"/>
            <p:cNvSpPr/>
            <p:nvPr/>
          </p:nvSpPr>
          <p:spPr>
            <a:xfrm>
              <a:off x="5306085" y="3433911"/>
              <a:ext cx="24690" cy="120647"/>
            </a:xfrm>
            <a:custGeom>
              <a:avLst/>
              <a:gdLst/>
              <a:ahLst/>
              <a:cxnLst/>
              <a:rect l="l" t="t" r="r" b="b"/>
              <a:pathLst>
                <a:path w="141" h="689" fill="none" extrusionOk="0">
                  <a:moveTo>
                    <a:pt x="141" y="1"/>
                  </a:moveTo>
                  <a:lnTo>
                    <a:pt x="1"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2"/>
            <p:cNvSpPr/>
            <p:nvPr/>
          </p:nvSpPr>
          <p:spPr>
            <a:xfrm>
              <a:off x="5432684" y="3458425"/>
              <a:ext cx="24690" cy="120647"/>
            </a:xfrm>
            <a:custGeom>
              <a:avLst/>
              <a:gdLst/>
              <a:ahLst/>
              <a:cxnLst/>
              <a:rect l="l" t="t" r="r" b="b"/>
              <a:pathLst>
                <a:path w="141" h="689" fill="none" extrusionOk="0">
                  <a:moveTo>
                    <a:pt x="140" y="1"/>
                  </a:moveTo>
                  <a:lnTo>
                    <a:pt x="1"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2"/>
            <p:cNvSpPr/>
            <p:nvPr/>
          </p:nvSpPr>
          <p:spPr>
            <a:xfrm>
              <a:off x="5559283" y="3485041"/>
              <a:ext cx="24515" cy="120472"/>
            </a:xfrm>
            <a:custGeom>
              <a:avLst/>
              <a:gdLst/>
              <a:ahLst/>
              <a:cxnLst/>
              <a:rect l="l" t="t" r="r" b="b"/>
              <a:pathLst>
                <a:path w="140" h="688" fill="none" extrusionOk="0">
                  <a:moveTo>
                    <a:pt x="140" y="0"/>
                  </a:moveTo>
                  <a:lnTo>
                    <a:pt x="0"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2"/>
            <p:cNvSpPr/>
            <p:nvPr/>
          </p:nvSpPr>
          <p:spPr>
            <a:xfrm>
              <a:off x="5685707" y="3509380"/>
              <a:ext cx="24690" cy="120647"/>
            </a:xfrm>
            <a:custGeom>
              <a:avLst/>
              <a:gdLst/>
              <a:ahLst/>
              <a:cxnLst/>
              <a:rect l="l" t="t" r="r" b="b"/>
              <a:pathLst>
                <a:path w="141" h="689" fill="none" extrusionOk="0">
                  <a:moveTo>
                    <a:pt x="141" y="1"/>
                  </a:moveTo>
                  <a:lnTo>
                    <a:pt x="1" y="689"/>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2"/>
            <p:cNvSpPr/>
            <p:nvPr/>
          </p:nvSpPr>
          <p:spPr>
            <a:xfrm>
              <a:off x="5812307" y="3535996"/>
              <a:ext cx="22589" cy="120647"/>
            </a:xfrm>
            <a:custGeom>
              <a:avLst/>
              <a:gdLst/>
              <a:ahLst/>
              <a:cxnLst/>
              <a:rect l="l" t="t" r="r" b="b"/>
              <a:pathLst>
                <a:path w="129" h="689" fill="none" extrusionOk="0">
                  <a:moveTo>
                    <a:pt x="128" y="0"/>
                  </a:moveTo>
                  <a:lnTo>
                    <a:pt x="0"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2"/>
            <p:cNvSpPr/>
            <p:nvPr/>
          </p:nvSpPr>
          <p:spPr>
            <a:xfrm>
              <a:off x="4428645" y="3419727"/>
              <a:ext cx="1336927" cy="449144"/>
            </a:xfrm>
            <a:custGeom>
              <a:avLst/>
              <a:gdLst/>
              <a:ahLst/>
              <a:cxnLst/>
              <a:rect l="l" t="t" r="r" b="b"/>
              <a:pathLst>
                <a:path w="7635" h="2565" extrusionOk="0">
                  <a:moveTo>
                    <a:pt x="210" y="0"/>
                  </a:moveTo>
                  <a:lnTo>
                    <a:pt x="1" y="1061"/>
                  </a:lnTo>
                  <a:lnTo>
                    <a:pt x="7413" y="2564"/>
                  </a:lnTo>
                  <a:lnTo>
                    <a:pt x="7634" y="1504"/>
                  </a:lnTo>
                  <a:lnTo>
                    <a:pt x="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2"/>
            <p:cNvSpPr/>
            <p:nvPr/>
          </p:nvSpPr>
          <p:spPr>
            <a:xfrm>
              <a:off x="4724568" y="3470683"/>
              <a:ext cx="769586" cy="155318"/>
            </a:xfrm>
            <a:custGeom>
              <a:avLst/>
              <a:gdLst/>
              <a:ahLst/>
              <a:cxnLst/>
              <a:rect l="l" t="t" r="r" b="b"/>
              <a:pathLst>
                <a:path w="4395" h="887" fill="none" extrusionOk="0">
                  <a:moveTo>
                    <a:pt x="4394" y="886"/>
                  </a:moveTo>
                  <a:lnTo>
                    <a:pt x="1" y="0"/>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2"/>
            <p:cNvSpPr/>
            <p:nvPr/>
          </p:nvSpPr>
          <p:spPr>
            <a:xfrm>
              <a:off x="4518472" y="3468581"/>
              <a:ext cx="24690" cy="120647"/>
            </a:xfrm>
            <a:custGeom>
              <a:avLst/>
              <a:gdLst/>
              <a:ahLst/>
              <a:cxnLst/>
              <a:rect l="l" t="t" r="r" b="b"/>
              <a:pathLst>
                <a:path w="141" h="689" fill="none" extrusionOk="0">
                  <a:moveTo>
                    <a:pt x="140" y="1"/>
                  </a:moveTo>
                  <a:lnTo>
                    <a:pt x="0"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2"/>
            <p:cNvSpPr/>
            <p:nvPr/>
          </p:nvSpPr>
          <p:spPr>
            <a:xfrm>
              <a:off x="4645072" y="3493096"/>
              <a:ext cx="24515" cy="120647"/>
            </a:xfrm>
            <a:custGeom>
              <a:avLst/>
              <a:gdLst/>
              <a:ahLst/>
              <a:cxnLst/>
              <a:rect l="l" t="t" r="r" b="b"/>
              <a:pathLst>
                <a:path w="140" h="689" fill="none" extrusionOk="0">
                  <a:moveTo>
                    <a:pt x="140" y="1"/>
                  </a:moveTo>
                  <a:lnTo>
                    <a:pt x="0"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2"/>
            <p:cNvSpPr/>
            <p:nvPr/>
          </p:nvSpPr>
          <p:spPr>
            <a:xfrm>
              <a:off x="4771496" y="3519711"/>
              <a:ext cx="24690" cy="120472"/>
            </a:xfrm>
            <a:custGeom>
              <a:avLst/>
              <a:gdLst/>
              <a:ahLst/>
              <a:cxnLst/>
              <a:rect l="l" t="t" r="r" b="b"/>
              <a:pathLst>
                <a:path w="141" h="688" fill="none" extrusionOk="0">
                  <a:moveTo>
                    <a:pt x="140" y="0"/>
                  </a:moveTo>
                  <a:lnTo>
                    <a:pt x="1"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2"/>
            <p:cNvSpPr/>
            <p:nvPr/>
          </p:nvSpPr>
          <p:spPr>
            <a:xfrm>
              <a:off x="4898095" y="3544226"/>
              <a:ext cx="22589" cy="120472"/>
            </a:xfrm>
            <a:custGeom>
              <a:avLst/>
              <a:gdLst/>
              <a:ahLst/>
              <a:cxnLst/>
              <a:rect l="l" t="t" r="r" b="b"/>
              <a:pathLst>
                <a:path w="129" h="688" fill="none" extrusionOk="0">
                  <a:moveTo>
                    <a:pt x="128" y="0"/>
                  </a:moveTo>
                  <a:lnTo>
                    <a:pt x="0"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2"/>
            <p:cNvSpPr/>
            <p:nvPr/>
          </p:nvSpPr>
          <p:spPr>
            <a:xfrm>
              <a:off x="5022593" y="3570667"/>
              <a:ext cx="24515" cy="120647"/>
            </a:xfrm>
            <a:custGeom>
              <a:avLst/>
              <a:gdLst/>
              <a:ahLst/>
              <a:cxnLst/>
              <a:rect l="l" t="t" r="r" b="b"/>
              <a:pathLst>
                <a:path w="140" h="689" fill="none" extrusionOk="0">
                  <a:moveTo>
                    <a:pt x="140" y="1"/>
                  </a:moveTo>
                  <a:lnTo>
                    <a:pt x="0"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2"/>
            <p:cNvSpPr/>
            <p:nvPr/>
          </p:nvSpPr>
          <p:spPr>
            <a:xfrm>
              <a:off x="5149017" y="3595181"/>
              <a:ext cx="24690" cy="120472"/>
            </a:xfrm>
            <a:custGeom>
              <a:avLst/>
              <a:gdLst/>
              <a:ahLst/>
              <a:cxnLst/>
              <a:rect l="l" t="t" r="r" b="b"/>
              <a:pathLst>
                <a:path w="141" h="688" fill="none" extrusionOk="0">
                  <a:moveTo>
                    <a:pt x="140" y="0"/>
                  </a:moveTo>
                  <a:lnTo>
                    <a:pt x="1"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2"/>
            <p:cNvSpPr/>
            <p:nvPr/>
          </p:nvSpPr>
          <p:spPr>
            <a:xfrm>
              <a:off x="5275617" y="3621622"/>
              <a:ext cx="24690" cy="120647"/>
            </a:xfrm>
            <a:custGeom>
              <a:avLst/>
              <a:gdLst/>
              <a:ahLst/>
              <a:cxnLst/>
              <a:rect l="l" t="t" r="r" b="b"/>
              <a:pathLst>
                <a:path w="141" h="689" fill="none" extrusionOk="0">
                  <a:moveTo>
                    <a:pt x="140" y="1"/>
                  </a:moveTo>
                  <a:lnTo>
                    <a:pt x="0"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2"/>
            <p:cNvSpPr/>
            <p:nvPr/>
          </p:nvSpPr>
          <p:spPr>
            <a:xfrm>
              <a:off x="5402041" y="3646136"/>
              <a:ext cx="24690" cy="120647"/>
            </a:xfrm>
            <a:custGeom>
              <a:avLst/>
              <a:gdLst/>
              <a:ahLst/>
              <a:cxnLst/>
              <a:rect l="l" t="t" r="r" b="b"/>
              <a:pathLst>
                <a:path w="141" h="689" fill="none" extrusionOk="0">
                  <a:moveTo>
                    <a:pt x="141" y="1"/>
                  </a:moveTo>
                  <a:lnTo>
                    <a:pt x="1"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2"/>
            <p:cNvSpPr/>
            <p:nvPr/>
          </p:nvSpPr>
          <p:spPr>
            <a:xfrm>
              <a:off x="5526539" y="3672752"/>
              <a:ext cx="24690" cy="120472"/>
            </a:xfrm>
            <a:custGeom>
              <a:avLst/>
              <a:gdLst/>
              <a:ahLst/>
              <a:cxnLst/>
              <a:rect l="l" t="t" r="r" b="b"/>
              <a:pathLst>
                <a:path w="141" h="688" fill="none" extrusionOk="0">
                  <a:moveTo>
                    <a:pt x="141" y="0"/>
                  </a:moveTo>
                  <a:lnTo>
                    <a:pt x="1"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2"/>
            <p:cNvSpPr/>
            <p:nvPr/>
          </p:nvSpPr>
          <p:spPr>
            <a:xfrm>
              <a:off x="5653138" y="3697266"/>
              <a:ext cx="24690" cy="120472"/>
            </a:xfrm>
            <a:custGeom>
              <a:avLst/>
              <a:gdLst/>
              <a:ahLst/>
              <a:cxnLst/>
              <a:rect l="l" t="t" r="r" b="b"/>
              <a:pathLst>
                <a:path w="141" h="688" fill="none" extrusionOk="0">
                  <a:moveTo>
                    <a:pt x="140" y="0"/>
                  </a:moveTo>
                  <a:lnTo>
                    <a:pt x="0" y="688"/>
                  </a:lnTo>
                </a:path>
              </a:pathLst>
            </a:custGeom>
            <a:noFill/>
            <a:ln w="5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213;p42"/>
          <p:cNvSpPr txBox="1">
            <a:spLocks/>
          </p:cNvSpPr>
          <p:nvPr/>
        </p:nvSpPr>
        <p:spPr>
          <a:xfrm>
            <a:off x="228642" y="1805995"/>
            <a:ext cx="2569070" cy="76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Inconsolata"/>
              <a:buNone/>
              <a:defRPr sz="4500" b="1" i="0" u="none" strike="noStrike" cap="none">
                <a:solidFill>
                  <a:schemeClr val="dk1"/>
                </a:solidFill>
                <a:latin typeface="Inconsolata"/>
                <a:ea typeface="Inconsolata"/>
                <a:cs typeface="Inconsolata"/>
                <a:sym typeface="Inconsolata"/>
              </a:defRPr>
            </a:lvl1pPr>
            <a:lvl2pPr marR="0" lvl="1" algn="ctr" rtl="0">
              <a:lnSpc>
                <a:spcPct val="100000"/>
              </a:lnSpc>
              <a:spcBef>
                <a:spcPts val="0"/>
              </a:spcBef>
              <a:spcAft>
                <a:spcPts val="0"/>
              </a:spcAft>
              <a:buClr>
                <a:schemeClr val="lt1"/>
              </a:buClr>
              <a:buSzPts val="6000"/>
              <a:buFont typeface="Inconsolata"/>
              <a:buNone/>
              <a:defRPr sz="6000" b="1" i="0" u="none" strike="noStrike" cap="none">
                <a:solidFill>
                  <a:schemeClr val="lt1"/>
                </a:solidFill>
                <a:latin typeface="Inconsolata"/>
                <a:ea typeface="Inconsolata"/>
                <a:cs typeface="Inconsolata"/>
                <a:sym typeface="Inconsolata"/>
              </a:defRPr>
            </a:lvl2pPr>
            <a:lvl3pPr marR="0" lvl="2" algn="ctr" rtl="0">
              <a:lnSpc>
                <a:spcPct val="100000"/>
              </a:lnSpc>
              <a:spcBef>
                <a:spcPts val="0"/>
              </a:spcBef>
              <a:spcAft>
                <a:spcPts val="0"/>
              </a:spcAft>
              <a:buClr>
                <a:schemeClr val="lt1"/>
              </a:buClr>
              <a:buSzPts val="6000"/>
              <a:buFont typeface="Inconsolata"/>
              <a:buNone/>
              <a:defRPr sz="6000" b="1" i="0" u="none" strike="noStrike" cap="none">
                <a:solidFill>
                  <a:schemeClr val="lt1"/>
                </a:solidFill>
                <a:latin typeface="Inconsolata"/>
                <a:ea typeface="Inconsolata"/>
                <a:cs typeface="Inconsolata"/>
                <a:sym typeface="Inconsolata"/>
              </a:defRPr>
            </a:lvl3pPr>
            <a:lvl4pPr marR="0" lvl="3" algn="ctr" rtl="0">
              <a:lnSpc>
                <a:spcPct val="100000"/>
              </a:lnSpc>
              <a:spcBef>
                <a:spcPts val="0"/>
              </a:spcBef>
              <a:spcAft>
                <a:spcPts val="0"/>
              </a:spcAft>
              <a:buClr>
                <a:schemeClr val="lt1"/>
              </a:buClr>
              <a:buSzPts val="6000"/>
              <a:buFont typeface="Inconsolata"/>
              <a:buNone/>
              <a:defRPr sz="6000" b="1" i="0" u="none" strike="noStrike" cap="none">
                <a:solidFill>
                  <a:schemeClr val="lt1"/>
                </a:solidFill>
                <a:latin typeface="Inconsolata"/>
                <a:ea typeface="Inconsolata"/>
                <a:cs typeface="Inconsolata"/>
                <a:sym typeface="Inconsolata"/>
              </a:defRPr>
            </a:lvl4pPr>
            <a:lvl5pPr marR="0" lvl="4" algn="ctr" rtl="0">
              <a:lnSpc>
                <a:spcPct val="100000"/>
              </a:lnSpc>
              <a:spcBef>
                <a:spcPts val="0"/>
              </a:spcBef>
              <a:spcAft>
                <a:spcPts val="0"/>
              </a:spcAft>
              <a:buClr>
                <a:schemeClr val="lt1"/>
              </a:buClr>
              <a:buSzPts val="6000"/>
              <a:buFont typeface="Inconsolata"/>
              <a:buNone/>
              <a:defRPr sz="6000" b="1" i="0" u="none" strike="noStrike" cap="none">
                <a:solidFill>
                  <a:schemeClr val="lt1"/>
                </a:solidFill>
                <a:latin typeface="Inconsolata"/>
                <a:ea typeface="Inconsolata"/>
                <a:cs typeface="Inconsolata"/>
                <a:sym typeface="Inconsolata"/>
              </a:defRPr>
            </a:lvl5pPr>
            <a:lvl6pPr marR="0" lvl="5" algn="ctr" rtl="0">
              <a:lnSpc>
                <a:spcPct val="100000"/>
              </a:lnSpc>
              <a:spcBef>
                <a:spcPts val="0"/>
              </a:spcBef>
              <a:spcAft>
                <a:spcPts val="0"/>
              </a:spcAft>
              <a:buClr>
                <a:schemeClr val="lt1"/>
              </a:buClr>
              <a:buSzPts val="6000"/>
              <a:buFont typeface="Inconsolata"/>
              <a:buNone/>
              <a:defRPr sz="6000" b="1" i="0" u="none" strike="noStrike" cap="none">
                <a:solidFill>
                  <a:schemeClr val="lt1"/>
                </a:solidFill>
                <a:latin typeface="Inconsolata"/>
                <a:ea typeface="Inconsolata"/>
                <a:cs typeface="Inconsolata"/>
                <a:sym typeface="Inconsolata"/>
              </a:defRPr>
            </a:lvl6pPr>
            <a:lvl7pPr marR="0" lvl="6" algn="ctr" rtl="0">
              <a:lnSpc>
                <a:spcPct val="100000"/>
              </a:lnSpc>
              <a:spcBef>
                <a:spcPts val="0"/>
              </a:spcBef>
              <a:spcAft>
                <a:spcPts val="0"/>
              </a:spcAft>
              <a:buClr>
                <a:schemeClr val="lt1"/>
              </a:buClr>
              <a:buSzPts val="6000"/>
              <a:buFont typeface="Inconsolata"/>
              <a:buNone/>
              <a:defRPr sz="6000" b="1" i="0" u="none" strike="noStrike" cap="none">
                <a:solidFill>
                  <a:schemeClr val="lt1"/>
                </a:solidFill>
                <a:latin typeface="Inconsolata"/>
                <a:ea typeface="Inconsolata"/>
                <a:cs typeface="Inconsolata"/>
                <a:sym typeface="Inconsolata"/>
              </a:defRPr>
            </a:lvl7pPr>
            <a:lvl8pPr marR="0" lvl="7" algn="ctr" rtl="0">
              <a:lnSpc>
                <a:spcPct val="100000"/>
              </a:lnSpc>
              <a:spcBef>
                <a:spcPts val="0"/>
              </a:spcBef>
              <a:spcAft>
                <a:spcPts val="0"/>
              </a:spcAft>
              <a:buClr>
                <a:schemeClr val="lt1"/>
              </a:buClr>
              <a:buSzPts val="6000"/>
              <a:buFont typeface="Inconsolata"/>
              <a:buNone/>
              <a:defRPr sz="6000" b="1" i="0" u="none" strike="noStrike" cap="none">
                <a:solidFill>
                  <a:schemeClr val="lt1"/>
                </a:solidFill>
                <a:latin typeface="Inconsolata"/>
                <a:ea typeface="Inconsolata"/>
                <a:cs typeface="Inconsolata"/>
                <a:sym typeface="Inconsolata"/>
              </a:defRPr>
            </a:lvl8pPr>
            <a:lvl9pPr marR="0" lvl="8" algn="ctr" rtl="0">
              <a:lnSpc>
                <a:spcPct val="100000"/>
              </a:lnSpc>
              <a:spcBef>
                <a:spcPts val="0"/>
              </a:spcBef>
              <a:spcAft>
                <a:spcPts val="0"/>
              </a:spcAft>
              <a:buClr>
                <a:schemeClr val="lt1"/>
              </a:buClr>
              <a:buSzPts val="6000"/>
              <a:buFont typeface="Inconsolata"/>
              <a:buNone/>
              <a:defRPr sz="6000" b="1" i="0" u="none" strike="noStrike" cap="none">
                <a:solidFill>
                  <a:schemeClr val="lt1"/>
                </a:solidFill>
                <a:latin typeface="Inconsolata"/>
                <a:ea typeface="Inconsolata"/>
                <a:cs typeface="Inconsolata"/>
                <a:sym typeface="Inconsolata"/>
              </a:defRPr>
            </a:lvl9pPr>
          </a:lstStyle>
          <a:p>
            <a:r>
              <a:rPr lang="en-US" sz="1800" dirty="0" smtClean="0"/>
              <a:t>sys_mod_tickets </a:t>
            </a:r>
            <a:r>
              <a:rPr lang="en-US" sz="1800" dirty="0"/>
              <a:t>amounted to </a:t>
            </a:r>
            <a:r>
              <a:rPr lang="en-US" sz="1800" dirty="0">
                <a:solidFill>
                  <a:schemeClr val="accent4">
                    <a:lumMod val="50000"/>
                  </a:schemeClr>
                </a:solidFill>
              </a:rPr>
              <a:t>624K</a:t>
            </a:r>
          </a:p>
        </p:txBody>
      </p:sp>
      <p:sp>
        <p:nvSpPr>
          <p:cNvPr id="5" name="Subtitle 4"/>
          <p:cNvSpPr>
            <a:spLocks noGrp="1"/>
          </p:cNvSpPr>
          <p:nvPr>
            <p:ph type="subTitle" idx="3"/>
          </p:nvPr>
        </p:nvSpPr>
        <p:spPr>
          <a:xfrm>
            <a:off x="2889102" y="1974460"/>
            <a:ext cx="3012218" cy="483000"/>
          </a:xfrm>
        </p:spPr>
        <p:txBody>
          <a:bodyPr/>
          <a:lstStyle/>
          <a:p>
            <a:pPr marL="152400" indent="0">
              <a:buClr>
                <a:schemeClr val="lt1"/>
              </a:buClr>
              <a:buSzPts val="6000"/>
            </a:pPr>
            <a:r>
              <a:rPr lang="en-US" sz="1800" b="1" dirty="0">
                <a:solidFill>
                  <a:schemeClr val="accent4">
                    <a:lumMod val="50000"/>
                  </a:schemeClr>
                </a:solidFill>
                <a:latin typeface="Inconsolata"/>
                <a:ea typeface="Inconsolata"/>
                <a:cs typeface="Inconsolata"/>
                <a:sym typeface="Inconsolata"/>
              </a:rPr>
              <a:t>2523</a:t>
            </a:r>
            <a:r>
              <a:rPr lang="en-US" sz="1800" b="1" dirty="0">
                <a:latin typeface="Inconsolata"/>
                <a:ea typeface="Inconsolata"/>
                <a:cs typeface="Inconsolata"/>
                <a:sym typeface="Inconsolata"/>
              </a:rPr>
              <a:t> reopened incidents</a:t>
            </a:r>
            <a:endParaRPr lang="en-IN" sz="1800" b="1" dirty="0">
              <a:latin typeface="Inconsolata"/>
              <a:ea typeface="Inconsolata"/>
              <a:cs typeface="Inconsolata"/>
              <a:sym typeface="Inconsolata"/>
            </a:endParaRPr>
          </a:p>
        </p:txBody>
      </p:sp>
      <p:sp>
        <p:nvSpPr>
          <p:cNvPr id="113" name="Subtitle 4"/>
          <p:cNvSpPr>
            <a:spLocks noGrp="1"/>
          </p:cNvSpPr>
          <p:nvPr>
            <p:ph type="subTitle" idx="3"/>
          </p:nvPr>
        </p:nvSpPr>
        <p:spPr>
          <a:xfrm>
            <a:off x="1254649" y="3091521"/>
            <a:ext cx="3492600" cy="483000"/>
          </a:xfrm>
        </p:spPr>
        <p:txBody>
          <a:bodyPr/>
          <a:lstStyle/>
          <a:p>
            <a:pPr marL="152400" indent="0">
              <a:buClr>
                <a:schemeClr val="lt1"/>
              </a:buClr>
              <a:buSzPts val="6000"/>
            </a:pPr>
            <a:r>
              <a:rPr lang="en-US" sz="1800" b="1" dirty="0" smtClean="0">
                <a:solidFill>
                  <a:schemeClr val="accent4">
                    <a:lumMod val="50000"/>
                  </a:schemeClr>
                </a:solidFill>
                <a:latin typeface="Inconsolata"/>
                <a:ea typeface="Inconsolata"/>
                <a:cs typeface="Inconsolata"/>
                <a:sym typeface="Inconsolata"/>
              </a:rPr>
              <a:t>18 days</a:t>
            </a:r>
            <a:r>
              <a:rPr lang="en-US" sz="1800" b="1" dirty="0" smtClean="0">
                <a:latin typeface="Inconsolata"/>
                <a:ea typeface="Inconsolata"/>
                <a:cs typeface="Inconsolata"/>
                <a:sym typeface="Inconsolata"/>
              </a:rPr>
              <a:t> Average time taken</a:t>
            </a:r>
            <a:endParaRPr lang="en-IN" sz="1800" b="1" dirty="0">
              <a:latin typeface="Inconsolata"/>
              <a:ea typeface="Inconsolata"/>
              <a:cs typeface="Inconsolata"/>
              <a:sym typeface="Inconsolat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41" name="Subtitle 2"/>
          <p:cNvSpPr>
            <a:spLocks noGrp="1"/>
          </p:cNvSpPr>
          <p:nvPr>
            <p:ph type="subTitle" idx="1"/>
          </p:nvPr>
        </p:nvSpPr>
        <p:spPr>
          <a:xfrm>
            <a:off x="427313" y="648910"/>
            <a:ext cx="8606073" cy="1489605"/>
          </a:xfrm>
        </p:spPr>
        <p:txBody>
          <a:bodyPr/>
          <a:lstStyle/>
          <a:p>
            <a:pPr marL="438150" indent="-285750" algn="l">
              <a:buFont typeface="Arial" panose="020B0604020202020204" pitchFamily="34" charset="0"/>
              <a:buChar char="•"/>
            </a:pPr>
            <a:r>
              <a:rPr lang="en-US" sz="1400" dirty="0"/>
              <a:t>Using a Column chart, we illustrated the ticket counts based on their respective ticket types. The chart reveals that the "Active" state had </a:t>
            </a:r>
            <a:r>
              <a:rPr lang="en-US" sz="1400" b="1" dirty="0"/>
              <a:t>33.58K</a:t>
            </a:r>
            <a:r>
              <a:rPr lang="en-US" sz="1400" dirty="0"/>
              <a:t> tickets, "New" tickets totaled </a:t>
            </a:r>
            <a:r>
              <a:rPr lang="en-US" sz="1400" b="1" dirty="0"/>
              <a:t>30.32K</a:t>
            </a:r>
            <a:r>
              <a:rPr lang="en-US" sz="1400" dirty="0"/>
              <a:t>, "Resolved" tickets stood at </a:t>
            </a:r>
            <a:r>
              <a:rPr lang="en-US" sz="1400" b="1" dirty="0"/>
              <a:t>21.50K</a:t>
            </a:r>
            <a:r>
              <a:rPr lang="en-US" sz="1400" dirty="0"/>
              <a:t>, "Closed" tickets amounted to </a:t>
            </a:r>
            <a:r>
              <a:rPr lang="en-US" sz="1400" b="1" dirty="0"/>
              <a:t>20.83K</a:t>
            </a:r>
            <a:r>
              <a:rPr lang="en-US" sz="1400" dirty="0"/>
              <a:t>, while "Awaiting User Info" accounted for </a:t>
            </a:r>
            <a:r>
              <a:rPr lang="en-US" sz="1400" b="1" dirty="0"/>
              <a:t>12.88K</a:t>
            </a:r>
            <a:r>
              <a:rPr lang="en-US" sz="1400" dirty="0"/>
              <a:t>, "Awaiting Vendor" tickets were </a:t>
            </a:r>
            <a:r>
              <a:rPr lang="en-US" sz="1400" b="1" dirty="0"/>
              <a:t>0.56K</a:t>
            </a:r>
            <a:r>
              <a:rPr lang="en-US" sz="1400" dirty="0"/>
              <a:t>, "Awaiting Problem" tickets were </a:t>
            </a:r>
            <a:r>
              <a:rPr lang="en-US" sz="1400" b="1" dirty="0"/>
              <a:t>0.40K</a:t>
            </a:r>
            <a:r>
              <a:rPr lang="en-US" sz="1400" dirty="0"/>
              <a:t>, and "Awaiting Evidence" tickets were </a:t>
            </a:r>
            <a:r>
              <a:rPr lang="en-US" sz="1400" b="1" dirty="0"/>
              <a:t>0.02K</a:t>
            </a:r>
            <a:r>
              <a:rPr lang="en-US" sz="1400" dirty="0"/>
              <a:t>.</a:t>
            </a:r>
          </a:p>
          <a:p>
            <a:pPr marL="438150" indent="-285750" algn="l">
              <a:buFont typeface="Arial" panose="020B0604020202020204" pitchFamily="34" charset="0"/>
              <a:buChar char="•"/>
            </a:pPr>
            <a:endParaRPr lang="en-IN" sz="1400" dirty="0"/>
          </a:p>
        </p:txBody>
      </p:sp>
      <p:sp>
        <p:nvSpPr>
          <p:cNvPr id="42" name="Subtitle 2"/>
          <p:cNvSpPr>
            <a:spLocks noGrp="1"/>
          </p:cNvSpPr>
          <p:nvPr>
            <p:ph type="subTitle" idx="1"/>
          </p:nvPr>
        </p:nvSpPr>
        <p:spPr>
          <a:xfrm>
            <a:off x="427312" y="1725560"/>
            <a:ext cx="8606073" cy="1489605"/>
          </a:xfrm>
        </p:spPr>
        <p:txBody>
          <a:bodyPr/>
          <a:lstStyle/>
          <a:p>
            <a:pPr marL="438150" indent="-285750" algn="l">
              <a:buFont typeface="Arial" panose="020B0604020202020204" pitchFamily="34" charset="0"/>
              <a:buChar char="•"/>
            </a:pPr>
            <a:endParaRPr lang="en-US" sz="1400" dirty="0"/>
          </a:p>
          <a:p>
            <a:pPr marL="438150" indent="-285750" algn="l">
              <a:buFont typeface="Arial" panose="020B0604020202020204" pitchFamily="34" charset="0"/>
              <a:buChar char="•"/>
            </a:pPr>
            <a:r>
              <a:rPr lang="en-US" sz="1400" dirty="0"/>
              <a:t>The average time for completing a ticket was </a:t>
            </a:r>
            <a:r>
              <a:rPr lang="en-US" sz="1400" b="1" dirty="0"/>
              <a:t>18 days</a:t>
            </a:r>
            <a:r>
              <a:rPr lang="en-US" sz="1400" dirty="0"/>
              <a:t>, and I created a column to represent the average time taken for each ticket state. Specifically, tickets in the "Awaiting Evidence" state took an average of </a:t>
            </a:r>
            <a:r>
              <a:rPr lang="en-US" sz="1400" b="1" dirty="0"/>
              <a:t>193 days</a:t>
            </a:r>
            <a:r>
              <a:rPr lang="en-US" sz="1400" dirty="0"/>
              <a:t>, "Awaiting Vendor" tickets took </a:t>
            </a:r>
            <a:r>
              <a:rPr lang="en-US" sz="1400" b="1" dirty="0"/>
              <a:t>135 days</a:t>
            </a:r>
            <a:r>
              <a:rPr lang="en-US" sz="1400" dirty="0"/>
              <a:t>, "Awaiting Problem" tickets took </a:t>
            </a:r>
            <a:r>
              <a:rPr lang="en-US" sz="1400" b="1" dirty="0"/>
              <a:t>41 days</a:t>
            </a:r>
            <a:r>
              <a:rPr lang="en-US" sz="1400" dirty="0"/>
              <a:t>, "Active" tickets took </a:t>
            </a:r>
            <a:r>
              <a:rPr lang="en-US" sz="1400" b="1" dirty="0"/>
              <a:t>19 days</a:t>
            </a:r>
            <a:r>
              <a:rPr lang="en-US" sz="1400" dirty="0"/>
              <a:t>, "New" tickets took </a:t>
            </a:r>
            <a:r>
              <a:rPr lang="en-US" sz="1400" b="1" dirty="0"/>
              <a:t>16 days</a:t>
            </a:r>
            <a:r>
              <a:rPr lang="en-US" sz="1400" dirty="0"/>
              <a:t>, and "Resolved" and "Closed" tickets took an average of </a:t>
            </a:r>
            <a:r>
              <a:rPr lang="en-US" sz="1400" b="1" dirty="0"/>
              <a:t>14 days</a:t>
            </a:r>
            <a:r>
              <a:rPr lang="en-US" sz="1400" dirty="0"/>
              <a:t>.</a:t>
            </a:r>
            <a:endParaRPr lang="en-IN" sz="1400" dirty="0"/>
          </a:p>
        </p:txBody>
      </p:sp>
      <p:sp>
        <p:nvSpPr>
          <p:cNvPr id="43" name="Subtitle 2"/>
          <p:cNvSpPr>
            <a:spLocks noGrp="1"/>
          </p:cNvSpPr>
          <p:nvPr>
            <p:ph type="subTitle" idx="1"/>
          </p:nvPr>
        </p:nvSpPr>
        <p:spPr>
          <a:xfrm>
            <a:off x="427312" y="3102076"/>
            <a:ext cx="8606073" cy="1489605"/>
          </a:xfrm>
        </p:spPr>
        <p:txBody>
          <a:bodyPr/>
          <a:lstStyle/>
          <a:p>
            <a:pPr marL="438150" indent="-285750" algn="l">
              <a:buFont typeface="Arial" panose="020B0604020202020204" pitchFamily="34" charset="0"/>
              <a:buChar char="•"/>
            </a:pPr>
            <a:r>
              <a:rPr lang="en-US" sz="1400" dirty="0"/>
              <a:t>Line chart to illustrate the number of tickets </a:t>
            </a:r>
            <a:r>
              <a:rPr lang="en-US" sz="1400" b="1" dirty="0"/>
              <a:t>year and month-wise</a:t>
            </a:r>
            <a:r>
              <a:rPr lang="en-US" sz="1400" dirty="0"/>
              <a:t>. It was evident that March of the year 2016 had the highest count, totaling </a:t>
            </a:r>
            <a:r>
              <a:rPr lang="en-US" sz="1400" b="1" dirty="0"/>
              <a:t>57.96K</a:t>
            </a:r>
            <a:r>
              <a:rPr lang="en-US" sz="1400" dirty="0"/>
              <a:t> tickets, while May of the year 2017 marked the lowest count with </a:t>
            </a:r>
            <a:r>
              <a:rPr lang="en-US" sz="1400" b="1" dirty="0"/>
              <a:t>0.03K</a:t>
            </a:r>
            <a:r>
              <a:rPr lang="en-US" sz="1400" dirty="0"/>
              <a:t> tickets.</a:t>
            </a:r>
          </a:p>
        </p:txBody>
      </p:sp>
    </p:spTree>
  </p:cSld>
  <p:clrMapOvr>
    <a:masterClrMapping/>
  </p:clrMapOvr>
</p:sld>
</file>

<file path=ppt/theme/theme1.xml><?xml version="1.0" encoding="utf-8"?>
<a:theme xmlns:a="http://schemas.openxmlformats.org/drawingml/2006/main" name="Final Internal Audit Meeting by Slidesgo">
  <a:themeElements>
    <a:clrScheme name="Simple Light">
      <a:dk1>
        <a:srgbClr val="242C47"/>
      </a:dk1>
      <a:lt1>
        <a:srgbClr val="FCFDF2"/>
      </a:lt1>
      <a:dk2>
        <a:srgbClr val="EAB83D"/>
      </a:dk2>
      <a:lt2>
        <a:srgbClr val="FCD875"/>
      </a:lt2>
      <a:accent1>
        <a:srgbClr val="5061B5"/>
      </a:accent1>
      <a:accent2>
        <a:srgbClr val="8EA7E9"/>
      </a:accent2>
      <a:accent3>
        <a:srgbClr val="E5E0FF"/>
      </a:accent3>
      <a:accent4>
        <a:srgbClr val="FFF2F2"/>
      </a:accent4>
      <a:accent5>
        <a:srgbClr val="FFFFFF"/>
      </a:accent5>
      <a:accent6>
        <a:srgbClr val="FFFFFF"/>
      </a:accent6>
      <a:hlink>
        <a:srgbClr val="242C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942</Words>
  <Application>Microsoft Office PowerPoint</Application>
  <PresentationFormat>On-screen Show (16:9)</PresentationFormat>
  <Paragraphs>91</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Inconsolata</vt:lpstr>
      <vt:lpstr>PT Sans</vt:lpstr>
      <vt:lpstr>Arial</vt:lpstr>
      <vt:lpstr>Anaheim</vt:lpstr>
      <vt:lpstr>Raleway</vt:lpstr>
      <vt:lpstr>Inconsolata SemiBold</vt:lpstr>
      <vt:lpstr>Bebas Neue</vt:lpstr>
      <vt:lpstr>Segoe UI</vt:lpstr>
      <vt:lpstr>Wingdings</vt:lpstr>
      <vt:lpstr>Final Internal Audit Meeting by Slidesgo</vt:lpstr>
      <vt:lpstr>Audit Log Analysis </vt:lpstr>
      <vt:lpstr>Table of contents</vt:lpstr>
      <vt:lpstr>Introduction</vt:lpstr>
      <vt:lpstr>Data Source</vt:lpstr>
      <vt:lpstr>Data Transformation</vt:lpstr>
      <vt:lpstr>Visualization</vt:lpstr>
      <vt:lpstr>Audit log Dashboard</vt:lpstr>
      <vt:lpstr>Reassigned tickets totaled 138K</vt:lpstr>
      <vt:lpstr>PowerPoint Presentation</vt:lpstr>
      <vt:lpstr>Audit log Dashboard</vt:lpstr>
      <vt:lpstr>PowerPoint Presentation</vt:lpstr>
      <vt:lpstr>PowerPoint Presentation</vt:lpstr>
      <vt:lpstr>Priority log Dashboard</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Logs</dc:title>
  <dc:creator>ADMIN</dc:creator>
  <cp:lastModifiedBy>ADMIN</cp:lastModifiedBy>
  <cp:revision>8</cp:revision>
  <dcterms:modified xsi:type="dcterms:W3CDTF">2024-02-27T07:23:34Z</dcterms:modified>
</cp:coreProperties>
</file>