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74A4-C994-4567-B0F8-BFD6D87B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68DED-D0B8-4761-B954-7D5764BEB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B884-DF00-464D-9CE3-7DD79D44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A5DF-A5A3-49ED-9717-2ECA816F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AD96-E861-45C9-9901-C7007331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D493-92E5-4275-BFE3-8A041A5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ED8F-F589-438F-A0DC-BB2CD5D1B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4C9D-3259-48EA-8918-4178D94F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9666-45D5-42E1-B4B0-727B15A2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EB10-B65C-4ED8-A0D7-82C80206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B7A17-00C1-42A5-BC78-DB237C1E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95D33-D443-4BA8-A016-F68493667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2A71-47AB-40AA-A6B2-BD208BF3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AFDF-EDA1-4238-B779-1E3F04B1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8F43-4A03-4930-9DB8-5928943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A90-A9E7-41A4-A9E1-901E7F1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C709-B9FC-40A1-AED3-748099D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28C9-37DC-4A9F-A5BE-03EF2614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7050-D386-4CAF-8D21-602EB85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E1E2-FE24-4969-B475-F2B44DBA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EBC3-09A8-4BFA-ABE0-03A751EC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AB4-01DA-43CA-A26B-909564B5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D08D-2920-4DF0-A02B-DBF2735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D81F-70BD-4837-BA23-B1205785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7650-5FCC-48D0-8CDE-C8E0B04D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67F9-A48B-446B-8424-9BD8B7B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B25C-4A7B-4417-92B5-769580FE6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1AE78-DF14-41C0-8F7D-3C8FD954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438B-0B7C-4EC6-84DD-39B52DDA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F352-5D44-426A-B476-F36736DC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A59AF-2280-4952-9341-30D65BE9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EA8B-2D17-4CA9-A275-055F9E8E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4ED0-B652-4636-B619-0C9C5DED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29DB-93C7-48CF-8E90-FCC186FC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E4D48-B2C6-4F50-8E6D-93853DD31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E3F0F-6210-409D-86CC-0EF6A86C8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5FFA4-9C3B-4406-BAB5-BAA054B0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2411F-E7BB-483F-9B3F-E2C188D3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FA830-8776-454E-82B7-4CAE224E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21DB-131B-437A-839E-1E8EE80D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DF25B-B8AD-45EC-B7D7-AE27D05B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30813-CAE0-433E-97B7-E536C43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FCA34-B7ED-432F-9666-F17B61B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CFA28-AA93-4EB3-985A-3C49C36A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B3F53-8874-4537-A40D-20324651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6DC6-2E60-464A-A5B8-D186000F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559-2E26-498B-99FA-1E8CDEA4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6231-7F2C-4676-81E4-01D0DCC2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EBAB-79D1-41C0-9BC1-C190AA34D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3D094-B5AA-4EE2-9797-B2A215A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33BE-CB3B-423A-9CE8-2AF7554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FE9E-E0CD-4FDA-9D89-8D56C1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9082-28E3-4F08-8441-05128731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C4D38-6B2F-48CE-A3E0-4ADB176C9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91231-75BD-4CA1-BC32-922F9B52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0D36-38C2-4B24-BD78-957246DC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5BF7F-F85B-4996-A974-7B4146D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19DCE-732A-4E2C-9EC5-3C3EFF46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52B3C-B289-4E74-8D7F-DE656540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A61C-D5D4-4A1D-A9A4-0276BAC9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2615-22FA-4900-9698-0AA59170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CD0B-254F-4E94-BD94-FF19CEBA5E6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5ECE-DEB6-465A-BC2C-359D8072B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5E9C-3159-4EBD-90F2-68D0E7149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33B9-D2AF-421E-99F4-B26FBCE8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6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/>
              <a:t>Code Implementation For Category  Part          | By  </a:t>
            </a:r>
            <a:r>
              <a:rPr lang="en-US" sz="2400" b="1" dirty="0" err="1"/>
              <a:t>Robera</a:t>
            </a:r>
            <a:r>
              <a:rPr lang="en-US" sz="2400" b="1" dirty="0"/>
              <a:t> </a:t>
            </a:r>
            <a:r>
              <a:rPr lang="en-US" sz="2400" b="1" dirty="0" err="1"/>
              <a:t>Worku</a:t>
            </a:r>
            <a:r>
              <a:rPr lang="en-US" sz="2400" b="1" dirty="0"/>
              <a:t> and  Belayneh  </a:t>
            </a:r>
            <a:r>
              <a:rPr lang="en-US" sz="2400" b="1" dirty="0" err="1"/>
              <a:t>Mathewos</a:t>
            </a:r>
            <a:br>
              <a:rPr lang="en-US" sz="2400" b="1" dirty="0"/>
            </a:br>
            <a:r>
              <a:rPr lang="en-US" sz="2400" b="1" dirty="0"/>
              <a:t>                                                                      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FDE1A8-CF42-41F4-BDE2-70F5E6E3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4" y="378377"/>
            <a:ext cx="9939131" cy="4644197"/>
          </a:xfrm>
        </p:spPr>
      </p:pic>
    </p:spTree>
    <p:extLst>
      <p:ext uri="{BB962C8B-B14F-4D97-AF65-F5344CB8AC3E}">
        <p14:creationId xmlns:p14="http://schemas.microsoft.com/office/powerpoint/2010/main" val="39930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064B-DB08-4C2E-A358-5483069F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6626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4306-D88E-41AE-A179-32706971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21634"/>
            <a:ext cx="10969487" cy="587733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Coding part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 Post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form for a user to upload his items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Submit the items detail info into database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 Display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retrieve detail </a:t>
            </a:r>
            <a:r>
              <a:rPr lang="en-US" dirty="0" err="1"/>
              <a:t>infos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items from database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display detail </a:t>
            </a:r>
            <a:r>
              <a:rPr lang="en-US" dirty="0" err="1"/>
              <a:t>infos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items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FD4E-BCF1-49B2-9D57-F0D42E35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5220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Cont.</a:t>
            </a:r>
            <a:br>
              <a:rPr lang="en-US" b="1" dirty="0"/>
            </a:br>
            <a:r>
              <a:rPr lang="en-US" sz="2800" b="1" dirty="0"/>
              <a:t>Item Post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6A7C3-CC6A-4F73-9615-3EBEC9A6C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26" y="1179443"/>
            <a:ext cx="10280374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0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CCBA-DB20-4F5E-89A6-522B3145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2"/>
            <a:ext cx="10515600" cy="5485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Cont.</a:t>
            </a:r>
            <a:br>
              <a:rPr lang="en-US" b="1" dirty="0"/>
            </a:br>
            <a:r>
              <a:rPr lang="en-US" sz="3200" b="1" dirty="0"/>
              <a:t>Item Display</a:t>
            </a:r>
            <a:endParaRPr lang="en-US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AB7AE4-5931-4D37-8104-5B2A0036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8" y="1060173"/>
            <a:ext cx="9766851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0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5DE0-4071-4A42-9A9D-591438C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2"/>
            <a:ext cx="10515600" cy="4505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How it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D68D-477A-4B08-A39D-0B9CEE47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5" y="609600"/>
            <a:ext cx="10995991" cy="5970104"/>
          </a:xfrm>
        </p:spPr>
        <p:txBody>
          <a:bodyPr>
            <a:normAutofit/>
          </a:bodyPr>
          <a:lstStyle/>
          <a:p>
            <a:r>
              <a:rPr lang="en-US" sz="3200" b="1" dirty="0"/>
              <a:t>Item Display</a:t>
            </a:r>
          </a:p>
          <a:p>
            <a:r>
              <a:rPr lang="en-US" sz="3200" dirty="0"/>
              <a:t>When a user wants to see an items details and he selects items category, it displays items if there are in database. Otherwise an </a:t>
            </a:r>
            <a:r>
              <a:rPr lang="en-US" sz="3200"/>
              <a:t>empty .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Item Post</a:t>
            </a:r>
          </a:p>
          <a:p>
            <a:r>
              <a:rPr lang="en-US" sz="3200" dirty="0"/>
              <a:t>From item post form page</a:t>
            </a:r>
          </a:p>
          <a:p>
            <a:r>
              <a:rPr lang="en-US" sz="3200" dirty="0"/>
              <a:t>Take an item details </a:t>
            </a:r>
          </a:p>
          <a:p>
            <a:r>
              <a:rPr lang="en-US" sz="3200" dirty="0"/>
              <a:t>If post button is clicked, the details goes to database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168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98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         Code Implementation For Category  Part          | By  Robera Worku and  Belayneh  Mathewos                                                                         </vt:lpstr>
      <vt:lpstr>Description</vt:lpstr>
      <vt:lpstr>       Cont. Item Post</vt:lpstr>
      <vt:lpstr>       Cont. Item Display</vt:lpstr>
      <vt:lpstr>        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Belayneh</dc:creator>
  <cp:lastModifiedBy>Belayneh</cp:lastModifiedBy>
  <cp:revision>14</cp:revision>
  <dcterms:created xsi:type="dcterms:W3CDTF">2017-11-26T08:22:54Z</dcterms:created>
  <dcterms:modified xsi:type="dcterms:W3CDTF">2017-11-27T16:25:40Z</dcterms:modified>
</cp:coreProperties>
</file>