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4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11/26/2017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11/26/2017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11/26/2017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11/26/2017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11/26/2017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11/26/2017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11/26/2017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11/26/2017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11/26/2017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11/26/2017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11/26/2017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11/26/2017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Item description        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Surafel</a:t>
            </a:r>
            <a:r>
              <a:rPr lang="en-US" dirty="0" smtClean="0"/>
              <a:t> </a:t>
            </a:r>
            <a:r>
              <a:rPr lang="en-US" dirty="0" err="1" smtClean="0"/>
              <a:t>argaw</a:t>
            </a:r>
            <a:r>
              <a:rPr lang="en-US" dirty="0" smtClean="0"/>
              <a:t> and </a:t>
            </a:r>
            <a:r>
              <a:rPr lang="en-US" dirty="0" err="1" smtClean="0"/>
              <a:t>robera</a:t>
            </a:r>
            <a:r>
              <a:rPr lang="en-US" dirty="0" smtClean="0"/>
              <a:t> </a:t>
            </a:r>
            <a:r>
              <a:rPr lang="en-US" dirty="0" err="1" smtClean="0"/>
              <a:t>worku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smtClean="0"/>
              <a:t>ATR/9126/07</a:t>
            </a:r>
          </a:p>
          <a:p>
            <a:r>
              <a:rPr lang="en-US" dirty="0" smtClean="0"/>
              <a:t>ATR/2205/07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452946" y="1561171"/>
            <a:ext cx="18957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This picture should be the Shola logo without this text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09568FA5-44A8-4BD3-A332-7D2878908E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622851"/>
            <a:ext cx="12192001" cy="5247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659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                     Item </a:t>
            </a:r>
            <a:r>
              <a:rPr lang="en-US" sz="4400" dirty="0"/>
              <a:t>description 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286000"/>
            <a:ext cx="10558272" cy="4023360"/>
          </a:xfrm>
        </p:spPr>
        <p:txBody>
          <a:bodyPr>
            <a:normAutofit fontScale="32500" lnSpcReduction="2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1200" b="1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Coding phase </a:t>
            </a:r>
          </a:p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11200" dirty="0" smtClean="0"/>
              <a:t>retrieve details </a:t>
            </a:r>
            <a:r>
              <a:rPr lang="en-US" sz="11200" dirty="0" smtClean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description of items</a:t>
            </a:r>
          </a:p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11200" dirty="0" err="1" smtClean="0"/>
              <a:t>desplay</a:t>
            </a:r>
            <a:r>
              <a:rPr lang="en-US" sz="11200" dirty="0" smtClean="0"/>
              <a:t> </a:t>
            </a:r>
            <a:r>
              <a:rPr lang="en-US" sz="11200" dirty="0"/>
              <a:t>details </a:t>
            </a:r>
            <a:r>
              <a:rPr lang="en-US" sz="112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description of </a:t>
            </a:r>
            <a:r>
              <a:rPr lang="en-US" sz="11200" dirty="0" smtClean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items</a:t>
            </a:r>
            <a:endParaRPr lang="en-US" sz="11200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r>
              <a:rPr lang="en-US" altLang="en-US" sz="11200" b="1" dirty="0"/>
              <a:t>Purpose </a:t>
            </a:r>
            <a:r>
              <a:rPr lang="en-US" altLang="en-US" sz="11200" b="1" dirty="0" smtClean="0"/>
              <a:t>of item description </a:t>
            </a:r>
            <a:endParaRPr lang="en-US" altLang="en-US" sz="11200" b="1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en-US" sz="11200" dirty="0" smtClean="0"/>
              <a:t>Help user to get detail information about items </a:t>
            </a:r>
            <a:endParaRPr lang="en-US" altLang="en-US" sz="11200" dirty="0"/>
          </a:p>
          <a:p>
            <a:endParaRPr lang="en-US" altLang="en-US" sz="6600" dirty="0"/>
          </a:p>
        </p:txBody>
      </p:sp>
    </p:spTree>
    <p:extLst>
      <p:ext uri="{BB962C8B-B14F-4D97-AF65-F5344CB8AC3E}">
        <p14:creationId xmlns:p14="http://schemas.microsoft.com/office/powerpoint/2010/main" val="3654729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9AE7AD1-A9EB-4CCD-A20A-687650B74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                       Item </a:t>
            </a:r>
            <a:r>
              <a:rPr lang="en-US" sz="4400" dirty="0"/>
              <a:t>description</a:t>
            </a:r>
            <a:endParaRPr lang="en-US" sz="4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DDA2EDDC-67D0-4710-A2EB-76B469B01666}"/>
              </a:ext>
            </a:extLst>
          </p:cNvPr>
          <p:cNvSpPr/>
          <p:nvPr/>
        </p:nvSpPr>
        <p:spPr>
          <a:xfrm>
            <a:off x="745931" y="1793516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 smtClean="0"/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dirty="0"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38" y="1793517"/>
            <a:ext cx="12093262" cy="5064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771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how it works</a:t>
            </a:r>
            <a:r>
              <a:rPr lang="en-US" sz="4400" b="1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US" sz="4400" b="1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4784" y="1762539"/>
            <a:ext cx="10478759" cy="3350374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9600" dirty="0" smtClean="0"/>
              <a:t>get id of items from </a:t>
            </a:r>
            <a:r>
              <a:rPr lang="en-US" sz="9600" dirty="0"/>
              <a:t>requesting system </a:t>
            </a:r>
            <a:endParaRPr lang="en-US" sz="9600" dirty="0" smtClean="0"/>
          </a:p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9600" dirty="0"/>
              <a:t>based on id </a:t>
            </a:r>
            <a:r>
              <a:rPr lang="en-US" sz="9600" dirty="0" smtClean="0"/>
              <a:t>its search details of items from shola </a:t>
            </a:r>
            <a:r>
              <a:rPr lang="en-US" sz="9600" dirty="0"/>
              <a:t>data base </a:t>
            </a:r>
            <a:endParaRPr lang="en-US" sz="9600" dirty="0" smtClean="0"/>
          </a:p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9600" dirty="0"/>
              <a:t>get information from shola </a:t>
            </a:r>
            <a:r>
              <a:rPr lang="en-US" sz="9600" dirty="0" smtClean="0"/>
              <a:t>database</a:t>
            </a:r>
          </a:p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9600" dirty="0"/>
              <a:t>return values that gets from data base </a:t>
            </a:r>
            <a:endParaRPr lang="en-US" sz="9600" dirty="0" smtClean="0"/>
          </a:p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9600" dirty="0"/>
              <a:t>display item details</a:t>
            </a:r>
          </a:p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endParaRPr lang="en-US" sz="5100" b="1" u="sng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1200" b="1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endParaRPr lang="en-US" sz="11200" b="1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US" altLang="en-US" sz="11200" dirty="0"/>
          </a:p>
          <a:p>
            <a:endParaRPr lang="en-US" sz="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30451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78</TotalTime>
  <Words>89</Words>
  <Application>Microsoft Office PowerPoint</Application>
  <PresentationFormat>Widescreen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Arial</vt:lpstr>
      <vt:lpstr>Calibri</vt:lpstr>
      <vt:lpstr>Times New Roman</vt:lpstr>
      <vt:lpstr>Tw Cen MT</vt:lpstr>
      <vt:lpstr>Tw Cen MT Condensed</vt:lpstr>
      <vt:lpstr>Wingdings</vt:lpstr>
      <vt:lpstr>Wingdings 3</vt:lpstr>
      <vt:lpstr>Integral</vt:lpstr>
      <vt:lpstr>Item description         </vt:lpstr>
      <vt:lpstr>                     Item description </vt:lpstr>
      <vt:lpstr>                       Item description</vt:lpstr>
      <vt:lpstr>              how it works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Your title goes here</dc:title>
  <dc:creator>Robera worku</dc:creator>
  <cp:lastModifiedBy>sure</cp:lastModifiedBy>
  <cp:revision>16</cp:revision>
  <dcterms:created xsi:type="dcterms:W3CDTF">2017-11-10T04:22:22Z</dcterms:created>
  <dcterms:modified xsi:type="dcterms:W3CDTF">2017-11-26T10:06:01Z</dcterms:modified>
</cp:coreProperties>
</file>