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6" r:id="rId2"/>
    <p:sldId id="256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14A11B-725D-4B7E-B114-15E98283611A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E7B14C-85E7-4E0A-BC69-61333C7DB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8433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A7C36-DD6D-41A3-B81B-49BFF9DCE7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B0363E-9270-4A81-BB1C-D522E9B846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ACC2F-4BEE-4A08-9AC5-E0DCDA250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3D5BE-8F80-48FF-8E05-190106D2CDA0}" type="datetime1">
              <a:rPr lang="en-US" smtClean="0"/>
              <a:t>11/10/2017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F6A8C2-E5DF-4C17-8700-D8080E128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04C63D-12DD-4EC3-8085-B380B8517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95648-596B-4FBE-9BC1-4A054928B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33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0BE6D-E722-4829-9E41-EB9F77E27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77AADA-0821-422B-9047-724AB6313F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2089FE-5EC3-4A12-A3FF-E7E10FDD2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BCECC-6546-4A92-8C31-09831E816518}" type="datetime1">
              <a:rPr lang="en-US" smtClean="0"/>
              <a:t>11/10/2017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3CF89D-FA2F-48EB-9EC0-E8ECACAAE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242C81-A568-4011-BAD1-422B56F0D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95648-596B-4FBE-9BC1-4A054928B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409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E1D3ED-BD62-4A77-9B13-2D11E33EC9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0E4D4E-980D-4314-8084-5756FACCAF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07E508-4D02-47F7-8C6B-C126B6A7D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D25FC-561E-494B-850D-AC7951FDECC8}" type="datetime1">
              <a:rPr lang="en-US" smtClean="0"/>
              <a:t>11/10/2017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4E3F33-1558-4E91-9E90-519627982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07A656-FB20-4836-81A9-AD34635B6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95648-596B-4FBE-9BC1-4A054928B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817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B2321-769F-49D7-936C-6573F4FA1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E0225-4ECB-4403-9698-6AE5E180CA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779ADC-D232-4F25-9C9B-0F356DDFA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3184B-89C5-4E13-B9D6-F2FD078251EB}" type="datetime1">
              <a:rPr lang="en-US" smtClean="0"/>
              <a:t>11/10/2017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4892F5-E881-4D12-9B06-6DD1B09E4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A0B2FC-5FC7-4E18-936E-FE011B90A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95648-596B-4FBE-9BC1-4A054928B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871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1A89C-EBD6-45B1-85E8-6ED371A04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565692-9203-4636-A1A6-C0E0F609ED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B3133D-30E3-4A69-BE26-AA6B71290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1908D-8BA0-43FB-9EE1-9EB25026F20F}" type="datetime1">
              <a:rPr lang="en-US" smtClean="0"/>
              <a:t>11/10/2017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874A43-4EF4-4094-B305-026E5480C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A1A745-4D23-42FB-B4E9-2C4B52669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95648-596B-4FBE-9BC1-4A054928B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123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6AB11-FDE6-49A7-9EFC-91FF4A424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FE0CD-2483-43E5-B29A-AAE89EC391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E4C561-7DAA-4CEF-9876-68C2E9A376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1CC370-D1D4-4DCF-A31A-3DDAEB115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AC322-A13E-483A-B12C-3438E188EB14}" type="datetime1">
              <a:rPr lang="en-US" smtClean="0"/>
              <a:t>11/10/2017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EEA678-0E64-40F8-844A-BD68131D9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940CBD-CEF8-4282-8131-D015B752E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95648-596B-4FBE-9BC1-4A054928B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459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ABFC1-24CC-4852-876A-19D989439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1754A8-6CE5-40CD-B138-3143C7B8B0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E0459F-31AF-48B5-BD5E-0BE29B9360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AFF473-3CDA-4FE5-96C7-CB93746BDE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CA2E11-A5C2-46C3-9E55-A20EB70035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821CB1-E3E8-4EC6-839A-8331E5614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E40CE-72C3-49E6-97B1-4975979D0B9F}" type="datetime1">
              <a:rPr lang="en-US" smtClean="0"/>
              <a:t>11/10/2017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87D1DA-2DFE-4BD5-9F87-0B3D8D50F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9212AF-DAC5-43B6-BED5-6ACB4A663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95648-596B-4FBE-9BC1-4A054928B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502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A7D5D-FC0A-41C9-AC51-EB63C8696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FC3F67-C0F1-4808-8FD3-133579738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CC102-B2C8-446C-B8EE-A7A272B4BAB9}" type="datetime1">
              <a:rPr lang="en-US" smtClean="0"/>
              <a:t>11/10/2017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B55D51-A3EF-48BA-990A-97A3BB42D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8F6B23-89E9-4C8D-8575-0CDC1F76F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95648-596B-4FBE-9BC1-4A054928B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565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7C620E-3D25-45AC-8418-479FE5F98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BD103-3FD0-4526-836F-2C7699385997}" type="datetime1">
              <a:rPr lang="en-US" smtClean="0"/>
              <a:t>11/10/2017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3925BD-8DD3-487A-B92D-9DA4FBC47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73861E-F6E8-4FC8-A465-F4D0B8C65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95648-596B-4FBE-9BC1-4A054928B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141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4A020-211E-4A8E-8648-B39463438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574563-508D-4EF2-8A9B-3EC77BCFED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8F5609-E609-4536-B502-CF9C4C4712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2C3A16-2E7F-413D-8C8A-6E14F702F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4A5B9-24F7-4671-A7F3-9137169338B5}" type="datetime1">
              <a:rPr lang="en-US" smtClean="0"/>
              <a:t>11/10/2017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42536D-01D5-4F63-9FD0-FB1A35769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9FB19A-9EC0-4677-8595-115082CB4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95648-596B-4FBE-9BC1-4A054928B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52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9A747-61F7-4C74-A39C-E79623F8B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B2140B-65DD-4A42-9ED4-0C247F0F6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3368FF-F9A8-434E-97AE-417AFCB192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641C31-B032-46E1-AD45-5D752D993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DF364-C05D-4DE9-9645-E1D1A3197A6A}" type="datetime1">
              <a:rPr lang="en-US" smtClean="0"/>
              <a:t>11/10/2017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72C50E-2B81-40C8-9EAB-8AD5710D4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423FB3-337A-4AD0-9B98-848390329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95648-596B-4FBE-9BC1-4A054928B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993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21C085-83CF-49D1-950B-6CF2AA282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FBED4-4911-41D0-B934-5DF7F95D62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721892-2493-41DE-8B27-26F6EDB7B7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6BE55-038E-4C31-843E-86EE725BF4BF}" type="datetime1">
              <a:rPr lang="en-US" smtClean="0"/>
              <a:t>11/10/2017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AED172-F1E4-42E3-9BCE-9151FF0D3D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E87962-24D3-406F-911C-31E270A49D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95648-596B-4FBE-9BC1-4A054928B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830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31F5987-F004-4161-AEB3-7B45605DB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271"/>
            <a:ext cx="10515600" cy="5738190"/>
          </a:xfrm>
        </p:spPr>
        <p:txBody>
          <a:bodyPr>
            <a:normAutofit/>
          </a:bodyPr>
          <a:lstStyle/>
          <a:p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 For Category Part                               </a:t>
            </a:r>
            <a:r>
              <a:rPr lang="en-US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Belayneh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Mathewos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8912A18-950F-40D4-BEBD-6628EC782B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19271"/>
            <a:ext cx="10515600" cy="3988903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DD23DA-C942-460F-9CF0-AC18080C1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flipV="1">
            <a:off x="4038600" y="7063407"/>
            <a:ext cx="4114800" cy="4571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2B22F0-0735-4753-BFC7-93BC0D02B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95648-596B-4FBE-9BC1-4A054928BE3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6433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D6C3C-B51F-4080-A8A7-C38F2F698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2522"/>
            <a:ext cx="10515600" cy="450574"/>
          </a:xfrm>
        </p:spPr>
        <p:txBody>
          <a:bodyPr>
            <a:normAutofit fontScale="90000"/>
          </a:bodyPr>
          <a:lstStyle/>
          <a:p>
            <a:r>
              <a:rPr lang="en-US" sz="32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0E49D-78E9-47FB-86BE-EDBC6CC97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83096"/>
            <a:ext cx="10916478" cy="5593867"/>
          </a:xfrm>
        </p:spPr>
        <p:txBody>
          <a:bodyPr>
            <a:normAutofit/>
          </a:bodyPr>
          <a:lstStyle/>
          <a:p>
            <a:pPr lvl="1"/>
            <a:r>
              <a:rPr lang="en-US" sz="2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(the contract time is nearly to be finished for the item )</a:t>
            </a:r>
          </a:p>
          <a:p>
            <a:pPr lvl="2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the system will notify the seller</a:t>
            </a:r>
          </a:p>
          <a:p>
            <a:pPr lvl="2"/>
            <a:r>
              <a:rPr lang="en-US" sz="2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(the seller agrees to increase the contract time)</a:t>
            </a:r>
          </a:p>
          <a:p>
            <a:pPr lvl="3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item will sustained for incremented amount of the contract time.</a:t>
            </a:r>
          </a:p>
          <a:p>
            <a:pPr lvl="2"/>
            <a:r>
              <a:rPr lang="en-US" sz="2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(the seller does not agree to increase the contract time)</a:t>
            </a:r>
          </a:p>
          <a:p>
            <a:pPr lvl="3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RemoveItem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 will be called from the respective class</a:t>
            </a:r>
          </a:p>
          <a:p>
            <a:pPr lvl="4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removes that specific item from the item’s category database tables.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B5E5AD-990C-4E7D-A288-12A82D223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Prepared by  Belayneh </a:t>
            </a:r>
            <a:r>
              <a:rPr lang="en-US" b="1" dirty="0" err="1"/>
              <a:t>Mathewos</a:t>
            </a:r>
            <a:endParaRPr lang="en-US" sz="1000" b="1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00B36B-6B4B-44DB-A164-E05716C1D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95648-596B-4FBE-9BC1-4A054928BE3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245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A55CBAB-6E4F-4A03-86B9-689159F7D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4312"/>
            <a:ext cx="10515600" cy="1139688"/>
          </a:xfrm>
        </p:spPr>
        <p:txBody>
          <a:bodyPr>
            <a:normAutofit fontScale="90000"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</a:t>
            </a:r>
            <a:r>
              <a:rPr lang="en-US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 For Category Part</a:t>
            </a:r>
            <a:b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hierarchy</a:t>
            </a:r>
            <a:b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A3F1CE2-623E-43BB-B60E-824363190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74296" y="6356350"/>
            <a:ext cx="4386468" cy="365125"/>
          </a:xfrm>
        </p:spPr>
        <p:txBody>
          <a:bodyPr/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Prepared by  Belayneh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Mathewos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3526421-52A8-4426-9559-46CB0C2F7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95648-596B-4FBE-9BC1-4A054928BE3E}" type="slidenum">
              <a:rPr lang="en-US" smtClean="0"/>
              <a:t>2</a:t>
            </a:fld>
            <a:endParaRPr lang="en-US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125F9239-5FA9-4CE0-97F2-06024F85090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742121"/>
            <a:ext cx="10588487" cy="561422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93798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81649-9207-4916-BE8F-B7C1A8FE2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6017"/>
            <a:ext cx="10515600" cy="357809"/>
          </a:xfrm>
        </p:spPr>
        <p:txBody>
          <a:bodyPr>
            <a:noAutofit/>
          </a:bodyPr>
          <a:lstStyle/>
          <a:p>
            <a:b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Diagram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5BC61F7F-37CC-448C-90D7-628A5BC3F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49078" y="6586330"/>
            <a:ext cx="4187686" cy="271670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Prepared by  Belayneh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Mathewos</a:t>
            </a:r>
            <a:endParaRPr lang="en-US"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75A650D-2953-475F-989F-EA4646219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07965" y="6356350"/>
            <a:ext cx="3945835" cy="365125"/>
          </a:xfrm>
        </p:spPr>
        <p:txBody>
          <a:bodyPr/>
          <a:lstStyle/>
          <a:p>
            <a:fld id="{85A95648-596B-4FBE-9BC1-4A054928BE3E}" type="slidenum">
              <a:rPr lang="en-US" smtClean="0"/>
              <a:t>3</a:t>
            </a:fld>
            <a:endParaRPr lang="en-US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2C8717FE-29E6-41FF-8F65-75132D6E32B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463826"/>
            <a:ext cx="10982739" cy="58925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26632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338A4-2C5C-4D10-9712-334EABBC3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2279"/>
            <a:ext cx="10515600" cy="556592"/>
          </a:xfrm>
        </p:spPr>
        <p:txBody>
          <a:bodyPr>
            <a:no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A358B-D1EE-4F27-887C-1BAE9E74B5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28870"/>
            <a:ext cx="11168270" cy="5724939"/>
          </a:xfrm>
        </p:spPr>
        <p:txBody>
          <a:bodyPr>
            <a:normAutofit/>
          </a:bodyPr>
          <a:lstStyle/>
          <a:p>
            <a:r>
              <a:rPr lang="en-US" sz="2400" dirty="0"/>
              <a:t> Algorithm works as following.</a:t>
            </a:r>
          </a:p>
          <a:p>
            <a:r>
              <a:rPr lang="en-US" sz="2400" dirty="0"/>
              <a:t>When seller wants to put an item under a specific category list:</a:t>
            </a:r>
          </a:p>
          <a:p>
            <a:r>
              <a:rPr lang="en-US" sz="2400" b="1" i="1" dirty="0">
                <a:solidFill>
                  <a:srgbClr val="0070C0"/>
                </a:solidFill>
              </a:rPr>
              <a:t>Algorithm 1:</a:t>
            </a:r>
            <a:endParaRPr lang="en-US" sz="2400" dirty="0">
              <a:solidFill>
                <a:srgbClr val="0070C0"/>
              </a:solidFill>
            </a:endParaRPr>
          </a:p>
          <a:p>
            <a:pPr lvl="1"/>
            <a:r>
              <a:rPr lang="en-US" dirty="0"/>
              <a:t>Select </a:t>
            </a:r>
            <a:r>
              <a:rPr lang="en-US" dirty="0" err="1"/>
              <a:t>postItem</a:t>
            </a:r>
            <a:r>
              <a:rPr lang="en-US" dirty="0"/>
              <a:t> </a:t>
            </a:r>
          </a:p>
          <a:p>
            <a:pPr lvl="2"/>
            <a:r>
              <a:rPr lang="en-US" sz="2400" dirty="0"/>
              <a:t>The </a:t>
            </a:r>
            <a:r>
              <a:rPr lang="en-US" sz="2400" dirty="0" err="1"/>
              <a:t>callerCategry</a:t>
            </a:r>
            <a:r>
              <a:rPr lang="en-US" sz="2400" dirty="0"/>
              <a:t> method calls the category class which displays the name list of its first generation classes.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If</a:t>
            </a:r>
            <a:r>
              <a:rPr lang="en-US" dirty="0"/>
              <a:t> (Select fashion class) among the classes displayed above.</a:t>
            </a:r>
          </a:p>
          <a:p>
            <a:pPr lvl="2"/>
            <a:r>
              <a:rPr lang="en-US" sz="2400" dirty="0"/>
              <a:t>Then fashion class called and displays its first generation classes name list.</a:t>
            </a:r>
          </a:p>
          <a:p>
            <a:pPr lvl="2"/>
            <a:r>
              <a:rPr lang="en-US" sz="2400" dirty="0">
                <a:solidFill>
                  <a:srgbClr val="FF0000"/>
                </a:solidFill>
              </a:rPr>
              <a:t>If</a:t>
            </a:r>
            <a:r>
              <a:rPr lang="en-US" sz="2400" dirty="0"/>
              <a:t>(select men’s class name list)</a:t>
            </a:r>
          </a:p>
          <a:p>
            <a:pPr lvl="3"/>
            <a:r>
              <a:rPr lang="en-US" sz="2400" dirty="0"/>
              <a:t>Then men’s class is  called and displays its first generation classes name list.</a:t>
            </a:r>
          </a:p>
          <a:p>
            <a:pPr lvl="3"/>
            <a:r>
              <a:rPr lang="en-US" sz="2400" dirty="0">
                <a:solidFill>
                  <a:srgbClr val="FF0000"/>
                </a:solidFill>
              </a:rPr>
              <a:t>If</a:t>
            </a:r>
            <a:r>
              <a:rPr lang="en-US" sz="2400" dirty="0"/>
              <a:t>(select cloth class name )</a:t>
            </a:r>
          </a:p>
          <a:p>
            <a:pPr lvl="4"/>
            <a:r>
              <a:rPr lang="en-US" sz="2400" dirty="0"/>
              <a:t>Then the item will be inserted into men’s cloth category database table .</a:t>
            </a:r>
          </a:p>
          <a:p>
            <a:pPr lvl="4"/>
            <a:r>
              <a:rPr lang="en-US" sz="2400" dirty="0"/>
              <a:t>And set contract time – the specified period of the time for the item to be on the website.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BBC2F-03DA-4890-9AAC-3C275A42F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46574"/>
            <a:ext cx="4114800" cy="311425"/>
          </a:xfrm>
        </p:spPr>
        <p:txBody>
          <a:bodyPr/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Prepared by  Belayneh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Mathewos</a:t>
            </a:r>
            <a:endParaRPr lang="en-US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343EE7-78C5-4F1C-89A9-24E741A0E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95648-596B-4FBE-9BC1-4A054928BE3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569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8E6BB-822E-4E02-AB16-F627E6E61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271"/>
            <a:ext cx="10515600" cy="273604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D99EBD-88FF-4020-B753-8DCB599E58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3340"/>
            <a:ext cx="11062252" cy="5813010"/>
          </a:xfrm>
        </p:spPr>
        <p:txBody>
          <a:bodyPr>
            <a:normAutofit lnSpcReduction="10000"/>
          </a:bodyPr>
          <a:lstStyle/>
          <a:p>
            <a:pPr lvl="3"/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(select shoes class name)</a:t>
            </a:r>
          </a:p>
          <a:p>
            <a:pPr lvl="4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the item will be inserted into men’s shoe category database table .</a:t>
            </a:r>
          </a:p>
          <a:p>
            <a:pPr lvl="4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set contract time – the specified period of the time for the item to be on the website.</a:t>
            </a:r>
          </a:p>
          <a:p>
            <a:pPr lvl="2"/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 if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(select women’s class name)</a:t>
            </a:r>
          </a:p>
          <a:p>
            <a:pPr lvl="3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women’s class is  called and displays all its first generation classes name list.</a:t>
            </a:r>
          </a:p>
          <a:p>
            <a:pPr lvl="3"/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(select cloth class name )</a:t>
            </a:r>
          </a:p>
          <a:p>
            <a:pPr lvl="4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the item will be inserted into women’s cloth category database table .</a:t>
            </a:r>
          </a:p>
          <a:p>
            <a:pPr lvl="4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set contract time – the specified period of the time for the item to be on the website.</a:t>
            </a:r>
          </a:p>
          <a:p>
            <a:pPr lvl="3"/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(select shoes class name)</a:t>
            </a:r>
          </a:p>
          <a:p>
            <a:pPr lvl="4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the item will be inserted into women’s shoe category database table .</a:t>
            </a:r>
          </a:p>
          <a:p>
            <a:pPr lvl="4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set contract time – the specified period of the time for the item to be on the website.</a:t>
            </a: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9CF2DE-E17E-4D5A-A77A-3394E77D2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06816"/>
            <a:ext cx="4114800" cy="351183"/>
          </a:xfrm>
        </p:spPr>
        <p:txBody>
          <a:bodyPr/>
          <a:lstStyle/>
          <a:p>
            <a:r>
              <a:rPr lang="en-US" b="1" dirty="0"/>
              <a:t>Prepared by  Belayneh </a:t>
            </a:r>
            <a:r>
              <a:rPr lang="en-US" b="1" dirty="0" err="1"/>
              <a:t>Mathewos</a:t>
            </a:r>
            <a:endParaRPr lang="en-US" sz="1000" b="1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CBC0BE-5C14-4450-B4F5-20034BC15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95648-596B-4FBE-9BC1-4A054928BE3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482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D0095-5EE1-422D-AB8F-A735EACB8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6017"/>
            <a:ext cx="10515600" cy="357809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95D88-6FAD-416B-BDC8-9B96E85472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463826"/>
            <a:ext cx="11115261" cy="5892525"/>
          </a:xfrm>
        </p:spPr>
        <p:txBody>
          <a:bodyPr>
            <a:noAutofit/>
          </a:bodyPr>
          <a:lstStyle/>
          <a:p>
            <a:pPr lvl="2"/>
            <a:r>
              <a:rPr 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(select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kid’s&amp;baby’s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 name )</a:t>
            </a:r>
          </a:p>
          <a:p>
            <a:pPr lvl="3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kid’s&amp;baby’s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 is  called and displays its first generation classes name list.</a:t>
            </a:r>
          </a:p>
          <a:p>
            <a:pPr lvl="3"/>
            <a:r>
              <a:rPr 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(select cloth class name )</a:t>
            </a:r>
          </a:p>
          <a:p>
            <a:pPr lvl="4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the item will be inserted into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kid’s&amp;baby’s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cloth category database table .</a:t>
            </a:r>
          </a:p>
          <a:p>
            <a:pPr lvl="4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set contract time – the specified period of the time for the item to be on the website.</a:t>
            </a:r>
          </a:p>
          <a:p>
            <a:pPr lvl="3"/>
            <a:r>
              <a:rPr 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(select shoes class name)</a:t>
            </a:r>
          </a:p>
          <a:p>
            <a:pPr lvl="4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the item will be inserted into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kid’s&amp;baby’s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shoe category database table .</a:t>
            </a:r>
          </a:p>
          <a:p>
            <a:pPr lvl="4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set contract time – the specified period of the time for the item to be on the website.</a:t>
            </a:r>
          </a:p>
          <a:p>
            <a:pPr lvl="1"/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 if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(select Electronics and Computer class name )</a:t>
            </a:r>
          </a:p>
          <a:p>
            <a:pPr lvl="2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Electronics and Computer class is  called and displays its first generation classes name list.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C5F96C-A9BE-418A-B32A-A6A015506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53809"/>
            <a:ext cx="4114800" cy="404190"/>
          </a:xfrm>
        </p:spPr>
        <p:txBody>
          <a:bodyPr/>
          <a:lstStyle/>
          <a:p>
            <a:r>
              <a:rPr lang="en-US" b="1" dirty="0"/>
              <a:t>Prepared by  Belayneh </a:t>
            </a:r>
            <a:r>
              <a:rPr lang="en-US" b="1" dirty="0" err="1"/>
              <a:t>Mathewos</a:t>
            </a:r>
            <a:endParaRPr lang="en-US" sz="1000" b="1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5058D7-A34D-4FB1-92FC-1EA787A3D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95648-596B-4FBE-9BC1-4A054928BE3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510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E7CBA-B42B-423F-BC52-66885E333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5774"/>
            <a:ext cx="10515600" cy="39756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50F7D-1287-42A2-8CF6-1CD76A7EF3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543340"/>
            <a:ext cx="11155017" cy="5813010"/>
          </a:xfrm>
        </p:spPr>
        <p:txBody>
          <a:bodyPr>
            <a:normAutofit/>
          </a:bodyPr>
          <a:lstStyle/>
          <a:p>
            <a:pPr lvl="2"/>
            <a:r>
              <a:rPr 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(select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MobilePhone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 name )</a:t>
            </a:r>
          </a:p>
          <a:p>
            <a:pPr lvl="3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the item will be inserted into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MobilePhone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category database table .</a:t>
            </a:r>
          </a:p>
          <a:p>
            <a:pPr lvl="3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set contract time – the specified period of the time for the item to be on the website.</a:t>
            </a:r>
          </a:p>
          <a:p>
            <a:pPr lvl="2"/>
            <a:r>
              <a:rPr 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 if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(select Computer class name)</a:t>
            </a:r>
          </a:p>
          <a:p>
            <a:pPr lvl="3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the item will be inserted into Computer category database table.</a:t>
            </a:r>
          </a:p>
          <a:p>
            <a:pPr lvl="3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set contract time – the specified period of the time for the item to be on the website.</a:t>
            </a:r>
          </a:p>
          <a:p>
            <a:pPr lvl="2"/>
            <a:r>
              <a:rPr 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 if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(select Tablets class )</a:t>
            </a:r>
          </a:p>
          <a:p>
            <a:pPr lvl="3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the item will be inserted into Tablet category database table.</a:t>
            </a:r>
          </a:p>
          <a:p>
            <a:pPr lvl="3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set contract time – the specified period of the time for the item to be on the website.</a:t>
            </a:r>
          </a:p>
          <a:p>
            <a:pPr lvl="2"/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 if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(select TV’s class)</a:t>
            </a:r>
          </a:p>
          <a:p>
            <a:pPr lvl="3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the item will be inserted into TV’s category database table.</a:t>
            </a:r>
          </a:p>
          <a:p>
            <a:pPr lvl="3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set contract time – the specified period of the time for the item to be on the website.</a:t>
            </a:r>
          </a:p>
          <a:p>
            <a:pPr lvl="3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5524CE-50DF-43E1-AEED-7CCC61A66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53808"/>
            <a:ext cx="4114800" cy="404191"/>
          </a:xfrm>
        </p:spPr>
        <p:txBody>
          <a:bodyPr/>
          <a:lstStyle/>
          <a:p>
            <a:r>
              <a:rPr lang="en-US" b="1" dirty="0"/>
              <a:t>Prepared by  Belayneh </a:t>
            </a:r>
            <a:r>
              <a:rPr lang="en-US" b="1" dirty="0" err="1"/>
              <a:t>Mathewos</a:t>
            </a:r>
            <a:endParaRPr lang="en-US" sz="1000" b="1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F1AF77-10CC-4FC1-99B7-006B895B5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95648-596B-4FBE-9BC1-4A054928BE3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6625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449A8-980A-4D03-8219-F902B3888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6017"/>
            <a:ext cx="10515600" cy="331305"/>
          </a:xfrm>
        </p:spPr>
        <p:txBody>
          <a:bodyPr>
            <a:normAutofit fontScale="90000"/>
          </a:bodyPr>
          <a:lstStyle/>
          <a:p>
            <a:r>
              <a:rPr lang="en-US" sz="3200" b="1" dirty="0">
                <a:solidFill>
                  <a:srgbClr val="0070C0"/>
                </a:solidFill>
              </a:rPr>
              <a:t>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838B9-A265-43C6-9FFD-96C43F917A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437322"/>
            <a:ext cx="11155017" cy="5919028"/>
          </a:xfrm>
        </p:spPr>
        <p:txBody>
          <a:bodyPr>
            <a:noAutofit/>
          </a:bodyPr>
          <a:lstStyle/>
          <a:p>
            <a:pPr lvl="2"/>
            <a:r>
              <a:rPr 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(select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CompAccessory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 name)</a:t>
            </a:r>
          </a:p>
          <a:p>
            <a:pPr lvl="3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the item will be inserted into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ComputerAccessory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category database table.</a:t>
            </a:r>
          </a:p>
          <a:p>
            <a:pPr lvl="3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set contract time – the specified period of the time for the item to be on the website.</a:t>
            </a:r>
          </a:p>
          <a:p>
            <a:pPr lvl="1"/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 if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(select Books )</a:t>
            </a:r>
          </a:p>
          <a:p>
            <a:pPr lvl="2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books class is  called and displays its first generation classes name list.</a:t>
            </a:r>
          </a:p>
          <a:p>
            <a:pPr lvl="2"/>
            <a:r>
              <a:rPr 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(select Science class name)</a:t>
            </a:r>
          </a:p>
          <a:p>
            <a:pPr lvl="3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the item will be inserted into Science category database table.</a:t>
            </a:r>
          </a:p>
          <a:p>
            <a:pPr lvl="3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set contract time – the specified period of the time for the item to be on the website.</a:t>
            </a:r>
          </a:p>
          <a:p>
            <a:pPr lvl="2"/>
            <a:r>
              <a:rPr 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 if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(select Fiction class )</a:t>
            </a:r>
          </a:p>
          <a:p>
            <a:pPr lvl="3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the item will be inserted into Fiction category database table.</a:t>
            </a:r>
          </a:p>
          <a:p>
            <a:pPr lvl="3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set contract time – the specified period of the time for the item to be on the website. </a:t>
            </a:r>
          </a:p>
          <a:p>
            <a:pPr marL="457200" lvl="1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3C3548-CA45-4DA9-92B0-B3295E178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80313"/>
            <a:ext cx="4114800" cy="241162"/>
          </a:xfrm>
        </p:spPr>
        <p:txBody>
          <a:bodyPr/>
          <a:lstStyle/>
          <a:p>
            <a:r>
              <a:rPr lang="en-US" b="1" dirty="0"/>
              <a:t>Prepared by  Belayneh </a:t>
            </a:r>
            <a:r>
              <a:rPr lang="en-US" b="1" dirty="0" err="1"/>
              <a:t>Mathewos</a:t>
            </a:r>
            <a:endParaRPr lang="en-US" sz="1000" b="1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D3EB74-1C58-45A2-8FE9-0750131C9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95648-596B-4FBE-9BC1-4A054928BE3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65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C03EF-5267-460E-BE50-5F9236497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026"/>
            <a:ext cx="10515600" cy="410817"/>
          </a:xfrm>
        </p:spPr>
        <p:txBody>
          <a:bodyPr>
            <a:normAutofit fontScale="90000"/>
          </a:bodyPr>
          <a:lstStyle/>
          <a:p>
            <a:r>
              <a:rPr lang="en-US" sz="3200" b="1" dirty="0">
                <a:solidFill>
                  <a:srgbClr val="0070C0"/>
                </a:solidFill>
              </a:rPr>
              <a:t>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9B0752-B643-46A4-AF82-68A8E3E26A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675861"/>
            <a:ext cx="10995991" cy="5680488"/>
          </a:xfrm>
        </p:spPr>
        <p:txBody>
          <a:bodyPr>
            <a:normAutofit lnSpcReduction="10000"/>
          </a:bodyPr>
          <a:lstStyle/>
          <a:p>
            <a:pPr lvl="1"/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(select Furniture )</a:t>
            </a:r>
          </a:p>
          <a:p>
            <a:pPr lvl="2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the item will be inserted into Furniture category database table.</a:t>
            </a:r>
          </a:p>
          <a:p>
            <a:pPr lvl="2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set contract time – the specified period of the time for the item to be on the website.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PostDetailFromDb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method 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PostItem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 retrieves and displays all the product lists under a specific category.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the contract time for the seller item is finished(nearly to be finished), the system senses and goes to remove an item.</a:t>
            </a:r>
          </a:p>
          <a:p>
            <a:r>
              <a:rPr lang="en-US" sz="2400" b="1"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 2:</a:t>
            </a:r>
            <a:endParaRPr lang="en-US" sz="24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(contract time not finished)</a:t>
            </a:r>
          </a:p>
          <a:p>
            <a:pPr lvl="2"/>
            <a:r>
              <a:rPr 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(item is finished in the stock)</a:t>
            </a:r>
          </a:p>
          <a:p>
            <a:pPr lvl="3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the system removes that item from the category view.</a:t>
            </a:r>
          </a:p>
          <a:p>
            <a:pPr lvl="2"/>
            <a:r>
              <a:rPr 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(The buyer prefers to buy an item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i.e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that item goes to the shopping cart)</a:t>
            </a:r>
          </a:p>
          <a:p>
            <a:pPr lvl="3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the system removes that item from the category view.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FE4FBE-3199-4897-A333-1E4907CF9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53809"/>
            <a:ext cx="4114800" cy="267666"/>
          </a:xfrm>
        </p:spPr>
        <p:txBody>
          <a:bodyPr/>
          <a:lstStyle/>
          <a:p>
            <a:r>
              <a:rPr lang="en-US" b="1" dirty="0"/>
              <a:t>Prepared by  Belayneh </a:t>
            </a:r>
            <a:r>
              <a:rPr lang="en-US" b="1" dirty="0" err="1"/>
              <a:t>Mathewos</a:t>
            </a:r>
            <a:endParaRPr lang="en-US" sz="1000" b="1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5EC439-C254-459B-9B70-C250337FE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95648-596B-4FBE-9BC1-4A054928BE3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1364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593</TotalTime>
  <Words>988</Words>
  <Application>Microsoft Office PowerPoint</Application>
  <PresentationFormat>Widescreen</PresentationFormat>
  <Paragraphs>104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Wingdings</vt:lpstr>
      <vt:lpstr>Office Theme</vt:lpstr>
      <vt:lpstr>          Design For Category Part                               | Belayneh Mathewos</vt:lpstr>
      <vt:lpstr>                 Design For Category Part  Class hierarchy </vt:lpstr>
      <vt:lpstr>   Class Diagram</vt:lpstr>
      <vt:lpstr>Algorithm</vt:lpstr>
      <vt:lpstr>Cont.</vt:lpstr>
      <vt:lpstr>Cont.</vt:lpstr>
      <vt:lpstr>Cont.</vt:lpstr>
      <vt:lpstr>Cont.</vt:lpstr>
      <vt:lpstr>Cont.</vt:lpstr>
      <vt:lpstr>Cont.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For Category Part</dc:title>
  <dc:creator>Belayneh</dc:creator>
  <cp:lastModifiedBy>Belayneh</cp:lastModifiedBy>
  <cp:revision>22</cp:revision>
  <dcterms:created xsi:type="dcterms:W3CDTF">2017-11-09T18:50:58Z</dcterms:created>
  <dcterms:modified xsi:type="dcterms:W3CDTF">2017-11-10T17:57:41Z</dcterms:modified>
</cp:coreProperties>
</file>