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6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A11B-725D-4B7E-B114-15E98283611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B14C-85E7-4E0A-BC69-61333C7DB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7C36-DD6D-41A3-B81B-49BFF9DC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0363E-9270-4A81-BB1C-D522E9B8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CC2F-4BEE-4A08-9AC5-E0DCDA25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744-9BAA-4949-A908-0758EA1A8603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8C2-E5DF-4C17-8700-D8080E12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C63D-12DD-4EC3-8085-B380B85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BE6D-E722-4829-9E41-EB9F77E2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ADA-0821-422B-9047-724AB631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89FE-5EC3-4A12-A3FF-E7E10FDD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A62-BAF3-4462-8242-3CBB5F428A50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F89D-FA2F-48EB-9EC0-E8ECACAA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2C81-A568-4011-BAD1-422B56F0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D3ED-BD62-4A77-9B13-2D11E33E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E4D4E-980D-4314-8084-5756FACC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E508-4D02-47F7-8C6B-C126B6A7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7E70-3D73-4F25-9D19-7C542014BD40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3F33-1558-4E91-9E90-51962798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A656-FB20-4836-81A9-AD34635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321-769F-49D7-936C-6573F4F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225-4ECB-4403-9698-6AE5E180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9ADC-D232-4F25-9C9B-0F356DDF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E037-F1A6-4817-9771-8D68AEEC41CB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92F5-E881-4D12-9B06-6DD1B09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B2FC-5FC7-4E18-936E-FE011B90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A89C-EBD6-45B1-85E8-6ED371A0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5692-9203-4636-A1A6-C0E0F609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133D-30E3-4A69-BE26-AA6B7129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5FBC-97D7-4777-8126-ECDA1224AE4A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4A43-4EF4-4094-B305-026E5480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A745-4D23-42FB-B4E9-2C4B526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AB11-FDE6-49A7-9EFC-91FF4A42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0CD-2483-43E5-B29A-AAE89EC39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C561-7DAA-4CEF-9876-68C2E9A3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C370-D1D4-4DCF-A31A-3DDAEB1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4AF0-CEEB-4769-B9CB-D47C6CF828AA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A678-0E64-40F8-844A-BD68131D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40CBD-CEF8-4282-8131-D015B752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BFC1-24CC-4852-876A-19D98943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54A8-6CE5-40CD-B138-3143C7B8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0459F-31AF-48B5-BD5E-0BE29B93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FF473-3CDA-4FE5-96C7-CB93746BD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A2E11-A5C2-46C3-9E55-A20EB700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21CB1-E3E8-4EC6-839A-8331E561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4547-B016-4380-91F5-3E7D8222B004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7D1DA-2DFE-4BD5-9F87-0B3D8D50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212AF-DAC5-43B6-BED5-6ACB4A66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7D5D-FC0A-41C9-AC51-EB63C869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C3F67-C0F1-4808-8FD3-1335797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C2C-4F15-4EBE-A25C-946133F98705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5D51-A3EF-48BA-990A-97A3BB4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F6B23-89E9-4C8D-8575-0CDC1F76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620E-3D25-45AC-8418-479FE5F9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ADF8-C8D2-4343-8C0E-2D9FEB5A209A}" type="datetime1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25BD-8DD3-487A-B92D-9DA4FBC4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861E-F6E8-4FC8-A465-F4D0B8C6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A020-211E-4A8E-8648-B3946343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4563-508D-4EF2-8A9B-3EC77BC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F5609-E609-4536-B502-CF9C4C47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3A16-2E7F-413D-8C8A-6E14F702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3DAF-5E25-4E04-8E04-1E92E97BE9C1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536D-01D5-4F63-9FD0-FB1A357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B19A-9EC0-4677-8595-115082C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A747-61F7-4C74-A39C-E79623F8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140B-65DD-4A42-9ED4-0C247F0F6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368FF-F9A8-434E-97AE-417AFCB1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1C31-B032-46E1-AD45-5D752D99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DAA-C026-4923-8EB0-1A316AB7CC1C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2C50E-2B81-40C8-9EAB-8AD5710D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3FB3-337A-4AD0-9B98-8483903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C085-83CF-49D1-950B-6CF2AA2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BED4-4911-41D0-B934-5DF7F95D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1892-2493-41DE-8B27-26F6EDB7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11C4-170A-4F5D-973D-98217BF1D4D7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D172-F1E4-42E3-9BCE-9151FF0D3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7962-24D3-406F-911C-31E270A4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1F5987-F004-4161-AEB3-7B45605D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5738190"/>
          </a:xfrm>
        </p:spPr>
        <p:txBody>
          <a:bodyPr>
            <a:norm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                              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Belayneh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912A18-950F-40D4-BEBD-6628EC782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271"/>
            <a:ext cx="10515600" cy="39889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22F0-0735-4753-BFC7-93BC0D02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9C7BD-1955-43A1-8090-EEC3DD4E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4038600" y="7050157"/>
            <a:ext cx="4114800" cy="45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5CBAB-6E4F-4A03-86B9-689159F7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312"/>
            <a:ext cx="10515600" cy="113968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hierarchy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526421-52A8-4426-9559-46CB0C2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5F9239-5FA9-4CE0-97F2-06024F8509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42121"/>
            <a:ext cx="10588487" cy="56142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AFBBB-048B-4E8C-8169-533B0A59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2834"/>
            <a:ext cx="4114800" cy="258417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Belayneh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1649-9207-4916-BE8F-B7C1A8FE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57809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A650D-2953-475F-989F-EA464621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7965" y="6356350"/>
            <a:ext cx="3945835" cy="365125"/>
          </a:xfrm>
        </p:spPr>
        <p:txBody>
          <a:bodyPr/>
          <a:lstStyle/>
          <a:p>
            <a:fld id="{85A95648-596B-4FBE-9BC1-4A054928BE3E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8717FE-29E6-41FF-8F65-75132D6E32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3826"/>
            <a:ext cx="10982739" cy="58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8888C-4980-4D22-955E-F82DD379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9582"/>
            <a:ext cx="4114800" cy="258417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Belayneh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         Design For Category Part                               | Belayneh Mathewos</vt:lpstr>
      <vt:lpstr>                 Design For Category Part  Class hierarchy </vt:lpstr>
      <vt:lpstr>  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Category Part</dc:title>
  <dc:creator>Belayneh</dc:creator>
  <cp:lastModifiedBy>Belayneh</cp:lastModifiedBy>
  <cp:revision>28</cp:revision>
  <dcterms:created xsi:type="dcterms:W3CDTF">2017-11-09T18:50:58Z</dcterms:created>
  <dcterms:modified xsi:type="dcterms:W3CDTF">2017-11-10T20:35:04Z</dcterms:modified>
</cp:coreProperties>
</file>