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A21B-FF5C-4630-8DF3-EFAA0E9D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A725B-5E80-4579-8D4D-2A891B6C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5AF2-9D56-46E8-8303-5485FF1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BBCD-2383-48D1-8EBB-7C61BEAA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DE0F-CCA2-40BC-8FB4-4056DAE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37B7-C877-45EC-B1C3-956585C4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8207B-C2D1-4D4C-A5B4-9A9E2A4B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54B2-56F3-4F25-A9AB-44F4998B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603A-F99A-49F5-8B52-132262EA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093A-509F-44EC-AD55-12B28BB4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8B207-C582-4753-9435-A4DE706D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4C341-3FF0-4C6E-A099-CCD889C5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29BD-DB92-4527-914D-4D3D51F3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4A19-56B8-4150-9001-0F3842F8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212F-C398-4221-BEA6-9350C715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71E7-4D37-46EA-B76E-8758BAB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F4C2-290B-4CB6-A02F-6B4AA02E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551A-74C9-48BC-A800-29EFE353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AF94-A0BF-43CE-8FE0-7DC6E2E7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0AE5-D6DB-4373-B895-B50047D2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17B3-46C0-42ED-ABAD-86B2CBC8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6782-C6E5-4BCD-ADB8-B71FA63C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5AE4-B3E2-46A7-A315-F581CE57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FB5B-D891-481C-8767-D9772C5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8965-C2D1-47BC-AB6E-79F408C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8687-13E7-46C5-81A6-2826E70E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9EB-7DB2-441C-B004-3A3560BC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D66E0-1DB9-4B5C-884D-7E0597C0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9E28-63BC-44F5-A1B1-E61E07E2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1CC0-53AB-4961-B7B8-8939FB06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E2FFB-B20D-417F-ABC7-AC04DB5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3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AE23-A16C-4417-BD61-9E3A48E8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56110-EBF6-4AB5-A0C5-83153000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A0E6-83A2-4F61-96A5-40BD35488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4C2D1-AAF0-4645-911A-9C5E9990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9573-A1E7-44B9-BC45-7D48C83C0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1A6B8-2634-4B00-B5DF-A9CFB477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88676-BC2D-42A8-9CE8-C99C6FC3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BC611-6321-4F3B-ADD4-86F12434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13C7-7E7A-4AA0-8C10-24FDB368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A9439-6ED9-4295-93F0-84F2BA94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161FB-A97C-408C-9B69-7B27ECF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B02F-FD6E-416B-A9C3-9D846392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0F654-FFD4-4D7A-811A-9477B424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FA716-23AB-43EF-B4E9-F4E13DB9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DA66-2778-4B26-A9AD-BA19F419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5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BFD1-F889-4618-84D6-A0E7FD97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4A6A-6646-4292-A444-B50CB228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64ED-FF1E-4D70-9BB6-75263615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3394-D6FA-4A25-9FF0-02144134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6413D-913C-48B9-AA1F-050780A2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F3AD-AA7D-45E1-8CAE-B774B053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786-DA3A-43A2-A023-3FA03F01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0CE81-508A-40F8-AE6A-21F0CE87C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F00DF-F180-4DCA-B3CF-B65F0EA7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77D1-511E-40D3-AC55-414AAA3B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0B3A-EC16-42C1-80DD-B2958249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29E9-B3E2-4E24-86C4-A1979D97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FB770-EFEA-4222-81B3-9103A84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3E75-B41C-4E75-84CB-18FB38FB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635F-9F53-4887-A274-37E4FD2A0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00C2-1076-4385-8359-8FE25C7BF6BA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0838-D08F-4E25-BA44-22ED1E40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8365-38E3-40F8-AADB-ABA4CB0A3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FF2E-5B44-41A0-85B9-5E7D802D0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4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EBF24-2CB1-46D0-BF62-BCCC484F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Fashion-Category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E23AA-A61A-469D-8093-F4334B09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690688"/>
            <a:ext cx="1141012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sub-category comprises the fashion clothing, shoes, watches, and etc.</a:t>
            </a:r>
          </a:p>
          <a:p>
            <a:pPr marL="1828800" lvl="4" indent="0">
              <a:buNone/>
            </a:pPr>
            <a:r>
              <a:rPr lang="en-US" b="1" dirty="0"/>
              <a:t> </a:t>
            </a:r>
          </a:p>
          <a:p>
            <a:pPr marL="1828800" lvl="4" indent="0">
              <a:buNone/>
            </a:pPr>
            <a:endParaRPr lang="en-US" b="1" dirty="0"/>
          </a:p>
          <a:p>
            <a:pPr marL="1828800" lvl="4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3657600" lvl="8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Belayneh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id:ATR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/3742/07</a:t>
            </a:r>
          </a:p>
        </p:txBody>
      </p:sp>
    </p:spTree>
    <p:extLst>
      <p:ext uri="{BB962C8B-B14F-4D97-AF65-F5344CB8AC3E}">
        <p14:creationId xmlns:p14="http://schemas.microsoft.com/office/powerpoint/2010/main" val="3714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2EC-FA3F-4BBC-B346-D6B02125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91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Clothing-Category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2CDB-322E-4B9D-ADA8-5A27E7A8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4"/>
            <a:ext cx="10515600" cy="534062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sub-category comprises the fashion clothing, shoes, watches, and etc.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Cat.1,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Men’s Clothing: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Jeans Fashions</a:t>
            </a:r>
          </a:p>
          <a:p>
            <a:pPr lvl="5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Coats and jackets fashion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Leather jackets and coats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Cotton jackets and coats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Wool jackets and coats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Sweaters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T-Shirts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Shirts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Sandals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3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5463-EFD9-49AE-B969-2031A0CD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4"/>
            <a:ext cx="10515600" cy="8216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AA23-B2ED-4E2F-AE47-947EC375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65867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Cat.2,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Women’s Fashion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Jeans Fashions</a:t>
            </a:r>
          </a:p>
          <a:p>
            <a:pPr lvl="5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Coats and jackets fashion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Leather jackets and coats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Cotton jackets and coats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Wool jackets and coats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Sweaters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T-Shirts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Shirts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Skirts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Dresses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Sandals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99C-3D2A-4896-BB55-747D5CC9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3"/>
            <a:ext cx="10515600" cy="7156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EFDD-E140-4D43-9447-8FED6B32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0"/>
            <a:ext cx="10515600" cy="57381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Cate.3,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Kid’s &amp; Baby’s Fashion: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Boy’s &amp; Girl’s clothing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T-Shirts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Sweaters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Outerwear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Underwear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Dresses(for girls)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Skirts(for girls)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Sandals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Boy’s &amp; Girl’s clothing(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newborn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T-Shirts</a:t>
            </a:r>
          </a:p>
          <a:p>
            <a:pPr lvl="5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Sweaters</a:t>
            </a:r>
          </a:p>
          <a:p>
            <a:pPr lvl="5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Outerwear</a:t>
            </a:r>
          </a:p>
          <a:p>
            <a:pPr lvl="5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Underwear</a:t>
            </a:r>
          </a:p>
          <a:p>
            <a:pPr lvl="5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lvl="5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168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Fashion-Category</vt:lpstr>
      <vt:lpstr>Fashion Clothing-Category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</dc:title>
  <dc:creator>Belayneh</dc:creator>
  <cp:lastModifiedBy>Belayneh</cp:lastModifiedBy>
  <cp:revision>11</cp:revision>
  <dcterms:created xsi:type="dcterms:W3CDTF">2017-10-26T18:33:44Z</dcterms:created>
  <dcterms:modified xsi:type="dcterms:W3CDTF">2017-10-27T10:15:23Z</dcterms:modified>
</cp:coreProperties>
</file>