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5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0F9C-CA79-4F89-ACC8-EC1FBA1F5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01E5E-BAF7-4FF3-82F6-8D3589C9E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D82B5-55CE-49FF-BE16-980CADB1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9B1F6-E0CE-470B-91B9-E426CF506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573D-1F06-4F8C-A8AB-409ADF8A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1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A2DF-3DD2-48FA-AA72-99FF2948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8BD17-720B-4BA4-A814-AA7C7DAD8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96AD0-B418-4D5C-BE22-9D6980FF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D42FA-4EC7-46EE-9EB2-25755FD5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E4C1-87CD-49C5-8B52-8BCAEED1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7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EB0BE-2D14-4A2E-AD65-BD7726161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D014B-257D-4A88-AD5F-83F5F32C2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E262-ADCC-48F6-8D7E-6573B785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612CE-3E81-4B64-904C-51A2E6FB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3EA1-570C-4009-98A0-2199B866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5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4EA4-4052-4304-A810-F0E3A77B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BB8D1-0454-4618-8A5A-302AEE7FE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327F9-AC42-4DB4-9C96-879CE31E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A5044-4ADA-4F2D-9212-09EED452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267FD-6424-41F1-AE7F-108DE9AB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8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AC5C-C373-4479-A2B5-AA5A8FA6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BFE58-1B10-4549-AE5E-3098EC4C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54048-2FB6-48D7-B10F-D99C160E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746A7-60C3-4014-A30E-2EE5B855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64ECC-8A06-4EAB-93DA-BD0AD550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AB55-A08F-49A0-A5AE-2DE42E62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B301-E17B-4FDE-8A11-658C63EE5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0EAF0-61FD-412D-B0CE-AC29B7094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1FCBC-AF4D-4F55-8F58-D46DA3D5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0B560-086D-427F-9843-BDA64D6D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E0397-B51F-4D9C-A1D4-6EBB0DC6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9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7C08-090D-444B-88AB-0D310038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2BC52-D25A-4A6B-ACDD-C311BAA69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C8874-CED7-48C4-BDC7-D03B81854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F2E7F-D130-4A76-9569-F3CE212D4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90660-8D2F-449E-92E1-375A132BA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D9E37-88FD-4CCA-B7FD-02B7B6B0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7381B-DC4A-443E-B469-673859D7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90482-65D2-49CB-9A8B-D9C4A8EA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7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9865-6F42-47C3-A293-8476E535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D3932-B586-4FC9-BED1-29318C14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F8EE7-B09A-4C31-9969-8F8AB2C0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27C34-72DD-4BE9-8D12-56C0D49E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8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D7C41-A7C6-4C26-9280-36FD7938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EAFEF-74CA-4C5D-86C4-5BC060AA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0C5F8-58BD-4393-9381-AB5D12C4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7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1C92-6E82-4849-A31A-6E69BF5A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D954D-06C2-4BD7-9072-540BE59DE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EFFC9-DD4A-43E2-9D5F-496DA2208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F34D0-448C-44AD-9D1D-A42EB347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45BDD-B6EA-41E3-87F8-7C0EF61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68698-B0F9-45A1-984B-3D9EA4F1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9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BF70-1FEB-44F2-95B1-0BB2F8EA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3B064-A1B4-46A7-AAE3-A83DB4114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4E415-0FF3-4F64-8DB1-5EDB53839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D058A-EC05-4785-AF9B-D92A7393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A3171-BF04-4A20-9DB1-F7B6A6C4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DE89-5952-4318-A2C9-6CCD6F58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7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F03DC-BA8B-4352-BA1E-9D0B3938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AC5A4-FE94-477B-8857-E0AE23236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94C4A-36D6-4E43-BFA7-615039D87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1456-BD83-4FC8-8142-1B4231141DB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964DF-92B5-4881-83D9-925A53A05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BE77A-F530-437B-B7D2-C653593DD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AD5A-7CEA-4030-97DD-05D85148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09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for Category Part              </a:t>
            </a:r>
            <a:r>
              <a:rPr lang="en-US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Belayneh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Mathewos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2B2447-1D10-435E-BDB9-5D7CD5976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65125"/>
            <a:ext cx="10515600" cy="3676788"/>
          </a:xfrm>
        </p:spPr>
      </p:pic>
    </p:spTree>
    <p:extLst>
      <p:ext uri="{BB962C8B-B14F-4D97-AF65-F5344CB8AC3E}">
        <p14:creationId xmlns:p14="http://schemas.microsoft.com/office/powerpoint/2010/main" val="224428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7B51-1CB0-4F24-AAA1-568A02F3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78"/>
            <a:ext cx="10515600" cy="50875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Cont.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2AD98A-0AD8-4FFE-B1AD-05623B3DAB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704" y="681038"/>
            <a:ext cx="9925879" cy="600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0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C353-C4B4-4E80-9393-28379DBC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32"/>
            <a:ext cx="10515600" cy="495506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Cont.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DC9EF-C4E3-48D2-89F2-28F749415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681038"/>
            <a:ext cx="11171583" cy="5991430"/>
          </a:xfrm>
        </p:spPr>
        <p:txBody>
          <a:bodyPr>
            <a:noAutofit/>
          </a:bodyPr>
          <a:lstStyle/>
          <a:p>
            <a:r>
              <a:rPr lang="en-US" dirty="0"/>
              <a:t>To select the category in which your product is categorized, click the dropdown box under &lt;select category &gt;. If your product does not belongs to any category list, choose(click) the &lt;other &gt; button at the bottom of the  table list page.</a:t>
            </a:r>
          </a:p>
          <a:p>
            <a:r>
              <a:rPr lang="en-US" dirty="0"/>
              <a:t>Finally click the &lt;post &gt; button to upload. You can click cancel button if you are not interested to upload the product.</a:t>
            </a:r>
          </a:p>
          <a:p>
            <a:r>
              <a:rPr lang="en-US" dirty="0"/>
              <a:t>Make sure that after you upload the product, you have to check whether your product is uploaded or not simply by looking your product details under &lt;category&gt; dropdown box or &lt;</a:t>
            </a:r>
            <a:r>
              <a:rPr lang="en-US" dirty="0" err="1"/>
              <a:t>wishlist</a:t>
            </a:r>
            <a:r>
              <a:rPr lang="en-US" dirty="0"/>
              <a:t>&gt;.</a:t>
            </a:r>
          </a:p>
          <a:p>
            <a:r>
              <a:rPr lang="en-US" b="1" dirty="0"/>
              <a:t>To see the  products on shola e-commerce</a:t>
            </a:r>
            <a:endParaRPr lang="en-US" dirty="0"/>
          </a:p>
          <a:p>
            <a:r>
              <a:rPr lang="en-US" dirty="0"/>
              <a:t>Click the &lt;category&gt; dropdown box in the &lt;shola&gt; home page.</a:t>
            </a:r>
          </a:p>
          <a:p>
            <a:r>
              <a:rPr lang="en-US" dirty="0"/>
              <a:t>Once you clicked the category, all the category list under shola e-commerce will be display to you. Select one category list to see the available products lists for sale. </a:t>
            </a:r>
          </a:p>
        </p:txBody>
      </p:sp>
    </p:spTree>
    <p:extLst>
      <p:ext uri="{BB962C8B-B14F-4D97-AF65-F5344CB8AC3E}">
        <p14:creationId xmlns:p14="http://schemas.microsoft.com/office/powerpoint/2010/main" val="2596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35BC-487E-427D-9102-B7674E41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036"/>
            <a:ext cx="10515600" cy="596348"/>
          </a:xfrm>
        </p:spPr>
        <p:txBody>
          <a:bodyPr>
            <a:normAutofit fontScale="90000"/>
          </a:bodyPr>
          <a:lstStyle/>
          <a:p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4FC3-F06B-4614-8CE0-80522864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384"/>
            <a:ext cx="10876722" cy="57116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1.When retrieving item from shola database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much as possible to achieve the system that is at least 80% free from non-tolerable errors/defects.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be 80% free from defects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2.When seller upload his/her item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much as possible to achieve the system that is at least 85% free from non-tolerable errors/defects.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nearly be 85% free from defects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15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69A1-1D43-4729-84B1-228769D8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27"/>
            <a:ext cx="10515600" cy="67586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specifications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3621A-0780-4FE9-8818-568EE9FC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174"/>
            <a:ext cx="10916478" cy="54327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1.When retrieving item from shola database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database is empty, what will happen to retrieve items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=&gt;no program crushing happen, but display nothing.</a:t>
            </a: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2.When seller upload his/her item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posting and retrieval should include all types.?</a:t>
            </a:r>
          </a:p>
          <a:p>
            <a:pPr lvl="1"/>
            <a:r>
              <a:rPr lang="en-US" sz="2800" dirty="0"/>
              <a:t>All fields should be filled – if some field remains empty, will not be uploaded.</a:t>
            </a:r>
          </a:p>
          <a:p>
            <a:pPr lvl="1"/>
            <a:r>
              <a:rPr lang="en-US" sz="2800" dirty="0"/>
              <a:t>- tells the remaining field to the seller to fill it.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33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204A-B2BC-4022-80B5-1E4EFE90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783"/>
            <a:ext cx="10515600" cy="583095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F4F7E-D78F-41D3-A3C4-B48CB2032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099930"/>
            <a:ext cx="11131825" cy="5393635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Item name, description and category -any inputs(alphanumeric)</a:t>
            </a:r>
          </a:p>
          <a:p>
            <a:pPr lvl="1"/>
            <a:r>
              <a:rPr lang="en-US" sz="2800" dirty="0"/>
              <a:t>-If item name, … too large(can database store it?) </a:t>
            </a:r>
          </a:p>
          <a:p>
            <a:pPr lvl="1"/>
            <a:r>
              <a:rPr lang="en-US" sz="2800" dirty="0"/>
              <a:t>Quantity, availability – integer(number) inputs</a:t>
            </a:r>
          </a:p>
          <a:p>
            <a:pPr lvl="1"/>
            <a:r>
              <a:rPr lang="en-US" sz="2800" dirty="0"/>
              <a:t>price – double(number) input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750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2507-EDB5-4863-B437-90AA4F70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78"/>
            <a:ext cx="10515600" cy="50876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C04EC-8A71-46D5-862B-54461E01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8"/>
            <a:ext cx="6715539" cy="6345302"/>
          </a:xfrm>
        </p:spPr>
        <p:txBody>
          <a:bodyPr/>
          <a:lstStyle/>
          <a:p>
            <a:r>
              <a:rPr lang="en-US" alt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Sample code with simple modification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A9C9F5DB-EF27-4424-BCF1-077E8F36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91" y="1456253"/>
            <a:ext cx="9978887" cy="510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746A759-626C-4F34-90FB-0B34262C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985" y="5357812"/>
            <a:ext cx="786348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5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75F2-7946-4780-99BB-578E2F4F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7"/>
            <a:ext cx="10515600" cy="57502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IN TABLE FORM</a:t>
            </a:r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65E280-5830-4019-9500-2C9E70BFD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152385"/>
              </p:ext>
            </p:extLst>
          </p:nvPr>
        </p:nvGraphicFramePr>
        <p:xfrm>
          <a:off x="838200" y="702495"/>
          <a:ext cx="10724322" cy="6293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035">
                  <a:extLst>
                    <a:ext uri="{9D8B030D-6E8A-4147-A177-3AD203B41FA5}">
                      <a16:colId xmlns:a16="http://schemas.microsoft.com/office/drawing/2014/main" val="566952055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1266720380"/>
                    </a:ext>
                  </a:extLst>
                </a:gridCol>
                <a:gridCol w="2603483">
                  <a:extLst>
                    <a:ext uri="{9D8B030D-6E8A-4147-A177-3AD203B41FA5}">
                      <a16:colId xmlns:a16="http://schemas.microsoft.com/office/drawing/2014/main" val="1034257632"/>
                    </a:ext>
                  </a:extLst>
                </a:gridCol>
                <a:gridCol w="2829908">
                  <a:extLst>
                    <a:ext uri="{9D8B030D-6E8A-4147-A177-3AD203B41FA5}">
                      <a16:colId xmlns:a16="http://schemas.microsoft.com/office/drawing/2014/main" val="2826291239"/>
                    </a:ext>
                  </a:extLst>
                </a:gridCol>
                <a:gridCol w="1842052">
                  <a:extLst>
                    <a:ext uri="{9D8B030D-6E8A-4147-A177-3AD203B41FA5}">
                      <a16:colId xmlns:a16="http://schemas.microsoft.com/office/drawing/2014/main" val="3412822111"/>
                    </a:ext>
                  </a:extLst>
                </a:gridCol>
                <a:gridCol w="1106557">
                  <a:extLst>
                    <a:ext uri="{9D8B030D-6E8A-4147-A177-3AD203B41FA5}">
                      <a16:colId xmlns:a16="http://schemas.microsoft.com/office/drawing/2014/main" val="4083933825"/>
                    </a:ext>
                  </a:extLst>
                </a:gridCol>
              </a:tblGrid>
              <a:tr h="7587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 to Execute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Data/Input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Expected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extLst>
                  <a:ext uri="{0D108BD9-81ED-4DB2-BD59-A6C34878D82A}">
                    <a16:rowId xmlns:a16="http://schemas.microsoft.com/office/drawing/2014/main" val="3817043417"/>
                  </a:ext>
                </a:extLst>
              </a:tr>
              <a:tr h="12645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fields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-Check the required fields by not filling any data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Do not enter any value in the field</a:t>
                      </a:r>
                      <a:b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Click on Post button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-message should be displayed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extLst>
                  <a:ext uri="{0D108BD9-81ED-4DB2-BD59-A6C34878D82A}">
                    <a16:rowId xmlns:a16="http://schemas.microsoft.com/office/drawing/2014/main" val="4020922346"/>
                  </a:ext>
                </a:extLst>
              </a:tr>
              <a:tr h="12645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fields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-Check the required fields by not filling at least only one field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Leave only one field empty</a:t>
                      </a:r>
                      <a:b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Click on Post button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--message should be displayed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extLst>
                  <a:ext uri="{0D108BD9-81ED-4DB2-BD59-A6C34878D82A}">
                    <a16:rowId xmlns:a16="http://schemas.microsoft.com/office/drawing/2014/main" val="3814927306"/>
                  </a:ext>
                </a:extLst>
              </a:tr>
              <a:tr h="25291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fields: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-name,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-description,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-category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-Check the required fields: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-name,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-description,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-category by filling any input type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Fill name,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by any input type with valid values in other required fields</a:t>
                      </a:r>
                      <a:b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Click on Post button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-S6 phone,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-smart phone with 4GB ram,..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-Phone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01" marR="56901" marT="0" marB="0"/>
                </a:tc>
                <a:extLst>
                  <a:ext uri="{0D108BD9-81ED-4DB2-BD59-A6C34878D82A}">
                    <a16:rowId xmlns:a16="http://schemas.microsoft.com/office/drawing/2014/main" val="312162359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50558BA-CD96-48C1-A48A-21CA1545A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512" y="43934"/>
            <a:ext cx="97502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95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2979-C6D2-4B0D-B44F-DE51F702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30"/>
            <a:ext cx="10515600" cy="4955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1DAAF3-0790-42E2-B3DA-469F9E681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765337"/>
              </p:ext>
            </p:extLst>
          </p:nvPr>
        </p:nvGraphicFramePr>
        <p:xfrm>
          <a:off x="838202" y="797878"/>
          <a:ext cx="10942981" cy="5974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2546">
                  <a:extLst>
                    <a:ext uri="{9D8B030D-6E8A-4147-A177-3AD203B41FA5}">
                      <a16:colId xmlns:a16="http://schemas.microsoft.com/office/drawing/2014/main" val="1373978923"/>
                    </a:ext>
                  </a:extLst>
                </a:gridCol>
                <a:gridCol w="1656522">
                  <a:extLst>
                    <a:ext uri="{9D8B030D-6E8A-4147-A177-3AD203B41FA5}">
                      <a16:colId xmlns:a16="http://schemas.microsoft.com/office/drawing/2014/main" val="4241233428"/>
                    </a:ext>
                  </a:extLst>
                </a:gridCol>
                <a:gridCol w="2717576">
                  <a:extLst>
                    <a:ext uri="{9D8B030D-6E8A-4147-A177-3AD203B41FA5}">
                      <a16:colId xmlns:a16="http://schemas.microsoft.com/office/drawing/2014/main" val="1078724376"/>
                    </a:ext>
                  </a:extLst>
                </a:gridCol>
                <a:gridCol w="3351919">
                  <a:extLst>
                    <a:ext uri="{9D8B030D-6E8A-4147-A177-3AD203B41FA5}">
                      <a16:colId xmlns:a16="http://schemas.microsoft.com/office/drawing/2014/main" val="909761782"/>
                    </a:ext>
                  </a:extLst>
                </a:gridCol>
                <a:gridCol w="1484244">
                  <a:extLst>
                    <a:ext uri="{9D8B030D-6E8A-4147-A177-3AD203B41FA5}">
                      <a16:colId xmlns:a16="http://schemas.microsoft.com/office/drawing/2014/main" val="1175011654"/>
                    </a:ext>
                  </a:extLst>
                </a:gridCol>
                <a:gridCol w="1060174">
                  <a:extLst>
                    <a:ext uri="{9D8B030D-6E8A-4147-A177-3AD203B41FA5}">
                      <a16:colId xmlns:a16="http://schemas.microsoft.com/office/drawing/2014/main" val="2649547448"/>
                    </a:ext>
                  </a:extLst>
                </a:gridCol>
              </a:tblGrid>
              <a:tr h="20497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14" marR="618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fields: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-quantity,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-availability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-price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14" marR="618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the required fields: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-quantity,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-availability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-price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 filling any input type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14" marR="618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Fil quantity,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Availability,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by any input type with valid values in other required fields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Click on Post button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14" marR="618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-40000$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14" marR="618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14" marR="61814" marT="0" marB="0"/>
                </a:tc>
                <a:extLst>
                  <a:ext uri="{0D108BD9-81ED-4DB2-BD59-A6C34878D82A}">
                    <a16:rowId xmlns:a16="http://schemas.microsoft.com/office/drawing/2014/main" val="3031627799"/>
                  </a:ext>
                </a:extLst>
              </a:tr>
              <a:tr h="16308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14" marR="618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fields: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-Image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14" marR="618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the required fields: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-Image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 filling any input type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14" marR="618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Fil image by any input type with valid values in other required fields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Click on Post button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14" marR="618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-will not be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stored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14" marR="618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14" marR="61814" marT="0" marB="0"/>
                </a:tc>
                <a:extLst>
                  <a:ext uri="{0D108BD9-81ED-4DB2-BD59-A6C34878D82A}">
                    <a16:rowId xmlns:a16="http://schemas.microsoft.com/office/drawing/2014/main" val="228470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40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2B08-2908-4B47-8147-4387E05F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784"/>
            <a:ext cx="10515600" cy="622852"/>
          </a:xfrm>
        </p:spPr>
        <p:txBody>
          <a:bodyPr>
            <a:normAutofit fontScale="90000"/>
          </a:bodyPr>
          <a:lstStyle/>
          <a:p>
            <a:r>
              <a:rPr lang="en-US" dirty="0"/>
              <a:t>Cont.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AF5C41-FCC8-44BD-9BC1-FC0C24D0B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709607"/>
              </p:ext>
            </p:extLst>
          </p:nvPr>
        </p:nvGraphicFramePr>
        <p:xfrm>
          <a:off x="838200" y="821636"/>
          <a:ext cx="10863471" cy="594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530">
                  <a:extLst>
                    <a:ext uri="{9D8B030D-6E8A-4147-A177-3AD203B41FA5}">
                      <a16:colId xmlns:a16="http://schemas.microsoft.com/office/drawing/2014/main" val="2888214240"/>
                    </a:ext>
                  </a:extLst>
                </a:gridCol>
                <a:gridCol w="1484244">
                  <a:extLst>
                    <a:ext uri="{9D8B030D-6E8A-4147-A177-3AD203B41FA5}">
                      <a16:colId xmlns:a16="http://schemas.microsoft.com/office/drawing/2014/main" val="4166191176"/>
                    </a:ext>
                  </a:extLst>
                </a:gridCol>
                <a:gridCol w="2650435">
                  <a:extLst>
                    <a:ext uri="{9D8B030D-6E8A-4147-A177-3AD203B41FA5}">
                      <a16:colId xmlns:a16="http://schemas.microsoft.com/office/drawing/2014/main" val="973054694"/>
                    </a:ext>
                  </a:extLst>
                </a:gridCol>
                <a:gridCol w="2604620">
                  <a:extLst>
                    <a:ext uri="{9D8B030D-6E8A-4147-A177-3AD203B41FA5}">
                      <a16:colId xmlns:a16="http://schemas.microsoft.com/office/drawing/2014/main" val="3271509651"/>
                    </a:ext>
                  </a:extLst>
                </a:gridCol>
                <a:gridCol w="2576980">
                  <a:extLst>
                    <a:ext uri="{9D8B030D-6E8A-4147-A177-3AD203B41FA5}">
                      <a16:colId xmlns:a16="http://schemas.microsoft.com/office/drawing/2014/main" val="360938958"/>
                    </a:ext>
                  </a:extLst>
                </a:gridCol>
                <a:gridCol w="980662">
                  <a:extLst>
                    <a:ext uri="{9D8B030D-6E8A-4147-A177-3AD203B41FA5}">
                      <a16:colId xmlns:a16="http://schemas.microsoft.com/office/drawing/2014/main" val="1699750107"/>
                    </a:ext>
                  </a:extLst>
                </a:gridCol>
              </a:tblGrid>
              <a:tr h="2410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6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Required fields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-Check the required fields by filling all fields with valid values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1. fill the all required fields with valid values</a:t>
                      </a:r>
                      <a:br>
                        <a:rPr lang="en-US" sz="2600" dirty="0">
                          <a:effectLst/>
                        </a:rPr>
                      </a:br>
                      <a:r>
                        <a:rPr lang="en-US" sz="2600" dirty="0">
                          <a:effectLst/>
                        </a:rPr>
                        <a:t>2. Click on Post button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-S6 phone,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-smart phone with 4GB ram,..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-Phone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-60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-40000$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-YES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539586"/>
                  </a:ext>
                </a:extLst>
              </a:tr>
              <a:tr h="28240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7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Required fields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-Check the required fields by filling all fields with too large inputs, but valid data type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1. enter too large inputs, but valid data types into all fields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2. Click on Post button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-Truncate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-S6 phone ..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-smart  phone with 4GB ram,..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-Phone …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-10 …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-60 …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-40000…$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-YES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966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3693-DC53-46AB-8A9C-014261A1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27"/>
            <a:ext cx="10515600" cy="52201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F0A3-676D-4CDF-8B77-82AD8A6CF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95130"/>
            <a:ext cx="10982739" cy="5903843"/>
          </a:xfrm>
        </p:spPr>
        <p:txBody>
          <a:bodyPr>
            <a:noAutofit/>
          </a:bodyPr>
          <a:lstStyle/>
          <a:p>
            <a:r>
              <a:rPr lang="en-US" b="1" dirty="0"/>
              <a:t>To upload your product on shola e-commerce</a:t>
            </a:r>
            <a:endParaRPr lang="en-US" dirty="0"/>
          </a:p>
          <a:p>
            <a:r>
              <a:rPr lang="en-US" dirty="0"/>
              <a:t>After you </a:t>
            </a:r>
            <a:r>
              <a:rPr lang="en-US" dirty="0" err="1"/>
              <a:t>logedin</a:t>
            </a:r>
            <a:r>
              <a:rPr lang="en-US" dirty="0"/>
              <a:t>, browse to dashboard and select on &lt;item list&gt; in left side of the page.</a:t>
            </a:r>
          </a:p>
          <a:p>
            <a:r>
              <a:rPr lang="en-US" dirty="0"/>
              <a:t>Once you clicked on &lt;Upload Item&gt; under the table, you will get the form in which the product details will be filled.</a:t>
            </a:r>
          </a:p>
          <a:p>
            <a:r>
              <a:rPr lang="en-US" dirty="0"/>
              <a:t>Before you upload your </a:t>
            </a:r>
            <a:r>
              <a:rPr lang="en-US" dirty="0" err="1"/>
              <a:t>items,you</a:t>
            </a:r>
            <a:r>
              <a:rPr lang="en-US" dirty="0"/>
              <a:t> have to fill all fields.</a:t>
            </a:r>
          </a:p>
          <a:p>
            <a:r>
              <a:rPr lang="en-US" dirty="0"/>
              <a:t>So when you &lt;choose file&gt; to upload your products image, the image type should be </a:t>
            </a:r>
            <a:r>
              <a:rPr lang="en-US" dirty="0" err="1"/>
              <a:t>ipg</a:t>
            </a:r>
            <a:r>
              <a:rPr lang="en-US" dirty="0"/>
              <a:t>, </a:t>
            </a:r>
            <a:r>
              <a:rPr lang="en-US" dirty="0" err="1"/>
              <a:t>png</a:t>
            </a:r>
            <a:r>
              <a:rPr lang="en-US" dirty="0"/>
              <a:t>, jpeg image types.  Otherwise your product will be imageless, since the image will not be uploaded.</a:t>
            </a:r>
          </a:p>
          <a:p>
            <a:r>
              <a:rPr lang="en-US" dirty="0"/>
              <a:t>When you fill the &lt;quantity &gt;, &lt;availability &gt; and &lt;price &gt; of your product the input should be a number.</a:t>
            </a:r>
          </a:p>
          <a:p>
            <a:r>
              <a:rPr lang="en-US" dirty="0"/>
              <a:t>The other field can be any string.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7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741</Words>
  <Application>Microsoft Office PowerPoint</Application>
  <PresentationFormat>Widescreen</PresentationFormat>
  <Paragraphs>150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        Testing for Category Part              |  Belayneh Mathewos </vt:lpstr>
      <vt:lpstr> Test Plan </vt:lpstr>
      <vt:lpstr> Test case specifications </vt:lpstr>
      <vt:lpstr> Cont.</vt:lpstr>
      <vt:lpstr>Cont.</vt:lpstr>
      <vt:lpstr>THE RESULTS IN TABLE FORM</vt:lpstr>
      <vt:lpstr>Cont.</vt:lpstr>
      <vt:lpstr>Cont.</vt:lpstr>
      <vt:lpstr>              User Guide</vt:lpstr>
      <vt:lpstr>Cont.</vt:lpstr>
      <vt:lpstr>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for Category Part</dc:title>
  <dc:creator>Belayneh</dc:creator>
  <cp:lastModifiedBy>Belayneh</cp:lastModifiedBy>
  <cp:revision>11</cp:revision>
  <dcterms:created xsi:type="dcterms:W3CDTF">2017-12-08T20:46:24Z</dcterms:created>
  <dcterms:modified xsi:type="dcterms:W3CDTF">2017-12-10T17:48:41Z</dcterms:modified>
</cp:coreProperties>
</file>