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0F9C-CA79-4F89-ACC8-EC1FBA1F5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01E5E-BAF7-4FF3-82F6-8D3589C9E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82B5-55CE-49FF-BE16-980CADB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B1F6-E0CE-470B-91B9-E426CF50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573D-1F06-4F8C-A8AB-409ADF8A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A2DF-3DD2-48FA-AA72-99FF294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8BD17-720B-4BA4-A814-AA7C7DAD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6AD0-B418-4D5C-BE22-9D6980FF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42FA-4EC7-46EE-9EB2-25755FD5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E4C1-87CD-49C5-8B52-8BCAEED1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B0BE-2D14-4A2E-AD65-BD7726161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014B-257D-4A88-AD5F-83F5F32C2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E262-ADCC-48F6-8D7E-6573B78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12CE-3E81-4B64-904C-51A2E6F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3EA1-570C-4009-98A0-2199B86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5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EA4-4052-4304-A810-F0E3A77B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B8D1-0454-4618-8A5A-302AEE7F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27F9-AC42-4DB4-9C96-879CE31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5044-4ADA-4F2D-9212-09EED452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67FD-6424-41F1-AE7F-108DE9A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AC5C-C373-4479-A2B5-AA5A8FA6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FE58-1B10-4549-AE5E-3098EC4C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4048-2FB6-48D7-B10F-D99C160E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46A7-60C3-4014-A30E-2EE5B85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4ECC-8A06-4EAB-93DA-BD0AD550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AB55-A08F-49A0-A5AE-2DE42E62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B301-E17B-4FDE-8A11-658C63EE5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EAF0-61FD-412D-B0CE-AC29B709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FCBC-AF4D-4F55-8F58-D46DA3D5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0B560-086D-427F-9843-BDA64D6D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E0397-B51F-4D9C-A1D4-6EBB0DC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7C08-090D-444B-88AB-0D310038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BC52-D25A-4A6B-ACDD-C311BAA6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8874-CED7-48C4-BDC7-D03B8185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F2E7F-D130-4A76-9569-F3CE212D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90660-8D2F-449E-92E1-375A132BA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D9E37-88FD-4CCA-B7FD-02B7B6B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7381B-DC4A-443E-B469-673859D7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90482-65D2-49CB-9A8B-D9C4A8EA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865-6F42-47C3-A293-8476E535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3932-B586-4FC9-BED1-29318C1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F8EE7-B09A-4C31-9969-8F8AB2C0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27C34-72DD-4BE9-8D12-56C0D49E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7C41-A7C6-4C26-9280-36FD7938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EAFEF-74CA-4C5D-86C4-5BC060AA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C5F8-58BD-4393-9381-AB5D12C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1C92-6E82-4849-A31A-6E69BF5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954D-06C2-4BD7-9072-540BE59D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FFC9-DD4A-43E2-9D5F-496DA220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F34D0-448C-44AD-9D1D-A42EB347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5BDD-B6EA-41E3-87F8-7C0EF61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8698-B0F9-45A1-984B-3D9EA4F1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F70-1FEB-44F2-95B1-0BB2F8EA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B064-A1B4-46A7-AAE3-A83DB4114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E415-0FF3-4F64-8DB1-5EDB5383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058A-EC05-4785-AF9B-D92A7393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3171-BF04-4A20-9DB1-F7B6A6C4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DE89-5952-4318-A2C9-6CCD6F5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F03DC-BA8B-4352-BA1E-9D0B393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C5A4-FE94-477B-8857-E0AE23236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4C4A-36D6-4E43-BFA7-615039D8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1456-BD83-4FC8-8142-1B4231141DB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64DF-92B5-4881-83D9-925A53A05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E77A-F530-437B-B7D2-C653593D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15E0-2351-478E-86FA-2717047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AD5A-7CEA-4030-97DD-05D85148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Category Part             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Belayneh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B2447-1D10-435E-BDB9-5D7CD597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3676788"/>
          </a:xfrm>
        </p:spPr>
      </p:pic>
    </p:spTree>
    <p:extLst>
      <p:ext uri="{BB962C8B-B14F-4D97-AF65-F5344CB8AC3E}">
        <p14:creationId xmlns:p14="http://schemas.microsoft.com/office/powerpoint/2010/main" val="224428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5BC-487E-427D-9102-B7674E4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36"/>
            <a:ext cx="10515600" cy="596348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FC3-F06B-4614-8CE0-80522864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4"/>
            <a:ext cx="10876722" cy="5711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1.When retrieving item from shola database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to achieve the system that is at least 80% free from non-tolerable errors/defects.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80% free from defects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2.When seller upload his/her item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 to achieve the system that is at least 85% free from non-tolerable errors/defects.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nearly be 85% free from defects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9A1-1D43-4729-84B1-228769D8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6758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specifications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621A-0780-4FE9-8818-568EE9FC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916478" cy="5432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1.When retrieving item from shola database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database is empty, what will happen to retrieve items(was it fixed?)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item name, … too large(can database store it?)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2.When seller upload his/her item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seller filed post date and really item posted date is not matched(is filed form for post date is some how greater than the right(exact) item posted date.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posting and retrieval should include all types.?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3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204A-B2BC-4022-80B5-1E4EFE90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83"/>
            <a:ext cx="10515600" cy="58309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Test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4F7E-D78F-41D3-A3C4-B48CB203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781878"/>
            <a:ext cx="11131825" cy="57116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0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5DFA-A804-417C-9482-8BDA9881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85530"/>
            <a:ext cx="10677939" cy="59634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IN TABLE FORM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A552-E1ED-47CE-A53C-0B00FC23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993913"/>
            <a:ext cx="11105321" cy="5498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tests of this module can be summarized as following.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C50543-2430-4111-9DD1-6C1D5964C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82811"/>
              </p:ext>
            </p:extLst>
          </p:nvPr>
        </p:nvGraphicFramePr>
        <p:xfrm>
          <a:off x="556592" y="1643270"/>
          <a:ext cx="11224590" cy="5049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068">
                  <a:extLst>
                    <a:ext uri="{9D8B030D-6E8A-4147-A177-3AD203B41FA5}">
                      <a16:colId xmlns:a16="http://schemas.microsoft.com/office/drawing/2014/main" val="2452747133"/>
                    </a:ext>
                  </a:extLst>
                </a:gridCol>
                <a:gridCol w="2852151">
                  <a:extLst>
                    <a:ext uri="{9D8B030D-6E8A-4147-A177-3AD203B41FA5}">
                      <a16:colId xmlns:a16="http://schemas.microsoft.com/office/drawing/2014/main" val="2375647890"/>
                    </a:ext>
                  </a:extLst>
                </a:gridCol>
                <a:gridCol w="2760145">
                  <a:extLst>
                    <a:ext uri="{9D8B030D-6E8A-4147-A177-3AD203B41FA5}">
                      <a16:colId xmlns:a16="http://schemas.microsoft.com/office/drawing/2014/main" val="2775294562"/>
                    </a:ext>
                  </a:extLst>
                </a:gridCol>
                <a:gridCol w="2576135">
                  <a:extLst>
                    <a:ext uri="{9D8B030D-6E8A-4147-A177-3AD203B41FA5}">
                      <a16:colId xmlns:a16="http://schemas.microsoft.com/office/drawing/2014/main" val="3063394195"/>
                    </a:ext>
                  </a:extLst>
                </a:gridCol>
                <a:gridCol w="1748091">
                  <a:extLst>
                    <a:ext uri="{9D8B030D-6E8A-4147-A177-3AD203B41FA5}">
                      <a16:colId xmlns:a16="http://schemas.microsoft.com/office/drawing/2014/main" val="2974201269"/>
                    </a:ext>
                  </a:extLst>
                </a:gridCol>
              </a:tblGrid>
              <a:tr h="736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</a:t>
                      </a:r>
                      <a:b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be tested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824080"/>
                  </a:ext>
                </a:extLst>
              </a:tr>
              <a:tr h="2104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105322"/>
                  </a:ext>
                </a:extLst>
              </a:tr>
              <a:tr h="2008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23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7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66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      Testing for Category Part              |  Belayneh Mathewos </vt:lpstr>
      <vt:lpstr> Test Plan </vt:lpstr>
      <vt:lpstr> Test case specifications </vt:lpstr>
      <vt:lpstr> Results of the Test </vt:lpstr>
      <vt:lpstr> THE RESULTS IN TABLE 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for Category Part</dc:title>
  <dc:creator>Belayneh</dc:creator>
  <cp:lastModifiedBy>Belayneh</cp:lastModifiedBy>
  <cp:revision>4</cp:revision>
  <dcterms:created xsi:type="dcterms:W3CDTF">2017-12-08T20:46:24Z</dcterms:created>
  <dcterms:modified xsi:type="dcterms:W3CDTF">2017-12-08T21:17:38Z</dcterms:modified>
</cp:coreProperties>
</file>