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sldIdLst>
    <p:sldId id="256" r:id="rId6"/>
    <p:sldId id="310" r:id="rId7"/>
    <p:sldId id="312" r:id="rId8"/>
    <p:sldId id="311" r:id="rId9"/>
    <p:sldId id="290" r:id="rId10"/>
    <p:sldId id="291" r:id="rId11"/>
    <p:sldId id="293" r:id="rId12"/>
    <p:sldId id="294" r:id="rId13"/>
    <p:sldId id="296" r:id="rId14"/>
    <p:sldId id="297" r:id="rId15"/>
    <p:sldId id="316" r:id="rId16"/>
    <p:sldId id="321" r:id="rId17"/>
    <p:sldId id="302" r:id="rId18"/>
    <p:sldId id="317" r:id="rId19"/>
    <p:sldId id="315" r:id="rId20"/>
    <p:sldId id="303" r:id="rId21"/>
    <p:sldId id="305" r:id="rId22"/>
    <p:sldId id="306" r:id="rId23"/>
    <p:sldId id="307" r:id="rId24"/>
    <p:sldId id="318" r:id="rId25"/>
    <p:sldId id="320" r:id="rId26"/>
    <p:sldId id="319" r:id="rId27"/>
    <p:sldId id="308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225"/>
    <a:srgbClr val="0370A9"/>
    <a:srgbClr val="0375B0"/>
    <a:srgbClr val="F79646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5" autoAdjust="0"/>
    <p:restoredTop sz="92549" autoAdjust="0"/>
  </p:normalViewPr>
  <p:slideViewPr>
    <p:cSldViewPr snapToGrid="0">
      <p:cViewPr varScale="1">
        <p:scale>
          <a:sx n="84" d="100"/>
          <a:sy n="84" d="100"/>
        </p:scale>
        <p:origin x="-9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blog.csdn.net/sruru/article/details/46301405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7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1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1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*本页主题：本次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课程的第一个教学内容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5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66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06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54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 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not found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的解决办法</a:t>
            </a:r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/local/bin/node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/bin/node</a:t>
            </a:r>
          </a:p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/local/lib/node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/lib/node</a:t>
            </a:r>
          </a:p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/local/bin/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/local/bin/node-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waf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/bin/node-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waf</a:t>
            </a:r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所以，你使用的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客户端使用了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的自签名证书。 所以文章推荐的做法：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1). upgrade your version of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升级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升级的时候也不要使用自签名证书</a:t>
            </a:r>
          </a:p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-g --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=null</a:t>
            </a:r>
          </a:p>
          <a:p>
            <a:r>
              <a:rPr lang="zh-CHT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2).  tell your current version of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 known registrars    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如果你不打算升级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客户端的话</a:t>
            </a:r>
          </a:p>
          <a:p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</a:t>
            </a:r>
          </a:p>
          <a:p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更多关于此问题的帮助：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blog.npmjs.org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/post/78165272245/more-help-with-self-signed-cert-in-chain-and-</a:t>
            </a:r>
            <a:r>
              <a:rPr lang="en-US" altLang="zh-CN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endParaRPr lang="en-US" altLang="zh-CN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nodejs</a:t>
            </a:r>
            <a:r>
              <a:rPr lang="zh-CN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基础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</a:t>
            </a:r>
            <a:r>
              <a:rPr lang="zh-CN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如何升级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Noejs</a:t>
            </a:r>
            <a:r>
              <a:rPr lang="zh-CN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版本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sruru</a:t>
            </a:r>
            <a:r>
              <a:rPr lang="en-US" altLang="zh-CN" smtClean="0"/>
              <a:t>/article/details/46301405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46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46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4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9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46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9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2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11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9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4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*本页主题：当前教学内容的教学正文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正文撰写标准：</a:t>
            </a:r>
            <a:endParaRPr lang="en-US" altLang="zh-CN" dirty="0" smtClean="0"/>
          </a:p>
          <a:p>
            <a:r>
              <a:rPr lang="zh-CN" altLang="en-US" dirty="0" smtClean="0"/>
              <a:t>中文：黑体 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r>
              <a:rPr lang="zh-CN" altLang="en-US" dirty="0" smtClean="0"/>
              <a:t>英文：</a:t>
            </a:r>
            <a:r>
              <a:rPr lang="en-US" altLang="zh-CN" dirty="0" smtClean="0"/>
              <a:t>Arial 28</a:t>
            </a:r>
            <a:r>
              <a:rPr lang="zh-CN" altLang="en-US" dirty="0" smtClean="0"/>
              <a:t>号字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代码片段插入：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以独立文本</a:t>
            </a:r>
            <a:r>
              <a:rPr lang="zh-CN" altLang="en-US" baseline="0" dirty="0" smtClean="0"/>
              <a:t>框，</a:t>
            </a:r>
            <a:r>
              <a:rPr lang="zh-CN" altLang="en-US" dirty="0" smtClean="0"/>
              <a:t>文本格式插入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勿使用截图</a:t>
            </a:r>
            <a:r>
              <a:rPr lang="en-US" altLang="zh-CN" dirty="0" smtClean="0"/>
              <a:t>】2.</a:t>
            </a:r>
            <a:r>
              <a:rPr lang="zh-CN" altLang="en-US" dirty="0" smtClean="0"/>
              <a:t>中文注释清晰，注释标兰</a:t>
            </a:r>
            <a:r>
              <a:rPr lang="en-US" altLang="zh-CN" dirty="0" smtClean="0"/>
              <a:t>3.</a:t>
            </a:r>
            <a:r>
              <a:rPr lang="zh-CN" altLang="en-US" dirty="0" smtClean="0"/>
              <a:t>最后一行标注选取的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文件名称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重点函数及技术名词标红</a:t>
            </a:r>
            <a:endParaRPr lang="en-US" altLang="zh-CN" dirty="0" smtClean="0"/>
          </a:p>
          <a:p>
            <a:r>
              <a:rPr lang="zh-CN" altLang="en-US" dirty="0" smtClean="0"/>
              <a:t>图片插入：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图片清晰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与文本对齐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图片添加图片边框“双击图片选择第一个边框样式”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4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1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5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4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zh-CN" altLang="en-US" dirty="0"/>
              <a:t>登录及忘记修改密码</a:t>
            </a:r>
            <a:br>
              <a:rPr lang="zh-CN" altLang="en-US" dirty="0"/>
            </a:br>
            <a:endParaRPr lang="zh-CN" altLang="en-US" sz="3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创</a:t>
            </a:r>
            <a:r>
              <a:rPr lang="zh-CN" altLang="en-US" sz="2400" dirty="0"/>
              <a:t>建</a:t>
            </a:r>
            <a:r>
              <a:rPr lang="en-US" altLang="zh-CN" sz="2400" dirty="0"/>
              <a:t>root</a:t>
            </a:r>
            <a:r>
              <a:rPr lang="zh-CN" altLang="en-US" sz="2400" dirty="0"/>
              <a:t>管理员：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mysqladmin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-u root password 666666</a:t>
            </a:r>
          </a:p>
          <a:p>
            <a:pPr marL="0" indent="0">
              <a:buNone/>
            </a:pPr>
            <a:r>
              <a:rPr lang="zh-CN" altLang="en-US" sz="2400" dirty="0"/>
              <a:t>登录：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-u root -p</a:t>
            </a:r>
          </a:p>
          <a:p>
            <a:pPr marL="0" indent="0">
              <a:buNone/>
            </a:pPr>
            <a:r>
              <a:rPr lang="zh-CN" altLang="en-US" sz="2400" dirty="0"/>
              <a:t>如果忘记密码，则执行以下代码</a:t>
            </a:r>
          </a:p>
          <a:p>
            <a:pPr marL="0" indent="0">
              <a:buNone/>
            </a:pPr>
            <a:r>
              <a:rPr lang="en-US" altLang="zh-CN" sz="2400" dirty="0" smtClean="0"/>
              <a:t>	service </a:t>
            </a:r>
            <a:r>
              <a:rPr lang="en-US" altLang="zh-CN" sz="2400" dirty="0" err="1"/>
              <a:t>mysqld</a:t>
            </a:r>
            <a:r>
              <a:rPr lang="en-US" altLang="zh-CN" sz="2400" dirty="0"/>
              <a:t> stop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mysqld_safe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--user=root --skip-grant-tables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-u root</a:t>
            </a:r>
          </a:p>
          <a:p>
            <a:pPr marL="0" indent="0">
              <a:buNone/>
            </a:pPr>
            <a:r>
              <a:rPr lang="en-US" altLang="zh-CN" sz="2400" dirty="0" smtClean="0"/>
              <a:t>	use </a:t>
            </a:r>
            <a:r>
              <a:rPr lang="en-US" altLang="zh-CN" sz="2400" dirty="0" err="1"/>
              <a:t>mysql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smtClean="0"/>
              <a:t>	update </a:t>
            </a:r>
            <a:r>
              <a:rPr lang="en-US" altLang="zh-CN" dirty="0"/>
              <a:t>user set password=password("666666") where user="root";</a:t>
            </a:r>
          </a:p>
          <a:p>
            <a:pPr marL="0" indent="0">
              <a:buNone/>
            </a:pPr>
            <a:r>
              <a:rPr lang="en-US" altLang="zh-CN" sz="2400" dirty="0" smtClean="0"/>
              <a:t>	flush </a:t>
            </a:r>
            <a:r>
              <a:rPr lang="en-US" altLang="zh-CN" sz="2400" dirty="0"/>
              <a:t>privileges;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3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zh-CN" altLang="en-US" dirty="0"/>
              <a:t>允许远程访问设置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3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开放防火墙</a:t>
            </a:r>
            <a:r>
              <a:rPr lang="zh-CN" altLang="en-US" sz="2400" dirty="0"/>
              <a:t>的端口号</a:t>
            </a:r>
          </a:p>
          <a:p>
            <a:pPr marL="457200" lvl="1" indent="0">
              <a:buNone/>
            </a:pPr>
            <a:r>
              <a:rPr lang="en-US" altLang="zh-TW" dirty="0" err="1"/>
              <a:t>mysql</a:t>
            </a:r>
            <a:r>
              <a:rPr lang="zh-TW" altLang="en-US" dirty="0"/>
              <a:t>增加权限：</a:t>
            </a:r>
            <a:r>
              <a:rPr lang="en-US" altLang="zh-TW" dirty="0" err="1"/>
              <a:t>mysql</a:t>
            </a:r>
            <a:r>
              <a:rPr lang="zh-TW" altLang="en-US" dirty="0"/>
              <a:t>库中的</a:t>
            </a:r>
            <a:r>
              <a:rPr lang="en-US" altLang="zh-TW" dirty="0"/>
              <a:t>user</a:t>
            </a:r>
            <a:r>
              <a:rPr lang="zh-TW" altLang="en-US" dirty="0"/>
              <a:t>表新增一条记录</a:t>
            </a:r>
            <a:r>
              <a:rPr lang="en-US" altLang="zh-TW" dirty="0"/>
              <a:t>host</a:t>
            </a:r>
            <a:r>
              <a:rPr lang="zh-TW" altLang="en-US" dirty="0"/>
              <a:t>为“</a:t>
            </a:r>
            <a:r>
              <a:rPr lang="en-US" altLang="zh-TW" dirty="0"/>
              <a:t>%”</a:t>
            </a:r>
            <a:r>
              <a:rPr lang="zh-TW" altLang="en-US" dirty="0"/>
              <a:t>，</a:t>
            </a:r>
            <a:r>
              <a:rPr lang="en-US" altLang="zh-TW" dirty="0"/>
              <a:t>user</a:t>
            </a:r>
            <a:r>
              <a:rPr lang="zh-TW" altLang="en-US" dirty="0"/>
              <a:t>为“</a:t>
            </a:r>
            <a:r>
              <a:rPr lang="en-US" altLang="zh-TW" dirty="0"/>
              <a:t>root”</a:t>
            </a:r>
            <a:r>
              <a:rPr lang="zh-TW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use </a:t>
            </a:r>
            <a:r>
              <a:rPr lang="en-US" altLang="zh-CN" dirty="0" err="1"/>
              <a:t>mysql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UPDATE user SET `Host` = '%' WHERE `User` = 'root' LIMIT 1;</a:t>
            </a:r>
          </a:p>
          <a:p>
            <a:pPr marL="457200" lvl="1" indent="0">
              <a:buNone/>
            </a:pPr>
            <a:r>
              <a:rPr lang="en-US" altLang="zh-CN" dirty="0"/>
              <a:t>%</a:t>
            </a:r>
            <a:r>
              <a:rPr lang="zh-CN" altLang="en-US" dirty="0"/>
              <a:t>表示允许所有的</a:t>
            </a:r>
            <a:r>
              <a:rPr lang="en-US" altLang="zh-CN" dirty="0" err="1"/>
              <a:t>ip</a:t>
            </a:r>
            <a:r>
              <a:rPr lang="zh-CN" altLang="en-US" dirty="0"/>
              <a:t>访问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3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b="1" dirty="0" smtClean="0"/>
              <a:t>安装</a:t>
            </a:r>
            <a:r>
              <a:rPr lang="en-US" altLang="zh-CN" sz="4400" b="1" dirty="0" smtClean="0"/>
              <a:t>NODE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3862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node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994452" y="909936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78438" y="1440180"/>
            <a:ext cx="10721340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pl-PL" sz="2400" dirty="0" smtClean="0"/>
              <a:t>下载</a:t>
            </a:r>
            <a:r>
              <a:rPr lang="pl-PL" altLang="zh-CN" sz="2400" dirty="0" err="1"/>
              <a:t>nodejs</a:t>
            </a:r>
            <a:r>
              <a:rPr lang="zh-CN" altLang="pl-PL" sz="2400" dirty="0"/>
              <a:t>：</a:t>
            </a:r>
          </a:p>
          <a:p>
            <a:r>
              <a:rPr lang="en-US" altLang="zh-CN" sz="2400" dirty="0" smtClean="0"/>
              <a:t>	# </a:t>
            </a:r>
            <a:r>
              <a:rPr lang="en-US" altLang="zh-CN" sz="2400" dirty="0" err="1"/>
              <a:t>wget</a:t>
            </a:r>
            <a:r>
              <a:rPr lang="en-US" altLang="zh-CN" sz="2400" dirty="0"/>
              <a:t> http://</a:t>
            </a:r>
            <a:r>
              <a:rPr lang="en-US" altLang="zh-CN" sz="2400" dirty="0" err="1"/>
              <a:t>nodejs.org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dist</a:t>
            </a:r>
            <a:r>
              <a:rPr lang="en-US" altLang="zh-CN" sz="2400"/>
              <a:t>/</a:t>
            </a:r>
            <a:r>
              <a:rPr lang="en-US" altLang="zh-CN" sz="2400"/>
              <a:t>v0.10.26/</a:t>
            </a:r>
            <a:r>
              <a:rPr lang="en-US" altLang="zh-CN" sz="2400" dirty="0"/>
              <a:t>node-</a:t>
            </a:r>
            <a:r>
              <a:rPr lang="en-US" altLang="zh-CN" sz="2400" dirty="0" smtClean="0"/>
              <a:t>v0.10.26.</a:t>
            </a:r>
            <a:r>
              <a:rPr lang="en-US" altLang="zh-CN" sz="2400" dirty="0"/>
              <a:t>tar.gz</a:t>
            </a:r>
          </a:p>
          <a:p>
            <a:r>
              <a:rPr lang="en-US" altLang="zh-CN" sz="2400" dirty="0"/>
              <a:t> </a:t>
            </a:r>
          </a:p>
          <a:p>
            <a:r>
              <a:rPr lang="zh-CN" altLang="en-US" sz="2400" dirty="0" smtClean="0"/>
              <a:t>解压</a:t>
            </a:r>
            <a:r>
              <a:rPr lang="zh-CN" altLang="en-US" sz="2400" dirty="0"/>
              <a:t>文件</a:t>
            </a:r>
          </a:p>
          <a:p>
            <a:r>
              <a:rPr lang="en-US" altLang="zh-CN" sz="2400" dirty="0" smtClean="0"/>
              <a:t>	# </a:t>
            </a:r>
            <a:r>
              <a:rPr lang="en-US" altLang="zh-CN" sz="2400" dirty="0"/>
              <a:t>tar </a:t>
            </a:r>
            <a:r>
              <a:rPr lang="en-US" altLang="zh-CN" sz="2400" dirty="0" err="1"/>
              <a:t>xvf</a:t>
            </a:r>
            <a:r>
              <a:rPr lang="en-US" altLang="zh-CN" sz="2400" dirty="0"/>
              <a:t> node-</a:t>
            </a:r>
            <a:r>
              <a:rPr lang="en-US" altLang="zh-CN" sz="2400" dirty="0" smtClean="0"/>
              <a:t>v0.10.26.</a:t>
            </a:r>
            <a:r>
              <a:rPr lang="en-US" altLang="zh-CN" sz="2400" dirty="0"/>
              <a:t>tar.gz</a:t>
            </a:r>
          </a:p>
          <a:p>
            <a:r>
              <a:rPr lang="en-US" altLang="zh-CN" sz="2400" dirty="0"/>
              <a:t> </a:t>
            </a:r>
          </a:p>
          <a:p>
            <a:r>
              <a:rPr lang="zh-CN" altLang="en-US" sz="2400" dirty="0" smtClean="0"/>
              <a:t>进入解压</a:t>
            </a:r>
            <a:r>
              <a:rPr lang="zh-CN" altLang="en-US" sz="2400" dirty="0"/>
              <a:t>目录</a:t>
            </a:r>
          </a:p>
          <a:p>
            <a:r>
              <a:rPr lang="it-IT" altLang="zh-CN" sz="2400" dirty="0" smtClean="0"/>
              <a:t>	# </a:t>
            </a:r>
            <a:r>
              <a:rPr lang="it-IT" altLang="zh-CN" sz="2400" dirty="0"/>
              <a:t>cd node-v0.8.7</a:t>
            </a:r>
          </a:p>
          <a:p>
            <a:endParaRPr lang="it-IT" altLang="zh-CN" sz="2400" dirty="0"/>
          </a:p>
          <a:p>
            <a:r>
              <a:rPr lang="zh-CN" altLang="en-US" sz="2400" dirty="0" smtClean="0"/>
              <a:t>检查所</a:t>
            </a:r>
            <a:r>
              <a:rPr lang="zh-CN" altLang="en-US" sz="2400" dirty="0"/>
              <a:t>需要配置</a:t>
            </a:r>
          </a:p>
          <a:p>
            <a:r>
              <a:rPr lang="en-US" altLang="zh-CN" sz="2400" dirty="0" smtClean="0"/>
              <a:t>	# </a:t>
            </a:r>
            <a:r>
              <a:rPr lang="en-US" altLang="zh-CN" sz="2400" dirty="0"/>
              <a:t>./</a:t>
            </a:r>
            <a:r>
              <a:rPr lang="en-US" altLang="zh-CN" sz="2400" dirty="0" smtClean="0"/>
              <a:t>configure</a:t>
            </a:r>
            <a:endParaRPr lang="en-US" altLang="zh-CN" sz="2400" dirty="0"/>
          </a:p>
          <a:p>
            <a:endParaRPr lang="zh-CN" altLang="en-US" sz="2600" dirty="0">
              <a:latin typeface="+mj-ea"/>
              <a:ea typeface="+mj-ea"/>
            </a:endParaRPr>
          </a:p>
          <a:p>
            <a:endParaRPr lang="zh-CN" altLang="en-US" sz="2800" dirty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node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994452" y="909936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78438" y="1440180"/>
            <a:ext cx="10721340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如出现以上错误，安装</a:t>
            </a:r>
            <a:r>
              <a:rPr lang="en-US" altLang="zh-CN" sz="2400" dirty="0" err="1"/>
              <a:t>gcc-c</a:t>
            </a:r>
            <a:r>
              <a:rPr lang="en-US" altLang="zh-CN" sz="2400" dirty="0"/>
              <a:t>++</a:t>
            </a:r>
          </a:p>
          <a:p>
            <a:r>
              <a:rPr lang="en-US" altLang="zh-CN" sz="2400" dirty="0" smtClean="0"/>
              <a:t>	# </a:t>
            </a:r>
            <a:r>
              <a:rPr lang="en-US" altLang="zh-CN" sz="2400" dirty="0"/>
              <a:t>yum install </a:t>
            </a:r>
            <a:r>
              <a:rPr lang="en-US" altLang="zh-CN" sz="2400" dirty="0" err="1"/>
              <a:t>gcc-c</a:t>
            </a:r>
            <a:r>
              <a:rPr lang="en-US" altLang="zh-CN" sz="2400" dirty="0"/>
              <a:t>++</a:t>
            </a:r>
          </a:p>
          <a:p>
            <a:r>
              <a:rPr lang="en-US" altLang="zh-CN" sz="2400" dirty="0"/>
              <a:t> </a:t>
            </a:r>
          </a:p>
          <a:p>
            <a:r>
              <a:rPr lang="zh-CN" altLang="en-US" sz="2400" dirty="0" smtClean="0"/>
              <a:t>进</a:t>
            </a:r>
            <a:r>
              <a:rPr lang="zh-CN" altLang="en-US" sz="2400" dirty="0"/>
              <a:t>行安装</a:t>
            </a:r>
            <a:r>
              <a:rPr lang="en-US" altLang="zh-CN" sz="2400" dirty="0"/>
              <a:t>(</a:t>
            </a:r>
            <a:r>
              <a:rPr lang="zh-CN" altLang="en-US" sz="2400" dirty="0"/>
              <a:t>时间比较长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 smtClean="0"/>
              <a:t>	# </a:t>
            </a:r>
            <a:r>
              <a:rPr lang="en-US" altLang="zh-CN" sz="2400" dirty="0"/>
              <a:t>make install</a:t>
            </a:r>
          </a:p>
          <a:p>
            <a:r>
              <a:rPr lang="en-US" altLang="zh-CN" sz="2400" dirty="0"/>
              <a:t> </a:t>
            </a:r>
          </a:p>
          <a:p>
            <a:r>
              <a:rPr lang="zh-CN" altLang="en-US" sz="2400" dirty="0" smtClean="0"/>
              <a:t>检查</a:t>
            </a:r>
            <a:r>
              <a:rPr lang="zh-CN" altLang="en-US" sz="2400" dirty="0"/>
              <a:t>是否成功安装，输入命令：</a:t>
            </a:r>
          </a:p>
          <a:p>
            <a:r>
              <a:rPr lang="nl-NL" altLang="zh-CN" sz="2400" dirty="0" smtClean="0"/>
              <a:t>	# </a:t>
            </a:r>
            <a:r>
              <a:rPr lang="nl-NL" altLang="zh-CN" sz="2400" dirty="0"/>
              <a:t>node -v</a:t>
            </a:r>
          </a:p>
          <a:p>
            <a:r>
              <a:rPr lang="nl-NL" altLang="zh-CN" sz="2400" dirty="0"/>
              <a:t> </a:t>
            </a:r>
          </a:p>
          <a:p>
            <a:r>
              <a:rPr lang="zh-CN" altLang="en-US" sz="2400" dirty="0"/>
              <a:t>如果安装成功会输出相应版本号</a:t>
            </a:r>
            <a:r>
              <a:rPr lang="en-US" altLang="zh-CN" sz="2400" dirty="0"/>
              <a:t>,</a:t>
            </a:r>
            <a:r>
              <a:rPr lang="zh-CN" altLang="en-US" sz="2400" dirty="0"/>
              <a:t>如：</a:t>
            </a:r>
          </a:p>
          <a:p>
            <a:r>
              <a:rPr lang="hr-HR" altLang="zh-CN" sz="2400" dirty="0" smtClean="0"/>
              <a:t>	v0.8.7</a:t>
            </a:r>
            <a:endParaRPr lang="hr-HR" altLang="zh-CN" sz="2400" dirty="0"/>
          </a:p>
          <a:p>
            <a:endParaRPr lang="zh-CN" altLang="en-US" sz="2600" dirty="0">
              <a:latin typeface="+mj-ea"/>
              <a:ea typeface="+mj-ea"/>
            </a:endParaRPr>
          </a:p>
          <a:p>
            <a:endParaRPr lang="zh-CN" altLang="en-US" sz="2800" dirty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b="1" dirty="0" smtClean="0">
                <a:latin typeface="+mj-ea"/>
              </a:rPr>
              <a:t>部署</a:t>
            </a:r>
            <a:r>
              <a:rPr lang="en-US" altLang="zh-CN" sz="4400" b="1" dirty="0" smtClean="0">
                <a:latin typeface="+mj-ea"/>
              </a:rPr>
              <a:t>NODEJS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1192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服务自动化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40000"/>
              </a:spcBef>
              <a:buClr>
                <a:srgbClr val="FF9900"/>
              </a:buClr>
              <a:buNone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78438" y="1440180"/>
            <a:ext cx="10721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TW" sz="2800" dirty="0" smtClean="0"/>
              <a:t>supervisor / </a:t>
            </a:r>
            <a:r>
              <a:rPr lang="en-US" altLang="zh-CN" sz="2800" dirty="0" err="1" smtClean="0"/>
              <a:t>nodemon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/ </a:t>
            </a:r>
            <a:r>
              <a:rPr lang="en-US" altLang="zh-CN" sz="2800" dirty="0" err="1" smtClean="0"/>
              <a:t>nohup</a:t>
            </a:r>
            <a:r>
              <a:rPr lang="en-US" altLang="zh-TW" sz="2800" dirty="0" smtClean="0"/>
              <a:t> </a:t>
            </a:r>
            <a:r>
              <a:rPr lang="zh-TW" altLang="en-US" sz="2800" dirty="0"/>
              <a:t>是开发环境用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Arial"/>
              <a:buChar char="•"/>
            </a:pPr>
            <a:endParaRPr lang="zh-TW" altLang="en-US" sz="2800" dirty="0"/>
          </a:p>
          <a:p>
            <a:pPr marL="457200" indent="-457200">
              <a:buFont typeface="Arial"/>
              <a:buChar char="•"/>
            </a:pPr>
            <a:r>
              <a:rPr lang="en-US" altLang="zh-TW" sz="2800" dirty="0"/>
              <a:t>forever </a:t>
            </a:r>
            <a:r>
              <a:rPr lang="zh-TW" altLang="en-US" sz="2800" dirty="0"/>
              <a:t>管理多个站点，每个站访问量不大，不需要监控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Arial"/>
              <a:buChar char="•"/>
            </a:pPr>
            <a:endParaRPr lang="zh-TW" altLang="en-US" sz="2800" dirty="0"/>
          </a:p>
          <a:p>
            <a:pPr marL="457200" indent="-457200">
              <a:buFont typeface="Arial"/>
              <a:buChar char="•"/>
            </a:pPr>
            <a:r>
              <a:rPr lang="en-US" altLang="zh-TW" sz="2800" dirty="0"/>
              <a:t>pm2 </a:t>
            </a:r>
            <a:r>
              <a:rPr lang="zh-TW" altLang="en-US" sz="2800" dirty="0"/>
              <a:t>网站访问量比较大，需要完整的监控界面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latin typeface="+mj-ea"/>
                <a:ea typeface="+mj-ea"/>
              </a:rPr>
              <a:t>PM2</a:t>
            </a:r>
            <a:endParaRPr lang="zh-CN" altLang="en-US" sz="3000" dirty="0">
              <a:latin typeface="+mj-ea"/>
              <a:ea typeface="+mj-ea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78438" y="1440180"/>
            <a:ext cx="10721340" cy="538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pm2 </a:t>
            </a:r>
            <a:r>
              <a:rPr lang="zh-CN" altLang="en-US" sz="2800" dirty="0"/>
              <a:t>是一个带有负载均衡功能的</a:t>
            </a:r>
            <a:r>
              <a:rPr lang="en-US" altLang="zh-CN" sz="2800" dirty="0"/>
              <a:t>Node</a:t>
            </a:r>
            <a:r>
              <a:rPr lang="zh-CN" altLang="en-US" sz="2800" dirty="0"/>
              <a:t>应用的进程管理器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当你要把你的独立代码利用全部的服务器上的所有</a:t>
            </a:r>
            <a:r>
              <a:rPr lang="en-US" altLang="zh-CN" sz="2800" dirty="0"/>
              <a:t>CPU</a:t>
            </a:r>
            <a:r>
              <a:rPr lang="zh-CN" altLang="en-US" sz="2800" dirty="0"/>
              <a:t>，并保证进程永远都活着，</a:t>
            </a:r>
            <a:r>
              <a:rPr lang="en-US" altLang="zh-CN" sz="2800" dirty="0"/>
              <a:t>0</a:t>
            </a:r>
            <a:r>
              <a:rPr lang="zh-CN" altLang="en-US" sz="2800" dirty="0"/>
              <a:t>秒的重载， </a:t>
            </a:r>
            <a:r>
              <a:rPr lang="en-US" altLang="zh-CN" sz="2800" dirty="0"/>
              <a:t>PM2</a:t>
            </a:r>
            <a:r>
              <a:rPr lang="zh-CN" altLang="en-US" sz="2800" dirty="0"/>
              <a:t>是完美的。它非常适合</a:t>
            </a:r>
            <a:r>
              <a:rPr lang="en-US" altLang="zh-CN" sz="2800" dirty="0" err="1"/>
              <a:t>IaaS</a:t>
            </a:r>
            <a:r>
              <a:rPr lang="zh-CN" altLang="en-US" sz="2800" dirty="0"/>
              <a:t>结构，但不要把它用于</a:t>
            </a:r>
            <a:r>
              <a:rPr lang="en-US" altLang="zh-CN" sz="2800" dirty="0" err="1"/>
              <a:t>PaaS</a:t>
            </a:r>
            <a:r>
              <a:rPr lang="zh-CN" altLang="en-US" sz="2800" dirty="0"/>
              <a:t>方案（随后将开发</a:t>
            </a:r>
            <a:r>
              <a:rPr lang="en-US" altLang="zh-CN" sz="2800" dirty="0" err="1"/>
              <a:t>Paas</a:t>
            </a:r>
            <a:r>
              <a:rPr lang="zh-CN" altLang="en-US" sz="2800" dirty="0"/>
              <a:t>的解决方案）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zh-TW" altLang="en-US" sz="2800" dirty="0"/>
              <a:t>备注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en-US" altLang="zh-TW" sz="2400" dirty="0" err="1" smtClean="0"/>
              <a:t>SaaS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PaaS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IaaS</a:t>
            </a:r>
            <a:r>
              <a:rPr lang="zh-TW" altLang="en-US" sz="2400" dirty="0"/>
              <a:t>是云服务模式。</a:t>
            </a:r>
          </a:p>
          <a:p>
            <a:r>
              <a:rPr lang="zh-TW" altLang="en-US" sz="2400" dirty="0"/>
              <a:t>      </a:t>
            </a:r>
            <a:r>
              <a:rPr lang="en-US" altLang="zh-TW" sz="2400" dirty="0" err="1" smtClean="0"/>
              <a:t>SaaS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软件即服务，例如</a:t>
            </a:r>
            <a:r>
              <a:rPr lang="en-US" altLang="zh-TW" sz="2400" dirty="0"/>
              <a:t>Google</a:t>
            </a:r>
            <a:r>
              <a:rPr lang="zh-TW" altLang="en-US" sz="2400" dirty="0"/>
              <a:t>的 </a:t>
            </a:r>
            <a:r>
              <a:rPr lang="en-US" altLang="zh-TW" sz="2400" dirty="0"/>
              <a:t>Gmail </a:t>
            </a:r>
            <a:r>
              <a:rPr lang="zh-TW" altLang="en-US" sz="2400" dirty="0"/>
              <a:t>邮箱服务</a:t>
            </a:r>
            <a:r>
              <a:rPr lang="en-US" altLang="zh-TW" sz="2400" dirty="0"/>
              <a:t>.</a:t>
            </a:r>
            <a:r>
              <a:rPr lang="zh-TW" altLang="en-US" sz="2400" dirty="0"/>
              <a:t>面向应用型用户</a:t>
            </a:r>
            <a:r>
              <a:rPr lang="en-US" altLang="zh-TW" sz="2400" dirty="0"/>
              <a:t>.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PaaS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平台即服务</a:t>
            </a:r>
            <a:r>
              <a:rPr lang="en-US" altLang="zh-CN" sz="2400" dirty="0"/>
              <a:t>.</a:t>
            </a:r>
            <a:r>
              <a:rPr lang="zh-CN" altLang="en-US" sz="2400" dirty="0"/>
              <a:t>例如</a:t>
            </a:r>
            <a:r>
              <a:rPr lang="en-US" altLang="zh-CN" sz="2400" dirty="0"/>
              <a:t>Google</a:t>
            </a:r>
            <a:r>
              <a:rPr lang="zh-CN" altLang="en-US" sz="2400" dirty="0"/>
              <a:t>的</a:t>
            </a:r>
            <a:r>
              <a:rPr lang="en-US" altLang="zh-CN" sz="2400" dirty="0"/>
              <a:t>GAE,</a:t>
            </a:r>
            <a:r>
              <a:rPr lang="zh-CN" altLang="en-US" sz="2400" dirty="0"/>
              <a:t>面向开发型用户</a:t>
            </a:r>
          </a:p>
          <a:p>
            <a:r>
              <a:rPr lang="zh-CN" altLang="en-US" sz="2400" dirty="0"/>
              <a:t>      </a:t>
            </a:r>
            <a:r>
              <a:rPr lang="en-US" altLang="zh-CN" sz="2400" dirty="0" err="1" smtClean="0"/>
              <a:t>IaaS</a:t>
            </a:r>
            <a:r>
              <a:rPr lang="en-US" altLang="zh-CN" sz="2400" dirty="0" smtClean="0"/>
              <a:t>  </a:t>
            </a:r>
            <a:r>
              <a:rPr lang="zh-CN" altLang="en-US" sz="2400" dirty="0"/>
              <a:t>基础架构即服务</a:t>
            </a:r>
            <a:r>
              <a:rPr lang="en-US" altLang="zh-CN" sz="2400" dirty="0"/>
              <a:t>,</a:t>
            </a:r>
            <a:r>
              <a:rPr lang="zh-CN" altLang="en-US" sz="2400" dirty="0"/>
              <a:t>例如亚马逊的</a:t>
            </a:r>
            <a:r>
              <a:rPr lang="en-US" altLang="zh-CN" sz="2400" dirty="0"/>
              <a:t>AWS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IaaS</a:t>
            </a:r>
            <a:r>
              <a:rPr lang="zh-CN" altLang="en-US" sz="2400" dirty="0"/>
              <a:t>对于不知道新推出的应用程序</a:t>
            </a:r>
            <a:r>
              <a:rPr lang="en-US" altLang="zh-CN" sz="2400" dirty="0"/>
              <a:t>/</a:t>
            </a:r>
            <a:r>
              <a:rPr lang="zh-CN" altLang="en-US" sz="2400" dirty="0"/>
              <a:t>网站会有多成功的创业公司来说非常有用</a:t>
            </a:r>
            <a:endParaRPr lang="zh-CN" altLang="en-US" sz="2400" dirty="0">
              <a:latin typeface="+mj-ea"/>
              <a:ea typeface="+mj-ea"/>
            </a:endParaRPr>
          </a:p>
          <a:p>
            <a:endParaRPr lang="zh-CN" altLang="en-US" sz="2800" dirty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8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latin typeface="+mj-ea"/>
                <a:ea typeface="+mj-ea"/>
              </a:rPr>
              <a:t>PM2</a:t>
            </a:r>
            <a:endParaRPr lang="zh-CN" altLang="en-US" sz="3000" dirty="0">
              <a:latin typeface="+mj-ea"/>
              <a:ea typeface="+mj-ea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78438" y="1440180"/>
            <a:ext cx="107213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主要特性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400" dirty="0"/>
              <a:t>内建负载均衡（使用</a:t>
            </a:r>
            <a:r>
              <a:rPr lang="en-US" altLang="zh-CN" sz="2400" dirty="0"/>
              <a:t>Node cluster </a:t>
            </a:r>
            <a:r>
              <a:rPr lang="zh-CN" altLang="en-US" sz="2400" dirty="0"/>
              <a:t>集群模块）</a:t>
            </a:r>
          </a:p>
          <a:p>
            <a:r>
              <a:rPr lang="zh-CN" altLang="en-US" sz="2400" dirty="0"/>
              <a:t>后台运行</a:t>
            </a:r>
          </a:p>
          <a:p>
            <a:r>
              <a:rPr lang="en-US" altLang="zh-CN" sz="2400" dirty="0"/>
              <a:t>0</a:t>
            </a:r>
            <a:r>
              <a:rPr lang="zh-CN" altLang="en-US" sz="2400" dirty="0"/>
              <a:t>秒停机重载，我理解大概意思是维护升级的时候不需要停机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具有</a:t>
            </a:r>
            <a:r>
              <a:rPr lang="en-US" altLang="zh-CN" sz="2400" dirty="0"/>
              <a:t>Ubuntu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CentOS</a:t>
            </a:r>
            <a:r>
              <a:rPr lang="en-US" altLang="zh-CN" sz="2400" dirty="0"/>
              <a:t> </a:t>
            </a:r>
            <a:r>
              <a:rPr lang="zh-CN" altLang="en-US" sz="2400" dirty="0"/>
              <a:t>的启动脚本</a:t>
            </a:r>
          </a:p>
          <a:p>
            <a:r>
              <a:rPr lang="zh-CN" altLang="en-US" sz="2400" dirty="0"/>
              <a:t>停止不稳定的进程（避免无限循环）</a:t>
            </a:r>
          </a:p>
          <a:p>
            <a:r>
              <a:rPr lang="zh-CN" altLang="en-US" sz="2400" dirty="0"/>
              <a:t>控制台检测</a:t>
            </a:r>
          </a:p>
          <a:p>
            <a:r>
              <a:rPr lang="zh-CN" altLang="hr-HR" sz="2400" dirty="0"/>
              <a:t>提供 </a:t>
            </a:r>
            <a:r>
              <a:rPr lang="hr-HR" altLang="zh-CN" sz="2400" dirty="0"/>
              <a:t>HTTP API</a:t>
            </a:r>
          </a:p>
          <a:p>
            <a:r>
              <a:rPr lang="zh-CN" altLang="en-US" sz="2400" dirty="0"/>
              <a:t>远程控制和实时的接口</a:t>
            </a:r>
            <a:r>
              <a:rPr lang="en-US" altLang="zh-CN" sz="2400" dirty="0"/>
              <a:t>API ( </a:t>
            </a:r>
            <a:r>
              <a:rPr lang="en-US" altLang="zh-CN" sz="2400" dirty="0" err="1"/>
              <a:t>Nodejs</a:t>
            </a:r>
            <a:r>
              <a:rPr lang="en-US" altLang="zh-CN" sz="2400" dirty="0"/>
              <a:t> </a:t>
            </a:r>
            <a:r>
              <a:rPr lang="zh-CN" altLang="en-US" sz="2400" dirty="0"/>
              <a:t>模块</a:t>
            </a:r>
            <a:r>
              <a:rPr lang="en-US" altLang="zh-CN" sz="2400" dirty="0"/>
              <a:t>,</a:t>
            </a:r>
            <a:r>
              <a:rPr lang="zh-CN" altLang="en-US" sz="2400" dirty="0"/>
              <a:t>允许和</a:t>
            </a:r>
            <a:r>
              <a:rPr lang="en-US" altLang="zh-CN" sz="2400" dirty="0"/>
              <a:t>PM2</a:t>
            </a:r>
            <a:r>
              <a:rPr lang="zh-CN" altLang="en-US" sz="2400" dirty="0"/>
              <a:t>进程管理器交互 </a:t>
            </a:r>
            <a:r>
              <a:rPr lang="en-US" altLang="zh-CN" sz="2400" dirty="0"/>
              <a:t>)</a:t>
            </a:r>
            <a:endParaRPr lang="zh-CN" altLang="en-US" sz="2400" dirty="0" smtClean="0">
              <a:latin typeface="+mj-ea"/>
              <a:ea typeface="+mj-ea"/>
            </a:endParaRPr>
          </a:p>
          <a:p>
            <a:endParaRPr lang="zh-CN" altLang="en-US" sz="2800" dirty="0" smtClean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4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用法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78438" y="1440180"/>
            <a:ext cx="10721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$ 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install pm2 -g     </a:t>
            </a:r>
            <a:r>
              <a:rPr lang="en-US" altLang="zh-CN" sz="2800" dirty="0" smtClean="0"/>
              <a:t>	# </a:t>
            </a:r>
            <a:r>
              <a:rPr lang="zh-CN" altLang="en-US" sz="2800" dirty="0"/>
              <a:t>命令行安装 </a:t>
            </a:r>
            <a:r>
              <a:rPr lang="en-US" altLang="zh-CN" sz="2800" dirty="0"/>
              <a:t>pm2 </a:t>
            </a:r>
          </a:p>
          <a:p>
            <a:r>
              <a:rPr lang="en-US" altLang="zh-CN" sz="2800" dirty="0"/>
              <a:t>$ pm2 start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4 </a:t>
            </a:r>
            <a:r>
              <a:rPr lang="en-US" altLang="zh-CN" sz="2800" dirty="0" smtClean="0"/>
              <a:t>	#</a:t>
            </a:r>
            <a:r>
              <a:rPr lang="zh-CN" altLang="en-US" sz="2800" dirty="0"/>
              <a:t>后台运行</a:t>
            </a:r>
            <a:r>
              <a:rPr lang="en-US" altLang="zh-CN" sz="2800" dirty="0"/>
              <a:t>pm2</a:t>
            </a:r>
            <a:r>
              <a:rPr lang="zh-CN" altLang="en-US" sz="2800" dirty="0"/>
              <a:t>，启动</a:t>
            </a:r>
            <a:r>
              <a:rPr lang="en-US" altLang="zh-CN" sz="2800" dirty="0"/>
              <a:t>4</a:t>
            </a:r>
            <a:r>
              <a:rPr lang="zh-CN" altLang="en-US" sz="2800" dirty="0"/>
              <a:t>个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</a:t>
            </a:r>
          </a:p>
          <a:p>
            <a:r>
              <a:rPr lang="de-DE" altLang="zh-CN" sz="2800" dirty="0"/>
              <a:t>                                </a:t>
            </a:r>
            <a:r>
              <a:rPr lang="de-DE" altLang="zh-CN" sz="2800" dirty="0" smtClean="0"/>
              <a:t>		# </a:t>
            </a:r>
            <a:r>
              <a:rPr lang="zh-CN" altLang="de-DE" sz="2800" dirty="0"/>
              <a:t>也可以把</a:t>
            </a:r>
            <a:r>
              <a:rPr lang="de-DE" altLang="zh-CN" sz="2800" dirty="0"/>
              <a:t>'</a:t>
            </a:r>
            <a:r>
              <a:rPr lang="de-DE" altLang="zh-CN" sz="2800" dirty="0" err="1"/>
              <a:t>max</a:t>
            </a:r>
            <a:r>
              <a:rPr lang="de-DE" altLang="zh-CN" sz="2800" dirty="0"/>
              <a:t>' </a:t>
            </a:r>
            <a:r>
              <a:rPr lang="zh-CN" altLang="de-DE" sz="2800" dirty="0"/>
              <a:t>参数传递给 </a:t>
            </a:r>
            <a:r>
              <a:rPr lang="de-DE" altLang="zh-CN" sz="2800" dirty="0" err="1"/>
              <a:t>start</a:t>
            </a:r>
            <a:endParaRPr lang="de-DE" altLang="zh-CN" sz="2800" dirty="0"/>
          </a:p>
          <a:p>
            <a:r>
              <a:rPr lang="de-DE" altLang="zh-CN" sz="2800" dirty="0"/>
              <a:t>                                </a:t>
            </a:r>
            <a:r>
              <a:rPr lang="de-DE" altLang="zh-CN" sz="2800" dirty="0" smtClean="0"/>
              <a:t>		# </a:t>
            </a:r>
            <a:r>
              <a:rPr lang="zh-CN" altLang="de-DE" sz="2800" dirty="0"/>
              <a:t>正确的进程数目依赖于</a:t>
            </a:r>
            <a:r>
              <a:rPr lang="de-DE" altLang="zh-CN" sz="2800" dirty="0" err="1"/>
              <a:t>Cpu</a:t>
            </a:r>
            <a:r>
              <a:rPr lang="zh-CN" altLang="de-DE" sz="2800" dirty="0"/>
              <a:t>的核心数目</a:t>
            </a:r>
          </a:p>
          <a:p>
            <a:r>
              <a:rPr lang="en-US" altLang="zh-CN" sz="2800" dirty="0"/>
              <a:t>$ pm2 start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--name my-</a:t>
            </a:r>
            <a:r>
              <a:rPr lang="en-US" altLang="zh-CN" sz="2800" dirty="0" err="1"/>
              <a:t>api</a:t>
            </a:r>
            <a:r>
              <a:rPr lang="en-US" altLang="zh-CN" sz="2800" dirty="0"/>
              <a:t> # </a:t>
            </a:r>
            <a:r>
              <a:rPr lang="zh-CN" altLang="en-US" sz="2800" dirty="0"/>
              <a:t>命名进程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list</a:t>
            </a:r>
            <a:r>
              <a:rPr lang="de-DE" altLang="zh-CN" sz="2800" dirty="0"/>
              <a:t>               </a:t>
            </a:r>
            <a:r>
              <a:rPr lang="de-DE" altLang="zh-CN" sz="2800" dirty="0" smtClean="0"/>
              <a:t>		# </a:t>
            </a:r>
            <a:r>
              <a:rPr lang="zh-CN" altLang="de-DE" sz="2800" dirty="0"/>
              <a:t>显示所有进程状态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monit</a:t>
            </a:r>
            <a:r>
              <a:rPr lang="de-DE" altLang="zh-CN" sz="2800" dirty="0"/>
              <a:t>             </a:t>
            </a:r>
            <a:r>
              <a:rPr lang="de-DE" altLang="zh-CN" sz="2800" dirty="0" smtClean="0"/>
              <a:t>		# </a:t>
            </a:r>
            <a:r>
              <a:rPr lang="zh-CN" altLang="de-DE" sz="2800" dirty="0"/>
              <a:t>监视所有进程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logs</a:t>
            </a:r>
            <a:r>
              <a:rPr lang="de-DE" altLang="zh-CN" sz="2800" dirty="0"/>
              <a:t>               </a:t>
            </a:r>
            <a:r>
              <a:rPr lang="de-DE" altLang="zh-CN" sz="2800" dirty="0" smtClean="0"/>
              <a:t>		#  </a:t>
            </a:r>
            <a:r>
              <a:rPr lang="zh-CN" altLang="de-DE" sz="2800" dirty="0"/>
              <a:t>显示所有进程日志</a:t>
            </a:r>
          </a:p>
          <a:p>
            <a:r>
              <a:rPr lang="en-US" altLang="zh-CN" sz="2800" dirty="0"/>
              <a:t>$ pm2 stop all           </a:t>
            </a:r>
            <a:r>
              <a:rPr lang="en-US" altLang="zh-CN" sz="2800" dirty="0" smtClean="0"/>
              <a:t>		# </a:t>
            </a:r>
            <a:r>
              <a:rPr lang="zh-CN" altLang="en-US" sz="2800" dirty="0"/>
              <a:t>停止所有进程</a:t>
            </a:r>
          </a:p>
          <a:p>
            <a:r>
              <a:rPr lang="de-DE" altLang="zh-CN" sz="2800" dirty="0" smtClean="0"/>
              <a:t>$ pm2 </a:t>
            </a:r>
            <a:r>
              <a:rPr lang="de-DE" altLang="zh-CN" sz="2800" dirty="0" err="1" smtClean="0"/>
              <a:t>restart</a:t>
            </a:r>
            <a:r>
              <a:rPr lang="de-DE" altLang="zh-CN" sz="2800" dirty="0" smtClean="0"/>
              <a:t> all       		# </a:t>
            </a:r>
            <a:r>
              <a:rPr lang="zh-CN" altLang="de-DE" sz="2800" dirty="0" smtClean="0"/>
              <a:t>重启所有进程</a:t>
            </a:r>
          </a:p>
        </p:txBody>
      </p:sp>
    </p:spTree>
    <p:extLst>
      <p:ext uri="{BB962C8B-B14F-4D97-AF65-F5344CB8AC3E}">
        <p14:creationId xmlns:p14="http://schemas.microsoft.com/office/powerpoint/2010/main" val="135268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a typeface="微软雅黑" panose="020B0503020204020204" pitchFamily="34" charset="-122"/>
              </a:rPr>
              <a:t>云部署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4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用法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78438" y="1440180"/>
            <a:ext cx="10721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800" dirty="0" smtClean="0"/>
              <a:t>$ </a:t>
            </a:r>
            <a:r>
              <a:rPr lang="de-DE" altLang="zh-CN" sz="2800" dirty="0"/>
              <a:t>pm2 </a:t>
            </a:r>
            <a:r>
              <a:rPr lang="de-DE" altLang="zh-CN" sz="2800" dirty="0" err="1"/>
              <a:t>restart</a:t>
            </a:r>
            <a:r>
              <a:rPr lang="de-DE" altLang="zh-CN" sz="2800" dirty="0"/>
              <a:t> all        </a:t>
            </a:r>
            <a:r>
              <a:rPr lang="de-DE" altLang="zh-CN" sz="2800" dirty="0" smtClean="0"/>
              <a:t>		# </a:t>
            </a:r>
            <a:r>
              <a:rPr lang="zh-CN" altLang="de-DE" sz="2800" dirty="0"/>
              <a:t>重启所有进程</a:t>
            </a:r>
          </a:p>
          <a:p>
            <a:r>
              <a:rPr lang="en-US" altLang="zh-CN" sz="2800" dirty="0"/>
              <a:t>$ pm2 reload all         </a:t>
            </a:r>
            <a:r>
              <a:rPr lang="en-US" altLang="zh-CN" sz="2800" dirty="0" smtClean="0"/>
              <a:t>	# </a:t>
            </a:r>
            <a:r>
              <a:rPr lang="en-US" altLang="zh-CN" sz="2800" dirty="0"/>
              <a:t>0</a:t>
            </a:r>
            <a:r>
              <a:rPr lang="zh-CN" altLang="en-US" sz="2800" dirty="0"/>
              <a:t>秒停机重载进程 </a:t>
            </a:r>
            <a:r>
              <a:rPr lang="en-US" altLang="zh-CN" sz="2800" dirty="0"/>
              <a:t>(</a:t>
            </a:r>
            <a:r>
              <a:rPr lang="zh-CN" altLang="en-US" sz="2800" dirty="0"/>
              <a:t>用于 </a:t>
            </a:r>
            <a:r>
              <a:rPr lang="en-US" altLang="zh-CN" sz="2800" dirty="0"/>
              <a:t>NETWORKED </a:t>
            </a:r>
            <a:r>
              <a:rPr lang="zh-CN" altLang="en-US" sz="2800" dirty="0"/>
              <a:t>进程</a:t>
            </a:r>
            <a:r>
              <a:rPr lang="en-US" altLang="zh-CN" sz="2800" dirty="0"/>
              <a:t>)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stop</a:t>
            </a:r>
            <a:r>
              <a:rPr lang="de-DE" altLang="zh-CN" sz="2800" dirty="0"/>
              <a:t> 0             </a:t>
            </a:r>
            <a:r>
              <a:rPr lang="de-DE" altLang="zh-CN" sz="2800" dirty="0" smtClean="0"/>
              <a:t>		# </a:t>
            </a:r>
            <a:r>
              <a:rPr lang="zh-CN" altLang="de-DE" sz="2800" dirty="0"/>
              <a:t>停止指定的进程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restart</a:t>
            </a:r>
            <a:r>
              <a:rPr lang="de-DE" altLang="zh-CN" sz="2800" dirty="0"/>
              <a:t> 0         </a:t>
            </a:r>
            <a:r>
              <a:rPr lang="de-DE" altLang="zh-CN" sz="2800" dirty="0" smtClean="0"/>
              <a:t>	 	# </a:t>
            </a:r>
            <a:r>
              <a:rPr lang="zh-CN" altLang="de-DE" sz="2800" dirty="0"/>
              <a:t>重启指定的进程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startup</a:t>
            </a:r>
            <a:r>
              <a:rPr lang="de-DE" altLang="zh-CN" sz="2800" dirty="0"/>
              <a:t>            </a:t>
            </a:r>
            <a:r>
              <a:rPr lang="de-DE" altLang="zh-CN" sz="2800" dirty="0" smtClean="0"/>
              <a:t>	# </a:t>
            </a:r>
            <a:r>
              <a:rPr lang="zh-CN" altLang="de-DE" sz="2800" dirty="0"/>
              <a:t>产生 </a:t>
            </a:r>
            <a:r>
              <a:rPr lang="de-DE" altLang="zh-CN" sz="2800" dirty="0" err="1"/>
              <a:t>init</a:t>
            </a:r>
            <a:r>
              <a:rPr lang="de-DE" altLang="zh-CN" sz="2800" dirty="0"/>
              <a:t> </a:t>
            </a:r>
            <a:r>
              <a:rPr lang="zh-CN" altLang="de-DE" sz="2800" dirty="0"/>
              <a:t>脚本 保持进程活着</a:t>
            </a:r>
          </a:p>
          <a:p>
            <a:r>
              <a:rPr lang="en-US" altLang="zh-CN" sz="2800" dirty="0"/>
              <a:t>$ pm2 web                </a:t>
            </a:r>
            <a:r>
              <a:rPr lang="en-US" altLang="zh-CN" sz="2800" dirty="0" smtClean="0"/>
              <a:t>		# </a:t>
            </a:r>
            <a:r>
              <a:rPr lang="zh-CN" altLang="en-US" sz="2800" dirty="0"/>
              <a:t>运行健壮的 </a:t>
            </a:r>
            <a:r>
              <a:rPr lang="en-US" altLang="zh-CN" sz="2800" dirty="0"/>
              <a:t>computer API endpoint (http://localhost:9615)</a:t>
            </a:r>
          </a:p>
          <a:p>
            <a:r>
              <a:rPr lang="en-US" altLang="zh-CN" sz="2800" dirty="0"/>
              <a:t>$ pm2 delete 0           </a:t>
            </a:r>
            <a:r>
              <a:rPr lang="en-US" altLang="zh-CN" sz="2800" dirty="0" smtClean="0"/>
              <a:t>	# </a:t>
            </a:r>
            <a:r>
              <a:rPr lang="zh-CN" altLang="en-US" sz="2800" dirty="0"/>
              <a:t>杀死指定的进程</a:t>
            </a:r>
          </a:p>
          <a:p>
            <a:r>
              <a:rPr lang="en-US" altLang="zh-CN" sz="2800" dirty="0"/>
              <a:t>$ pm2 delete all         </a:t>
            </a:r>
            <a:r>
              <a:rPr lang="en-US" altLang="zh-CN" sz="2800" dirty="0" smtClean="0"/>
              <a:t>	# </a:t>
            </a:r>
            <a:r>
              <a:rPr lang="zh-CN" altLang="en-US" sz="2800" dirty="0"/>
              <a:t>杀死全部进程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1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用法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78438" y="1440180"/>
            <a:ext cx="10721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运行进程的不同方式：</a:t>
            </a:r>
          </a:p>
          <a:p>
            <a:r>
              <a:rPr lang="en-US" altLang="zh-TW" sz="2800" dirty="0"/>
              <a:t>$ pm2 start </a:t>
            </a:r>
            <a:r>
              <a:rPr lang="en-US" altLang="zh-TW" sz="2800" dirty="0" err="1"/>
              <a:t>app.js</a:t>
            </a:r>
            <a:r>
              <a:rPr lang="en-US" altLang="zh-TW" sz="2800" dirty="0"/>
              <a:t> -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max  # </a:t>
            </a:r>
            <a:r>
              <a:rPr lang="zh-TW" altLang="en-US" sz="2800" dirty="0"/>
              <a:t>根据有效</a:t>
            </a:r>
            <a:r>
              <a:rPr lang="en-US" altLang="zh-TW" sz="2800" dirty="0"/>
              <a:t>CPU</a:t>
            </a:r>
            <a:r>
              <a:rPr lang="zh-TW" altLang="en-US" sz="2800" dirty="0"/>
              <a:t>数目启动最大进程数目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start</a:t>
            </a:r>
            <a:r>
              <a:rPr lang="de-DE" altLang="zh-CN" sz="2800" dirty="0"/>
              <a:t> </a:t>
            </a:r>
            <a:r>
              <a:rPr lang="de-DE" altLang="zh-CN" sz="2800" dirty="0" err="1"/>
              <a:t>app.js</a:t>
            </a:r>
            <a:r>
              <a:rPr lang="de-DE" altLang="zh-CN" sz="2800" dirty="0"/>
              <a:t> -i 3      # </a:t>
            </a:r>
            <a:r>
              <a:rPr lang="zh-CN" altLang="de-DE" sz="2800" dirty="0"/>
              <a:t>启动</a:t>
            </a:r>
            <a:r>
              <a:rPr lang="de-DE" altLang="zh-CN" sz="2800" dirty="0"/>
              <a:t>3</a:t>
            </a:r>
            <a:r>
              <a:rPr lang="zh-CN" altLang="de-DE" sz="2800" dirty="0"/>
              <a:t>个进程</a:t>
            </a:r>
          </a:p>
          <a:p>
            <a:r>
              <a:rPr lang="en-US" altLang="zh-CN" sz="2800" dirty="0"/>
              <a:t>$ pm2 start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-x        #</a:t>
            </a:r>
            <a:r>
              <a:rPr lang="zh-CN" altLang="en-US" sz="2800" dirty="0"/>
              <a:t>用</a:t>
            </a:r>
            <a:r>
              <a:rPr lang="en-US" altLang="zh-CN" sz="2800" dirty="0"/>
              <a:t>fork</a:t>
            </a:r>
            <a:r>
              <a:rPr lang="zh-CN" altLang="en-US" sz="2800" dirty="0"/>
              <a:t>模式启动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</a:t>
            </a:r>
            <a:r>
              <a:rPr lang="zh-CN" altLang="en-US" sz="2800" dirty="0"/>
              <a:t>而不是使用 </a:t>
            </a:r>
            <a:r>
              <a:rPr lang="en-US" altLang="zh-CN" sz="2800" dirty="0"/>
              <a:t>cluster</a:t>
            </a:r>
          </a:p>
          <a:p>
            <a:r>
              <a:rPr lang="en-US" altLang="zh-CN" sz="2800" dirty="0"/>
              <a:t>$ pm2 start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-x -- -a 23   # </a:t>
            </a:r>
            <a:r>
              <a:rPr lang="zh-CN" altLang="en-US" sz="2800" dirty="0"/>
              <a:t>用</a:t>
            </a:r>
            <a:r>
              <a:rPr lang="en-US" altLang="zh-CN" sz="2800" dirty="0"/>
              <a:t>fork</a:t>
            </a:r>
            <a:r>
              <a:rPr lang="zh-CN" altLang="en-US" sz="2800" dirty="0"/>
              <a:t>模式启动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</a:t>
            </a:r>
            <a:r>
              <a:rPr lang="zh-CN" altLang="en-US" sz="2800" dirty="0"/>
              <a:t>并且传递参数 </a:t>
            </a:r>
            <a:r>
              <a:rPr lang="en-US" altLang="zh-CN" sz="2800" dirty="0"/>
              <a:t>(-a 23)</a:t>
            </a:r>
          </a:p>
          <a:p>
            <a:r>
              <a:rPr lang="en-US" altLang="zh-CN" sz="2800" dirty="0"/>
              <a:t>$ pm2 start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--name </a:t>
            </a:r>
            <a:r>
              <a:rPr lang="en-US" altLang="zh-CN" sz="2800" dirty="0" err="1"/>
              <a:t>serverone</a:t>
            </a:r>
            <a:r>
              <a:rPr lang="en-US" altLang="zh-CN" sz="2800" dirty="0"/>
              <a:t>  # </a:t>
            </a:r>
            <a:r>
              <a:rPr lang="zh-CN" altLang="en-US" sz="2800" dirty="0"/>
              <a:t>启动一个进程并把它命名为 </a:t>
            </a:r>
            <a:r>
              <a:rPr lang="en-US" altLang="zh-CN" sz="2800" dirty="0" err="1"/>
              <a:t>serverone</a:t>
            </a:r>
            <a:endParaRPr lang="en-US" altLang="zh-CN" sz="2800" dirty="0"/>
          </a:p>
          <a:p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用法</a:t>
            </a:r>
            <a:endParaRPr lang="zh-CN" altLang="en-US" sz="3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78438" y="1440180"/>
            <a:ext cx="1072134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运行进程的不同方式：</a:t>
            </a:r>
          </a:p>
          <a:p>
            <a:r>
              <a:rPr lang="en-US" altLang="zh-CN" sz="2800" dirty="0" smtClean="0"/>
              <a:t>$ </a:t>
            </a:r>
            <a:r>
              <a:rPr lang="en-US" altLang="zh-CN" sz="2800" dirty="0"/>
              <a:t>pm2 stop </a:t>
            </a:r>
            <a:r>
              <a:rPr lang="en-US" altLang="zh-CN" sz="2800" dirty="0" err="1"/>
              <a:t>serverone</a:t>
            </a:r>
            <a:r>
              <a:rPr lang="en-US" altLang="zh-CN" sz="2800" dirty="0"/>
              <a:t>       # </a:t>
            </a:r>
            <a:r>
              <a:rPr lang="zh-CN" altLang="en-US" sz="2800" dirty="0"/>
              <a:t>停止 </a:t>
            </a:r>
            <a:r>
              <a:rPr lang="en-US" altLang="zh-CN" sz="2800" dirty="0" err="1"/>
              <a:t>serverone</a:t>
            </a:r>
            <a:r>
              <a:rPr lang="en-US" altLang="zh-CN" sz="2800" dirty="0"/>
              <a:t> </a:t>
            </a:r>
            <a:r>
              <a:rPr lang="zh-CN" altLang="en-US" sz="2800" dirty="0"/>
              <a:t>进程</a:t>
            </a:r>
          </a:p>
          <a:p>
            <a:r>
              <a:rPr lang="en-US" altLang="zh-TW" sz="2800" dirty="0"/>
              <a:t>$ pm2 start </a:t>
            </a:r>
            <a:r>
              <a:rPr lang="en-US" altLang="zh-TW" sz="2800" dirty="0" err="1"/>
              <a:t>app.json</a:t>
            </a:r>
            <a:r>
              <a:rPr lang="en-US" altLang="zh-TW" sz="2800" dirty="0"/>
              <a:t>        # </a:t>
            </a:r>
            <a:r>
              <a:rPr lang="zh-TW" altLang="en-US" sz="2800" dirty="0"/>
              <a:t>启动进程</a:t>
            </a:r>
            <a:r>
              <a:rPr lang="en-US" altLang="zh-TW" sz="2800" dirty="0"/>
              <a:t>, </a:t>
            </a:r>
            <a:r>
              <a:rPr lang="zh-TW" altLang="en-US" sz="2800" dirty="0"/>
              <a:t>在 </a:t>
            </a:r>
            <a:r>
              <a:rPr lang="en-US" altLang="zh-TW" sz="2800" dirty="0" err="1"/>
              <a:t>app.json</a:t>
            </a:r>
            <a:r>
              <a:rPr lang="zh-TW" altLang="en-US" sz="2800" dirty="0"/>
              <a:t>里设置选项</a:t>
            </a:r>
          </a:p>
          <a:p>
            <a:r>
              <a:rPr lang="de-DE" altLang="zh-CN" sz="2800" dirty="0"/>
              <a:t>$ pm2 </a:t>
            </a:r>
            <a:r>
              <a:rPr lang="de-DE" altLang="zh-CN" sz="2800" dirty="0" err="1"/>
              <a:t>start</a:t>
            </a:r>
            <a:r>
              <a:rPr lang="de-DE" altLang="zh-CN" sz="2800" dirty="0"/>
              <a:t> </a:t>
            </a:r>
            <a:r>
              <a:rPr lang="de-DE" altLang="zh-CN" sz="2800" dirty="0" err="1"/>
              <a:t>app.js</a:t>
            </a:r>
            <a:r>
              <a:rPr lang="de-DE" altLang="zh-CN" sz="2800" dirty="0"/>
              <a:t> -i </a:t>
            </a:r>
            <a:r>
              <a:rPr lang="de-DE" altLang="zh-CN" sz="2800" dirty="0" err="1"/>
              <a:t>max</a:t>
            </a:r>
            <a:r>
              <a:rPr lang="de-DE" altLang="zh-CN" sz="2800" dirty="0"/>
              <a:t> -- -a 23                   #</a:t>
            </a:r>
            <a:r>
              <a:rPr lang="zh-CN" altLang="de-DE" sz="2800" dirty="0"/>
              <a:t>在</a:t>
            </a:r>
            <a:r>
              <a:rPr lang="de-DE" altLang="zh-CN" sz="2800" dirty="0"/>
              <a:t>--</a:t>
            </a:r>
            <a:r>
              <a:rPr lang="zh-CN" altLang="de-DE" sz="2800" dirty="0"/>
              <a:t>之后给 </a:t>
            </a:r>
            <a:r>
              <a:rPr lang="de-DE" altLang="zh-CN" sz="2800" dirty="0" err="1"/>
              <a:t>app.js</a:t>
            </a:r>
            <a:r>
              <a:rPr lang="de-DE" altLang="zh-CN" sz="2800" dirty="0"/>
              <a:t> </a:t>
            </a:r>
            <a:r>
              <a:rPr lang="zh-CN" altLang="de-DE" sz="2800" dirty="0"/>
              <a:t>传递参数</a:t>
            </a:r>
          </a:p>
          <a:p>
            <a:r>
              <a:rPr lang="en-US" altLang="zh-CN" sz="2800" dirty="0"/>
              <a:t>$ pm2 start </a:t>
            </a:r>
            <a:r>
              <a:rPr lang="en-US" altLang="zh-CN" sz="2800" dirty="0" err="1"/>
              <a:t>app.js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max -e </a:t>
            </a:r>
            <a:r>
              <a:rPr lang="en-US" altLang="zh-CN" sz="2800" dirty="0" err="1"/>
              <a:t>err.log</a:t>
            </a:r>
            <a:r>
              <a:rPr lang="en-US" altLang="zh-CN" sz="2800" dirty="0"/>
              <a:t> -o </a:t>
            </a:r>
            <a:r>
              <a:rPr lang="en-US" altLang="zh-CN" sz="2800" dirty="0" err="1"/>
              <a:t>out.log</a:t>
            </a:r>
            <a:r>
              <a:rPr lang="en-US" altLang="zh-CN" sz="2800" dirty="0"/>
              <a:t>  # </a:t>
            </a:r>
            <a:r>
              <a:rPr lang="zh-CN" altLang="en-US" sz="2800" dirty="0"/>
              <a:t>启动 并 生成一个配置文件</a:t>
            </a:r>
          </a:p>
          <a:p>
            <a:r>
              <a:rPr lang="zh-CN" altLang="en-US" sz="2800" dirty="0"/>
              <a:t>你也可以执行用其他语言编写的</a:t>
            </a:r>
            <a:r>
              <a:rPr lang="en-US" altLang="zh-CN" sz="2800" dirty="0"/>
              <a:t>app  ( fork </a:t>
            </a:r>
            <a:r>
              <a:rPr lang="zh-CN" altLang="en-US" sz="2800" dirty="0"/>
              <a:t>模式</a:t>
            </a:r>
            <a:r>
              <a:rPr lang="en-US" altLang="zh-CN" sz="2800" dirty="0"/>
              <a:t>):</a:t>
            </a:r>
          </a:p>
          <a:p>
            <a:r>
              <a:rPr lang="en-US" altLang="zh-CN" sz="2800" dirty="0"/>
              <a:t>$ pm2 start my-bash-</a:t>
            </a:r>
            <a:r>
              <a:rPr lang="en-US" altLang="zh-CN" sz="2800" dirty="0" err="1"/>
              <a:t>script.sh</a:t>
            </a:r>
            <a:r>
              <a:rPr lang="en-US" altLang="zh-CN" sz="2800" dirty="0"/>
              <a:t>    -x --interpreter bash</a:t>
            </a:r>
          </a:p>
          <a:p>
            <a:r>
              <a:rPr lang="en-US" altLang="zh-CN" sz="2800" dirty="0"/>
              <a:t>$ pm2 start my-python-</a:t>
            </a:r>
            <a:r>
              <a:rPr lang="en-US" altLang="zh-CN" sz="2800" dirty="0" err="1"/>
              <a:t>script.py</a:t>
            </a:r>
            <a:r>
              <a:rPr lang="en-US" altLang="zh-CN" sz="2800" dirty="0"/>
              <a:t> -x --interpreter python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2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000" dirty="0">
              <a:latin typeface="+mj-ea"/>
              <a:ea typeface="+mj-ea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40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Clr>
                <a:schemeClr val="tx1"/>
              </a:buClr>
            </a:pP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8438" y="1440180"/>
            <a:ext cx="107213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pm2 list</a:t>
            </a:r>
          </a:p>
          <a:p>
            <a:r>
              <a:rPr lang="zh-CN" altLang="en-US" sz="2800" dirty="0"/>
              <a:t>列出由</a:t>
            </a:r>
            <a:r>
              <a:rPr lang="en-US" altLang="zh-CN" sz="2800" dirty="0"/>
              <a:t>pm2</a:t>
            </a:r>
            <a:r>
              <a:rPr lang="zh-CN" altLang="en-US" sz="2800" dirty="0"/>
              <a:t>管理的所有进程信息，还会显示一个进程会被启动多少次，因为没处理的异常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>
              <a:latin typeface="+mj-ea"/>
              <a:ea typeface="+mj-ea"/>
            </a:endParaRPr>
          </a:p>
          <a:p>
            <a:r>
              <a:rPr lang="en-US" altLang="zh-CN" sz="2800" dirty="0"/>
              <a:t>pm2 </a:t>
            </a:r>
            <a:r>
              <a:rPr lang="en-US" altLang="zh-CN" sz="2800" dirty="0" err="1"/>
              <a:t>monit</a:t>
            </a:r>
            <a:endParaRPr lang="en-US" altLang="zh-CN" sz="2800" dirty="0"/>
          </a:p>
          <a:p>
            <a:r>
              <a:rPr lang="zh-CN" altLang="en-US" sz="2800" dirty="0"/>
              <a:t>监视每个</a:t>
            </a:r>
            <a:r>
              <a:rPr lang="en-US" altLang="zh-CN" sz="2800" dirty="0"/>
              <a:t>node</a:t>
            </a:r>
            <a:r>
              <a:rPr lang="zh-CN" altLang="en-US" sz="2800" dirty="0"/>
              <a:t>进程的</a:t>
            </a:r>
            <a:r>
              <a:rPr lang="en-US" altLang="zh-CN" sz="2800" dirty="0"/>
              <a:t>CPU</a:t>
            </a:r>
            <a:r>
              <a:rPr lang="zh-CN" altLang="en-US" sz="2800" dirty="0"/>
              <a:t>和内存的使用情况。</a:t>
            </a:r>
            <a:endParaRPr lang="zh-CN" altLang="en-US" sz="2600" dirty="0" smtClean="0">
              <a:latin typeface="+mj-ea"/>
              <a:ea typeface="+mj-ea"/>
            </a:endParaRPr>
          </a:p>
          <a:p>
            <a:endParaRPr lang="zh-CN" altLang="en-US" sz="2800" dirty="0" smtClean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7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370A9"/>
                </a:solidFill>
                <a:latin typeface="+mj-ea"/>
                <a:cs typeface="Segoe UI Light" panose="020B0502040204020203" pitchFamily="34" charset="0"/>
              </a:rPr>
              <a:t>Thanks</a:t>
            </a:r>
            <a:endParaRPr lang="zh-CN" altLang="en-US" b="1" dirty="0">
              <a:solidFill>
                <a:srgbClr val="0370A9"/>
              </a:solidFill>
              <a:latin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en-US" altLang="zh-CN" sz="4400" b="1" dirty="0"/>
              <a:t>Linux</a:t>
            </a:r>
            <a:r>
              <a:rPr lang="zh-CN" altLang="zh-CN" sz="4400" b="1" dirty="0"/>
              <a:t>常用命令大全</a:t>
            </a:r>
            <a:endParaRPr lang="zh-CN" altLang="zh-CN" sz="4400" dirty="0"/>
          </a:p>
          <a:p>
            <a:pPr marL="0" indent="0" algn="ctr">
              <a:buNone/>
            </a:pP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103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+mj-ea"/>
              </a:rPr>
              <a:t>登录系统</a:t>
            </a:r>
            <a:endParaRPr lang="en-US" altLang="zh-CN" sz="4000" dirty="0">
              <a:latin typeface="+mj-ea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33175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8438" y="1440180"/>
            <a:ext cx="10721340" cy="305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、登录</a:t>
            </a:r>
            <a:endParaRPr lang="en-US" altLang="zh-CN" sz="2600" dirty="0" smtClean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SSH</a:t>
            </a:r>
            <a:r>
              <a:rPr lang="zh-CN" altLang="en-US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600" dirty="0" err="1" smtClean="0">
                <a:ea typeface="黑体" panose="02010609060101010101" pitchFamily="49" charset="-122"/>
                <a:cs typeface="Arial" panose="020B0604020202020204" pitchFamily="34" charset="0"/>
              </a:rPr>
              <a:t>root@ip</a:t>
            </a:r>
            <a:endParaRPr lang="en-US" altLang="zh-CN" sz="2600" dirty="0" smtClean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password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zh-CN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2600" dirty="0" smtClean="0">
                <a:ea typeface="黑体" panose="02010609060101010101" pitchFamily="49" charset="-122"/>
                <a:cs typeface="Arial" panose="020B0604020202020204" pitchFamily="34" charset="0"/>
              </a:rPr>
              <a:t>重启系统</a:t>
            </a:r>
            <a:endParaRPr lang="en-US" altLang="zh-CN" sz="2600" dirty="0" smtClean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	shutdown -r now </a:t>
            </a:r>
            <a:r>
              <a:rPr lang="zh-CN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重启</a:t>
            </a: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(1) </a:t>
            </a:r>
            <a:b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	reboot </a:t>
            </a:r>
            <a:r>
              <a:rPr lang="zh-CN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重启</a:t>
            </a: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(2) </a:t>
            </a:r>
            <a:b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	logout </a:t>
            </a:r>
            <a:r>
              <a:rPr lang="zh-CN" altLang="zh-CN" sz="2600" dirty="0">
                <a:ea typeface="黑体" panose="02010609060101010101" pitchFamily="49" charset="-122"/>
                <a:cs typeface="Arial" panose="020B0604020202020204" pitchFamily="34" charset="0"/>
              </a:rPr>
              <a:t>注销</a:t>
            </a:r>
            <a:r>
              <a:rPr lang="en-US" altLang="zh-CN" sz="2800" dirty="0">
                <a:latin typeface="Songti SC Regular"/>
                <a:cs typeface="Songti SC Regular"/>
              </a:rPr>
              <a:t> </a:t>
            </a:r>
            <a:endParaRPr lang="zh-CN" altLang="zh-CN" sz="2800" dirty="0">
              <a:latin typeface="Songti SC Regular"/>
              <a:cs typeface="Songti SC Regular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6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文件和目录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3753" y="1664567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8438" y="1440180"/>
            <a:ext cx="1072134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cd </a:t>
            </a:r>
            <a:r>
              <a:rPr lang="en-US" altLang="zh-CN" sz="2800" dirty="0"/>
              <a:t>/home </a:t>
            </a:r>
            <a:r>
              <a:rPr lang="zh-CN" altLang="en-US" sz="2800" dirty="0"/>
              <a:t>进入 </a:t>
            </a:r>
            <a:r>
              <a:rPr lang="en-US" altLang="zh-CN" sz="2800" dirty="0"/>
              <a:t>'/ home' </a:t>
            </a:r>
            <a:r>
              <a:rPr lang="zh-CN" altLang="en-US" sz="2800" dirty="0"/>
              <a:t>目录</a:t>
            </a:r>
            <a:r>
              <a:rPr lang="en-US" altLang="zh-CN" sz="2800" dirty="0"/>
              <a:t>' </a:t>
            </a:r>
          </a:p>
          <a:p>
            <a:r>
              <a:rPr lang="en-US" altLang="zh-CN" sz="2800" dirty="0"/>
              <a:t>cd .. </a:t>
            </a:r>
            <a:r>
              <a:rPr lang="zh-CN" altLang="en-US" sz="2800" dirty="0"/>
              <a:t>返回上一级目录 </a:t>
            </a:r>
          </a:p>
          <a:p>
            <a:r>
              <a:rPr lang="en-US" altLang="zh-TW" sz="2800" dirty="0"/>
              <a:t>cd ../.. </a:t>
            </a:r>
            <a:r>
              <a:rPr lang="zh-TW" altLang="en-US" sz="2800" dirty="0"/>
              <a:t>返回上两级目录 </a:t>
            </a:r>
          </a:p>
          <a:p>
            <a:r>
              <a:rPr lang="en-US" altLang="zh-TW" sz="2800" dirty="0"/>
              <a:t>cd </a:t>
            </a:r>
            <a:r>
              <a:rPr lang="zh-TW" altLang="en-US" sz="2800" dirty="0"/>
              <a:t>进入个人的主目录 </a:t>
            </a:r>
          </a:p>
          <a:p>
            <a:r>
              <a:rPr lang="en-US" altLang="zh-TW" sz="2800" dirty="0"/>
              <a:t>cd ~user1 </a:t>
            </a:r>
            <a:r>
              <a:rPr lang="zh-TW" altLang="en-US" sz="2800" dirty="0"/>
              <a:t>进入个人的主目录 </a:t>
            </a:r>
          </a:p>
          <a:p>
            <a:r>
              <a:rPr lang="en-US" altLang="zh-TW" sz="2800" dirty="0"/>
              <a:t>cd - </a:t>
            </a:r>
            <a:r>
              <a:rPr lang="zh-TW" altLang="en-US" sz="2800" dirty="0"/>
              <a:t>返回上次所在的目录 </a:t>
            </a:r>
          </a:p>
          <a:p>
            <a:r>
              <a:rPr lang="en-US" altLang="zh-TW" sz="2800" dirty="0" err="1"/>
              <a:t>pwd</a:t>
            </a:r>
            <a:r>
              <a:rPr lang="en-US" altLang="zh-TW" sz="2800" dirty="0"/>
              <a:t> </a:t>
            </a:r>
            <a:r>
              <a:rPr lang="zh-TW" altLang="en-US" sz="2800" dirty="0"/>
              <a:t>显示工作路径 </a:t>
            </a:r>
          </a:p>
          <a:p>
            <a:r>
              <a:rPr lang="en-US" altLang="zh-TW" sz="2800" dirty="0" err="1"/>
              <a:t>ls</a:t>
            </a:r>
            <a:r>
              <a:rPr lang="en-US" altLang="zh-TW" sz="2800" dirty="0"/>
              <a:t> </a:t>
            </a:r>
            <a:r>
              <a:rPr lang="zh-TW" altLang="en-US" sz="2800" dirty="0"/>
              <a:t>查看目录中的文件 </a:t>
            </a:r>
          </a:p>
          <a:p>
            <a:r>
              <a:rPr lang="en-US" altLang="zh-TW" sz="2800" dirty="0" err="1"/>
              <a:t>ls</a:t>
            </a:r>
            <a:r>
              <a:rPr lang="en-US" altLang="zh-TW" sz="2800" dirty="0"/>
              <a:t> -F </a:t>
            </a:r>
            <a:r>
              <a:rPr lang="zh-TW" altLang="en-US" sz="2800" dirty="0"/>
              <a:t>查看目录中的文件 </a:t>
            </a:r>
          </a:p>
          <a:p>
            <a:r>
              <a:rPr lang="en-US" altLang="zh-TW" sz="2800" dirty="0" err="1"/>
              <a:t>ls</a:t>
            </a:r>
            <a:r>
              <a:rPr lang="en-US" altLang="zh-TW" sz="2800" dirty="0"/>
              <a:t> -l </a:t>
            </a:r>
            <a:r>
              <a:rPr lang="zh-TW" altLang="en-US" sz="2800" dirty="0"/>
              <a:t>显示文件和目录的详细资料 </a:t>
            </a:r>
          </a:p>
          <a:p>
            <a:r>
              <a:rPr lang="en-US" altLang="zh-TW" sz="2800" dirty="0" err="1"/>
              <a:t>ls</a:t>
            </a:r>
            <a:r>
              <a:rPr lang="en-US" altLang="zh-TW" sz="2800" dirty="0"/>
              <a:t> -a </a:t>
            </a:r>
            <a:r>
              <a:rPr lang="zh-TW" altLang="en-US" sz="2800" dirty="0"/>
              <a:t>显示隐藏文件 </a:t>
            </a:r>
            <a:endParaRPr lang="zh-CN" altLang="en-US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550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8438" y="1440180"/>
            <a:ext cx="1072134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mkdir</a:t>
            </a:r>
            <a:r>
              <a:rPr lang="en-US" altLang="zh-TW" sz="2800" dirty="0"/>
              <a:t> dir1 </a:t>
            </a:r>
            <a:r>
              <a:rPr lang="zh-TW" altLang="en-US" sz="2800" dirty="0"/>
              <a:t>创建一个叫做 </a:t>
            </a:r>
            <a:r>
              <a:rPr lang="en-US" altLang="zh-TW" sz="2800" dirty="0"/>
              <a:t>'dir1' </a:t>
            </a:r>
            <a:r>
              <a:rPr lang="zh-TW" altLang="en-US" sz="2800" dirty="0"/>
              <a:t>的目录</a:t>
            </a:r>
            <a:r>
              <a:rPr lang="en-US" altLang="zh-TW" sz="2800" dirty="0"/>
              <a:t>' </a:t>
            </a:r>
          </a:p>
          <a:p>
            <a:r>
              <a:rPr lang="en-US" altLang="zh-CN" sz="2800" dirty="0" err="1"/>
              <a:t>mkdir</a:t>
            </a:r>
            <a:r>
              <a:rPr lang="en-US" altLang="zh-CN" sz="2800" dirty="0"/>
              <a:t> dir1 dir2 </a:t>
            </a:r>
            <a:r>
              <a:rPr lang="zh-CN" altLang="en-US" sz="2800" dirty="0"/>
              <a:t>同时创建两个目录 </a:t>
            </a:r>
          </a:p>
          <a:p>
            <a:r>
              <a:rPr lang="en-US" altLang="zh-TW" sz="2800" dirty="0" err="1"/>
              <a:t>mkdir</a:t>
            </a:r>
            <a:r>
              <a:rPr lang="en-US" altLang="zh-TW" sz="2800" dirty="0"/>
              <a:t> -p /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/dir1/dir2 </a:t>
            </a:r>
            <a:r>
              <a:rPr lang="zh-TW" altLang="en-US" sz="2800" dirty="0"/>
              <a:t>创建一个目录树 </a:t>
            </a:r>
          </a:p>
          <a:p>
            <a:r>
              <a:rPr lang="en-US" altLang="zh-TW" sz="2800" dirty="0" err="1"/>
              <a:t>rm</a:t>
            </a:r>
            <a:r>
              <a:rPr lang="en-US" altLang="zh-TW" sz="2800" dirty="0"/>
              <a:t> -f file1 </a:t>
            </a:r>
            <a:r>
              <a:rPr lang="zh-TW" altLang="en-US" sz="2800" dirty="0"/>
              <a:t>删除一个叫做 </a:t>
            </a:r>
            <a:r>
              <a:rPr lang="en-US" altLang="zh-TW" sz="2800" dirty="0"/>
              <a:t>'file1' </a:t>
            </a:r>
            <a:r>
              <a:rPr lang="zh-TW" altLang="en-US" sz="2800" dirty="0"/>
              <a:t>的文件</a:t>
            </a:r>
            <a:r>
              <a:rPr lang="en-US" altLang="zh-TW" sz="2800" dirty="0"/>
              <a:t>' </a:t>
            </a:r>
          </a:p>
          <a:p>
            <a:r>
              <a:rPr lang="tr-TR" altLang="zh-CN" sz="2800" dirty="0" err="1"/>
              <a:t>rmdir</a:t>
            </a:r>
            <a:r>
              <a:rPr lang="tr-TR" altLang="zh-CN" sz="2800" dirty="0"/>
              <a:t> dir1 </a:t>
            </a:r>
            <a:r>
              <a:rPr lang="zh-CN" altLang="tr-TR" sz="2800" dirty="0"/>
              <a:t>删除一个叫做 </a:t>
            </a:r>
            <a:r>
              <a:rPr lang="tr-TR" altLang="zh-CN" sz="2800" dirty="0"/>
              <a:t>'dir1' </a:t>
            </a:r>
            <a:r>
              <a:rPr lang="zh-CN" altLang="tr-TR" sz="2800" dirty="0"/>
              <a:t>的目录</a:t>
            </a:r>
            <a:r>
              <a:rPr lang="tr-TR" altLang="zh-CN" sz="2800" dirty="0"/>
              <a:t>' </a:t>
            </a:r>
          </a:p>
          <a:p>
            <a:r>
              <a:rPr lang="en-US" altLang="zh-CN" sz="2800" dirty="0" err="1"/>
              <a:t>rm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dir1 </a:t>
            </a:r>
            <a:r>
              <a:rPr lang="zh-CN" altLang="en-US" sz="2800" dirty="0"/>
              <a:t>删除一个叫做 </a:t>
            </a:r>
            <a:r>
              <a:rPr lang="en-US" altLang="zh-CN" sz="2800" dirty="0"/>
              <a:t>'dir1' </a:t>
            </a:r>
            <a:r>
              <a:rPr lang="zh-CN" altLang="en-US" sz="2800" dirty="0"/>
              <a:t>的目录并同时删除其内容 </a:t>
            </a:r>
          </a:p>
          <a:p>
            <a:r>
              <a:rPr lang="en-US" altLang="zh-CN" sz="2800" dirty="0" err="1"/>
              <a:t>rm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dir1 dir2 </a:t>
            </a:r>
            <a:r>
              <a:rPr lang="zh-CN" altLang="en-US" sz="2800" dirty="0"/>
              <a:t>同时删除两个目录及它们的内容 </a:t>
            </a:r>
          </a:p>
          <a:p>
            <a:r>
              <a:rPr lang="en-US" altLang="zh-TW" sz="2800" dirty="0"/>
              <a:t>mv dir1 </a:t>
            </a:r>
            <a:r>
              <a:rPr lang="en-US" altLang="zh-TW" sz="2800" dirty="0" err="1"/>
              <a:t>new_dir</a:t>
            </a:r>
            <a:r>
              <a:rPr lang="en-US" altLang="zh-TW" sz="2800" dirty="0"/>
              <a:t> </a:t>
            </a:r>
            <a:r>
              <a:rPr lang="zh-TW" altLang="en-US" sz="2800" dirty="0"/>
              <a:t>重命名</a:t>
            </a:r>
            <a:r>
              <a:rPr lang="en-US" altLang="zh-TW" sz="2800" dirty="0"/>
              <a:t>/</a:t>
            </a:r>
            <a:r>
              <a:rPr lang="zh-TW" altLang="en-US" sz="2800" dirty="0"/>
              <a:t>移动 一个目录 </a:t>
            </a:r>
          </a:p>
          <a:p>
            <a:r>
              <a:rPr lang="en-US" altLang="zh-TW" sz="2800" dirty="0" err="1"/>
              <a:t>cp</a:t>
            </a:r>
            <a:r>
              <a:rPr lang="en-US" altLang="zh-TW" sz="2800" dirty="0"/>
              <a:t> file1 file2 </a:t>
            </a:r>
            <a:r>
              <a:rPr lang="zh-TW" altLang="en-US" sz="2800" dirty="0"/>
              <a:t>复制一个文件 </a:t>
            </a:r>
          </a:p>
          <a:p>
            <a:r>
              <a:rPr lang="en-US" altLang="zh-TW" sz="2800" dirty="0" err="1"/>
              <a:t>cp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dir</a:t>
            </a:r>
            <a:r>
              <a:rPr lang="en-US" altLang="zh-TW" sz="2800" dirty="0"/>
              <a:t>/* . </a:t>
            </a:r>
            <a:r>
              <a:rPr lang="zh-TW" altLang="en-US" sz="2800" dirty="0"/>
              <a:t>复制一个目录下的所有文件到当前工作目录 </a:t>
            </a:r>
          </a:p>
          <a:p>
            <a:r>
              <a:rPr lang="en-US" altLang="zh-TW" sz="2800" dirty="0" err="1"/>
              <a:t>cp</a:t>
            </a:r>
            <a:r>
              <a:rPr lang="en-US" altLang="zh-TW" sz="2800" dirty="0"/>
              <a:t> -a /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/dir1 . </a:t>
            </a:r>
            <a:r>
              <a:rPr lang="zh-TW" altLang="en-US" sz="2800" dirty="0"/>
              <a:t>复制一个目录到当前工作目录 </a:t>
            </a:r>
          </a:p>
          <a:p>
            <a:r>
              <a:rPr lang="en-US" altLang="zh-TW" sz="2800" dirty="0" err="1"/>
              <a:t>cp</a:t>
            </a:r>
            <a:r>
              <a:rPr lang="en-US" altLang="zh-TW" sz="2800" dirty="0"/>
              <a:t> -a dir1 dir2 </a:t>
            </a:r>
            <a:r>
              <a:rPr lang="zh-TW" altLang="en-US" sz="2800" dirty="0"/>
              <a:t>复制一个目录 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3627" y="3972155"/>
            <a:ext cx="9901249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文件和目录 </a:t>
            </a:r>
          </a:p>
        </p:txBody>
      </p:sp>
    </p:spTree>
    <p:extLst>
      <p:ext uri="{BB962C8B-B14F-4D97-AF65-F5344CB8AC3E}">
        <p14:creationId xmlns:p14="http://schemas.microsoft.com/office/powerpoint/2010/main" val="401619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678438" y="1440180"/>
            <a:ext cx="1072134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yum </a:t>
            </a:r>
            <a:r>
              <a:rPr lang="en-US" altLang="zh-CN" sz="2800" dirty="0"/>
              <a:t>install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r>
              <a:rPr lang="zh-CN" altLang="en-US" sz="2800" dirty="0"/>
              <a:t>下载并安装一个</a:t>
            </a:r>
            <a:r>
              <a:rPr lang="en-US" altLang="zh-CN" sz="2800" dirty="0"/>
              <a:t>rpm</a:t>
            </a:r>
            <a:r>
              <a:rPr lang="zh-CN" altLang="en-US" sz="2800" dirty="0"/>
              <a:t>包 </a:t>
            </a:r>
          </a:p>
          <a:p>
            <a:r>
              <a:rPr lang="en-US" altLang="zh-TW" sz="2800" dirty="0"/>
              <a:t>yum </a:t>
            </a:r>
            <a:r>
              <a:rPr lang="en-US" altLang="zh-TW" sz="2800" dirty="0" err="1"/>
              <a:t>localinstall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package_name.rpm</a:t>
            </a:r>
            <a:r>
              <a:rPr lang="en-US" altLang="zh-TW" sz="2800" dirty="0"/>
              <a:t> </a:t>
            </a:r>
            <a:r>
              <a:rPr lang="zh-TW" altLang="en-US" sz="2800" dirty="0"/>
              <a:t>将安装一个</a:t>
            </a:r>
            <a:r>
              <a:rPr lang="en-US" altLang="zh-TW" sz="2800" dirty="0"/>
              <a:t>rpm</a:t>
            </a:r>
            <a:r>
              <a:rPr lang="zh-TW" altLang="en-US" sz="2800" dirty="0"/>
              <a:t>包，使用你自己的软件仓库为你解决所有依赖关系 </a:t>
            </a:r>
          </a:p>
          <a:p>
            <a:r>
              <a:rPr lang="en-US" altLang="zh-CN" sz="2800" dirty="0"/>
              <a:t>yum update </a:t>
            </a:r>
            <a:r>
              <a:rPr lang="en-US" altLang="zh-CN" sz="2800" dirty="0" err="1"/>
              <a:t>package_name.rpm</a:t>
            </a:r>
            <a:r>
              <a:rPr lang="en-US" altLang="zh-CN" sz="2800" dirty="0"/>
              <a:t> </a:t>
            </a:r>
            <a:r>
              <a:rPr lang="zh-CN" altLang="en-US" sz="2800" dirty="0"/>
              <a:t>更新当前系统中所有安装的</a:t>
            </a:r>
            <a:r>
              <a:rPr lang="en-US" altLang="zh-CN" sz="2800" dirty="0"/>
              <a:t>rpm</a:t>
            </a:r>
            <a:r>
              <a:rPr lang="zh-CN" altLang="en-US" sz="2800" dirty="0"/>
              <a:t>包 </a:t>
            </a:r>
          </a:p>
          <a:p>
            <a:r>
              <a:rPr lang="en-US" altLang="zh-CN" sz="2800" dirty="0"/>
              <a:t>yum update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r>
              <a:rPr lang="zh-CN" altLang="en-US" sz="2800" dirty="0"/>
              <a:t>更新一个</a:t>
            </a:r>
            <a:r>
              <a:rPr lang="en-US" altLang="zh-CN" sz="2800" dirty="0"/>
              <a:t>rpm</a:t>
            </a:r>
            <a:r>
              <a:rPr lang="zh-CN" altLang="en-US" sz="2800" dirty="0"/>
              <a:t>包 </a:t>
            </a:r>
          </a:p>
          <a:p>
            <a:r>
              <a:rPr lang="en-US" altLang="zh-CN" sz="2800" dirty="0"/>
              <a:t>yum remove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r>
              <a:rPr lang="zh-CN" altLang="en-US" sz="2800" dirty="0"/>
              <a:t>删除一个</a:t>
            </a:r>
            <a:r>
              <a:rPr lang="en-US" altLang="zh-CN" sz="2800" dirty="0"/>
              <a:t>rpm</a:t>
            </a:r>
            <a:r>
              <a:rPr lang="zh-CN" altLang="en-US" sz="2800" dirty="0"/>
              <a:t>包 </a:t>
            </a:r>
          </a:p>
          <a:p>
            <a:r>
              <a:rPr lang="en-US" altLang="zh-CN" sz="2800" dirty="0"/>
              <a:t>yum list </a:t>
            </a:r>
            <a:r>
              <a:rPr lang="zh-CN" altLang="en-US" sz="2800" dirty="0"/>
              <a:t>列出当前系统中安装的所有包 </a:t>
            </a:r>
          </a:p>
          <a:p>
            <a:r>
              <a:rPr lang="en-US" altLang="zh-CN" sz="2800" dirty="0"/>
              <a:t>yum search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r>
              <a:rPr lang="zh-CN" altLang="en-US" sz="2800" dirty="0"/>
              <a:t>在</a:t>
            </a:r>
            <a:r>
              <a:rPr lang="en-US" altLang="zh-CN" sz="2800" dirty="0"/>
              <a:t>rpm</a:t>
            </a:r>
            <a:r>
              <a:rPr lang="zh-CN" altLang="en-US" sz="2800" dirty="0"/>
              <a:t>仓库中搜寻软件包 </a:t>
            </a:r>
          </a:p>
          <a:p>
            <a:r>
              <a:rPr lang="en-US" altLang="zh-CN" sz="2800" dirty="0"/>
              <a:t>yum clean packages </a:t>
            </a:r>
            <a:r>
              <a:rPr lang="zh-CN" altLang="en-US" sz="2800" dirty="0"/>
              <a:t>清理</a:t>
            </a:r>
            <a:r>
              <a:rPr lang="en-US" altLang="zh-CN" sz="2800" dirty="0"/>
              <a:t>rpm</a:t>
            </a:r>
            <a:r>
              <a:rPr lang="zh-CN" altLang="en-US" sz="2800" dirty="0"/>
              <a:t>缓存删除下载的包 </a:t>
            </a:r>
          </a:p>
          <a:p>
            <a:r>
              <a:rPr lang="en-US" altLang="zh-CN" sz="2800" dirty="0"/>
              <a:t>yum clean headers </a:t>
            </a:r>
            <a:r>
              <a:rPr lang="zh-CN" altLang="en-US" sz="2800" dirty="0"/>
              <a:t>删除所有头文件 </a:t>
            </a:r>
          </a:p>
          <a:p>
            <a:r>
              <a:rPr lang="en-US" altLang="zh-CN" sz="2800" dirty="0"/>
              <a:t>yum clean all </a:t>
            </a:r>
            <a:r>
              <a:rPr lang="zh-CN" altLang="en-US" sz="2800" dirty="0"/>
              <a:t>删除所有缓存的包和头文件 </a:t>
            </a: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YUM </a:t>
            </a:r>
            <a:r>
              <a:rPr lang="zh-TW" altLang="en-US" sz="4000" dirty="0"/>
              <a:t>软件包升级器 </a:t>
            </a:r>
            <a:endParaRPr lang="zh-CN" altLang="en-US" sz="4000" dirty="0"/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4" y="2468235"/>
            <a:ext cx="9952272" cy="296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949697" y="1724440"/>
            <a:ext cx="8101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</a:rPr>
              <a:t>      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8438" y="1440180"/>
            <a:ext cx="10721340" cy="456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安装客户端和服务器端</a:t>
            </a:r>
            <a:endParaRPr lang="zh-CN" altLang="en-US" sz="2400" dirty="0"/>
          </a:p>
          <a:p>
            <a:pPr lvl="2"/>
            <a:r>
              <a:rPr lang="zh-CN" altLang="en-US" sz="2400" dirty="0"/>
              <a:t>确认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是否已安装：</a:t>
            </a:r>
          </a:p>
          <a:p>
            <a:pPr lvl="2"/>
            <a:r>
              <a:rPr lang="en-US" altLang="zh-CN" sz="2400" dirty="0" smtClean="0"/>
              <a:t>	yum </a:t>
            </a:r>
            <a:r>
              <a:rPr lang="en-US" altLang="zh-CN" sz="2400" dirty="0"/>
              <a:t>list installed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*</a:t>
            </a:r>
          </a:p>
          <a:p>
            <a:pPr lvl="2"/>
            <a:r>
              <a:rPr lang="en-US" altLang="zh-CN" sz="2400" dirty="0" smtClean="0"/>
              <a:t>	rpm </a:t>
            </a:r>
            <a:r>
              <a:rPr lang="en-US" altLang="zh-CN" sz="2400" dirty="0"/>
              <a:t>-</a:t>
            </a:r>
            <a:r>
              <a:rPr lang="en-US" altLang="zh-CN" sz="2400" dirty="0" err="1"/>
              <a:t>qa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grep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*</a:t>
            </a:r>
          </a:p>
          <a:p>
            <a:pPr lvl="2"/>
            <a:r>
              <a:rPr lang="zh-CN" altLang="en-US" sz="2400" dirty="0"/>
              <a:t>查看是否有安装包：</a:t>
            </a:r>
          </a:p>
          <a:p>
            <a:pPr lvl="2"/>
            <a:r>
              <a:rPr lang="en-US" altLang="zh-CN" sz="2400" dirty="0" smtClean="0"/>
              <a:t>	yum </a:t>
            </a:r>
            <a:r>
              <a:rPr lang="en-US" altLang="zh-CN" sz="2400" dirty="0"/>
              <a:t>list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*</a:t>
            </a:r>
          </a:p>
          <a:p>
            <a:pPr lvl="2"/>
            <a:r>
              <a:rPr lang="zh-CN" altLang="en-US" sz="2400" dirty="0"/>
              <a:t>安装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客户端：</a:t>
            </a:r>
          </a:p>
          <a:p>
            <a:pPr lvl="2"/>
            <a:r>
              <a:rPr lang="en-US" altLang="zh-CN" sz="2400" dirty="0" smtClean="0"/>
              <a:t>	yum </a:t>
            </a:r>
            <a:r>
              <a:rPr lang="en-US" altLang="zh-CN" sz="2400" dirty="0"/>
              <a:t>install </a:t>
            </a:r>
            <a:r>
              <a:rPr lang="en-US" altLang="zh-CN" sz="2400" dirty="0" err="1"/>
              <a:t>mysql</a:t>
            </a:r>
            <a:endParaRPr lang="en-US" altLang="zh-CN" sz="2400" dirty="0"/>
          </a:p>
          <a:p>
            <a:pPr lvl="2"/>
            <a:r>
              <a:rPr lang="zh-CN" altLang="en-US" sz="2400" dirty="0"/>
              <a:t>安装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服务器端：</a:t>
            </a:r>
          </a:p>
          <a:p>
            <a:pPr lvl="2"/>
            <a:r>
              <a:rPr lang="en-US" altLang="zh-CN" sz="2400" dirty="0" smtClean="0"/>
              <a:t>	yum </a:t>
            </a:r>
            <a:r>
              <a:rPr lang="en-US" altLang="zh-CN" sz="2400" dirty="0"/>
              <a:t>install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-server</a:t>
            </a:r>
          </a:p>
          <a:p>
            <a:pPr lvl="2"/>
            <a:r>
              <a:rPr lang="en-US" altLang="zh-CN" sz="2400" dirty="0" smtClean="0"/>
              <a:t>	yum </a:t>
            </a:r>
            <a:r>
              <a:rPr lang="en-US" altLang="zh-CN" sz="2400" dirty="0"/>
              <a:t>install </a:t>
            </a:r>
            <a:r>
              <a:rPr lang="en-US" altLang="zh-CN" sz="2400" dirty="0" err="1"/>
              <a:t>mysql-devel</a:t>
            </a:r>
            <a:endParaRPr lang="zh-CN" altLang="en-US" sz="2400" dirty="0"/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4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YUM</a:t>
            </a:r>
            <a:r>
              <a:rPr lang="zh-CN" altLang="en-US" sz="3000" dirty="0" smtClean="0"/>
              <a:t>安装</a:t>
            </a:r>
            <a:r>
              <a:rPr lang="en-US" altLang="zh-CN" sz="3000" dirty="0" smtClean="0"/>
              <a:t>MYSQL</a:t>
            </a:r>
            <a:endParaRPr lang="zh-CN" altLang="en-US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3753" y="1678215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87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4000" dirty="0"/>
              <a:t>启动、停止设置</a:t>
            </a: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43753" y="2468235"/>
            <a:ext cx="9914897" cy="296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630" y="1244198"/>
            <a:ext cx="9914897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dirty="0" smtClean="0"/>
              <a:t>数据库字符集设置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r>
              <a:rPr lang="zh-CN" altLang="en-US" dirty="0" smtClean="0"/>
              <a:t>中加入</a:t>
            </a:r>
            <a:r>
              <a:rPr lang="en-US" altLang="zh-CN" dirty="0" smtClean="0"/>
              <a:t>default-character-set=utf8</a:t>
            </a:r>
          </a:p>
          <a:p>
            <a:pPr marL="457200" lvl="1" indent="0">
              <a:buNone/>
            </a:pPr>
            <a:r>
              <a:rPr lang="zh-TW" altLang="en-US" dirty="0" smtClean="0"/>
              <a:t>启动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服务：</a:t>
            </a:r>
          </a:p>
          <a:p>
            <a:pPr marL="457200" lvl="1" indent="0">
              <a:buNone/>
            </a:pPr>
            <a:r>
              <a:rPr lang="en-US" altLang="zh-CN" dirty="0" smtClean="0"/>
              <a:t>	service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start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start</a:t>
            </a:r>
          </a:p>
          <a:p>
            <a:pPr marL="457200" lvl="1" indent="0">
              <a:buNone/>
            </a:pPr>
            <a:r>
              <a:rPr lang="zh-CN" altLang="en-US" dirty="0" smtClean="0"/>
              <a:t>设置开机启动：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chkconfig</a:t>
            </a:r>
            <a:r>
              <a:rPr lang="en-US" altLang="zh-CN" dirty="0" smtClean="0"/>
              <a:t> -add </a:t>
            </a:r>
            <a:r>
              <a:rPr lang="en-US" altLang="zh-CN" dirty="0" err="1" smtClean="0"/>
              <a:t>mysqld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查看开机启动设置是否成功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chkconfig</a:t>
            </a:r>
            <a:r>
              <a:rPr lang="en-US" altLang="zh-CN" dirty="0" smtClean="0"/>
              <a:t> --list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*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mysqld</a:t>
            </a:r>
            <a:r>
              <a:rPr lang="en-US" altLang="zh-TW" dirty="0" smtClean="0"/>
              <a:t> 0:</a:t>
            </a:r>
            <a:r>
              <a:rPr lang="zh-TW" altLang="en-US" dirty="0" smtClean="0"/>
              <a:t>关闭 </a:t>
            </a:r>
            <a:r>
              <a:rPr lang="en-US" altLang="zh-TW" dirty="0" smtClean="0"/>
              <a:t>1:</a:t>
            </a:r>
            <a:r>
              <a:rPr lang="zh-TW" altLang="en-US" dirty="0" smtClean="0"/>
              <a:t>关闭 </a:t>
            </a:r>
            <a:r>
              <a:rPr lang="en-US" altLang="zh-TW" dirty="0" smtClean="0"/>
              <a:t>2:</a:t>
            </a:r>
            <a:r>
              <a:rPr lang="zh-TW" altLang="en-US" dirty="0" smtClean="0"/>
              <a:t>启用 </a:t>
            </a:r>
            <a:r>
              <a:rPr lang="en-US" altLang="zh-TW" dirty="0" smtClean="0"/>
              <a:t>3:</a:t>
            </a:r>
            <a:r>
              <a:rPr lang="zh-TW" altLang="en-US" dirty="0" smtClean="0"/>
              <a:t>启用 </a:t>
            </a:r>
            <a:r>
              <a:rPr lang="en-US" altLang="zh-TW" dirty="0" smtClean="0"/>
              <a:t>4:</a:t>
            </a:r>
            <a:r>
              <a:rPr lang="zh-TW" altLang="en-US" dirty="0" smtClean="0"/>
              <a:t>启用 </a:t>
            </a:r>
            <a:r>
              <a:rPr lang="en-US" altLang="zh-TW" dirty="0" smtClean="0"/>
              <a:t>5:</a:t>
            </a:r>
            <a:r>
              <a:rPr lang="zh-TW" altLang="en-US" dirty="0" smtClean="0"/>
              <a:t>启用 </a:t>
            </a:r>
            <a:r>
              <a:rPr lang="en-US" altLang="zh-TW" dirty="0" smtClean="0"/>
              <a:t>6:</a:t>
            </a:r>
            <a:r>
              <a:rPr lang="zh-TW" altLang="en-US" dirty="0" smtClean="0"/>
              <a:t>关闭</a:t>
            </a:r>
          </a:p>
          <a:p>
            <a:pPr marL="457200" lvl="1" indent="0">
              <a:buNone/>
            </a:pPr>
            <a:r>
              <a:rPr lang="zh-TW" altLang="en-US" dirty="0" smtClean="0"/>
              <a:t>停止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服务：</a:t>
            </a:r>
          </a:p>
          <a:p>
            <a:pPr marL="457200" lvl="1" indent="0">
              <a:buNone/>
            </a:pPr>
            <a:r>
              <a:rPr lang="en-US" altLang="zh-CN" dirty="0" smtClean="0"/>
              <a:t>	service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stop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1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590C57-1F88-4108-B4D1-FABAD21D1F81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964b3fe-7ba9-451d-b46d-13cde44f5428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高博应诺-PPT模板V3</Template>
  <TotalTime>3997</TotalTime>
  <Words>2182</Words>
  <Application>Microsoft Macintosh PowerPoint</Application>
  <PresentationFormat>自定义</PresentationFormat>
  <Paragraphs>418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云部署 </vt:lpstr>
      <vt:lpstr>PowerPoint 演示文稿</vt:lpstr>
      <vt:lpstr>登录系统</vt:lpstr>
      <vt:lpstr>文件和目录 </vt:lpstr>
      <vt:lpstr>文件和目录 </vt:lpstr>
      <vt:lpstr>YUM 软件包升级器 </vt:lpstr>
      <vt:lpstr>YUM安装MYSQL</vt:lpstr>
      <vt:lpstr>启动、停止设置</vt:lpstr>
      <vt:lpstr> 登录及忘记修改密码 </vt:lpstr>
      <vt:lpstr> 允许远程访问设置  </vt:lpstr>
      <vt:lpstr>PowerPoint 演示文稿</vt:lpstr>
      <vt:lpstr>node</vt:lpstr>
      <vt:lpstr>node</vt:lpstr>
      <vt:lpstr>PowerPoint 演示文稿</vt:lpstr>
      <vt:lpstr>服务自动化</vt:lpstr>
      <vt:lpstr>PM2</vt:lpstr>
      <vt:lpstr>PM2</vt:lpstr>
      <vt:lpstr>用法</vt:lpstr>
      <vt:lpstr>用法</vt:lpstr>
      <vt:lpstr>用法</vt:lpstr>
      <vt:lpstr>用法</vt:lpstr>
      <vt:lpstr>PowerPoint 演示文稿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ligang</dc:creator>
  <cp:lastModifiedBy>lzhan</cp:lastModifiedBy>
  <cp:revision>97</cp:revision>
  <dcterms:created xsi:type="dcterms:W3CDTF">2015-04-30T08:31:05Z</dcterms:created>
  <dcterms:modified xsi:type="dcterms:W3CDTF">2017-06-06T02:32:19Z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