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7.png"  /><Relationship Id="rId11" Type="http://schemas.openxmlformats.org/officeDocument/2006/relationships/image" Target="../media/image128.png"  /><Relationship Id="rId12" Type="http://schemas.openxmlformats.org/officeDocument/2006/relationships/image" Target="../media/image129.png"  /><Relationship Id="rId13" Type="http://schemas.openxmlformats.org/officeDocument/2006/relationships/image" Target="../media/image130.png"  /><Relationship Id="rId14" Type="http://schemas.openxmlformats.org/officeDocument/2006/relationships/image" Target="../media/image131.png"  /><Relationship Id="rId2" Type="http://schemas.openxmlformats.org/officeDocument/2006/relationships/image" Target="../media/image119.png"  /><Relationship Id="rId3" Type="http://schemas.openxmlformats.org/officeDocument/2006/relationships/image" Target="../media/image120.png"  /><Relationship Id="rId4" Type="http://schemas.openxmlformats.org/officeDocument/2006/relationships/image" Target="../media/image121.png"  /><Relationship Id="rId5" Type="http://schemas.openxmlformats.org/officeDocument/2006/relationships/image" Target="../media/image122.png"  /><Relationship Id="rId6" Type="http://schemas.openxmlformats.org/officeDocument/2006/relationships/image" Target="../media/image123.png"  /><Relationship Id="rId7" Type="http://schemas.openxmlformats.org/officeDocument/2006/relationships/image" Target="../media/image124.png"  /><Relationship Id="rId8" Type="http://schemas.openxmlformats.org/officeDocument/2006/relationships/image" Target="../media/image125.png"  /><Relationship Id="rId9" Type="http://schemas.openxmlformats.org/officeDocument/2006/relationships/image" Target="../media/image1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0.png"  /><Relationship Id="rId11" Type="http://schemas.openxmlformats.org/officeDocument/2006/relationships/image" Target="../media/image141.png"  /><Relationship Id="rId12" Type="http://schemas.openxmlformats.org/officeDocument/2006/relationships/image" Target="../media/image142.png"  /><Relationship Id="rId13" Type="http://schemas.openxmlformats.org/officeDocument/2006/relationships/image" Target="../media/image143.png"  /><Relationship Id="rId14" Type="http://schemas.openxmlformats.org/officeDocument/2006/relationships/image" Target="../media/image144.png"  /><Relationship Id="rId15" Type="http://schemas.openxmlformats.org/officeDocument/2006/relationships/image" Target="../media/image145.png"  /><Relationship Id="rId16" Type="http://schemas.openxmlformats.org/officeDocument/2006/relationships/image" Target="../media/image146.png"  /><Relationship Id="rId17" Type="http://schemas.openxmlformats.org/officeDocument/2006/relationships/image" Target="../media/image147.png"  /><Relationship Id="rId18" Type="http://schemas.openxmlformats.org/officeDocument/2006/relationships/image" Target="../media/image148.png"  /><Relationship Id="rId19" Type="http://schemas.openxmlformats.org/officeDocument/2006/relationships/image" Target="../media/image149.png"  /><Relationship Id="rId2" Type="http://schemas.openxmlformats.org/officeDocument/2006/relationships/image" Target="../media/image132.png"  /><Relationship Id="rId20" Type="http://schemas.openxmlformats.org/officeDocument/2006/relationships/image" Target="../media/image150.png"  /><Relationship Id="rId21" Type="http://schemas.openxmlformats.org/officeDocument/2006/relationships/image" Target="../media/image151.png"  /><Relationship Id="rId22" Type="http://schemas.openxmlformats.org/officeDocument/2006/relationships/image" Target="../media/image152.png"  /><Relationship Id="rId23" Type="http://schemas.openxmlformats.org/officeDocument/2006/relationships/image" Target="../media/image153.png"  /><Relationship Id="rId24" Type="http://schemas.openxmlformats.org/officeDocument/2006/relationships/image" Target="../media/image154.png"  /><Relationship Id="rId25" Type="http://schemas.openxmlformats.org/officeDocument/2006/relationships/image" Target="../media/image155.png"  /><Relationship Id="rId26" Type="http://schemas.openxmlformats.org/officeDocument/2006/relationships/image" Target="../media/image156.png"  /><Relationship Id="rId27" Type="http://schemas.openxmlformats.org/officeDocument/2006/relationships/image" Target="../media/image157.png"  /><Relationship Id="rId28" Type="http://schemas.openxmlformats.org/officeDocument/2006/relationships/image" Target="../media/image158.png"  /><Relationship Id="rId3" Type="http://schemas.openxmlformats.org/officeDocument/2006/relationships/image" Target="../media/image133.png"  /><Relationship Id="rId4" Type="http://schemas.openxmlformats.org/officeDocument/2006/relationships/image" Target="../media/image134.png"  /><Relationship Id="rId5" Type="http://schemas.openxmlformats.org/officeDocument/2006/relationships/image" Target="../media/image135.png"  /><Relationship Id="rId6" Type="http://schemas.openxmlformats.org/officeDocument/2006/relationships/image" Target="../media/image136.png"  /><Relationship Id="rId7" Type="http://schemas.openxmlformats.org/officeDocument/2006/relationships/image" Target="../media/image137.png"  /><Relationship Id="rId8" Type="http://schemas.openxmlformats.org/officeDocument/2006/relationships/image" Target="../media/image138.png"  /><Relationship Id="rId9" Type="http://schemas.openxmlformats.org/officeDocument/2006/relationships/image" Target="../media/image13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7.png"  /><Relationship Id="rId11" Type="http://schemas.openxmlformats.org/officeDocument/2006/relationships/image" Target="../media/image168.png"  /><Relationship Id="rId12" Type="http://schemas.openxmlformats.org/officeDocument/2006/relationships/image" Target="../media/image169.png"  /><Relationship Id="rId13" Type="http://schemas.openxmlformats.org/officeDocument/2006/relationships/image" Target="../media/image170.png"  /><Relationship Id="rId14" Type="http://schemas.openxmlformats.org/officeDocument/2006/relationships/image" Target="../media/image171.png"  /><Relationship Id="rId15" Type="http://schemas.openxmlformats.org/officeDocument/2006/relationships/image" Target="../media/image172.png"  /><Relationship Id="rId16" Type="http://schemas.openxmlformats.org/officeDocument/2006/relationships/image" Target="../media/image173.png"  /><Relationship Id="rId2" Type="http://schemas.openxmlformats.org/officeDocument/2006/relationships/image" Target="../media/image159.png"  /><Relationship Id="rId3" Type="http://schemas.openxmlformats.org/officeDocument/2006/relationships/image" Target="../media/image160.png"  /><Relationship Id="rId4" Type="http://schemas.openxmlformats.org/officeDocument/2006/relationships/image" Target="../media/image161.png"  /><Relationship Id="rId5" Type="http://schemas.openxmlformats.org/officeDocument/2006/relationships/image" Target="../media/image162.png"  /><Relationship Id="rId6" Type="http://schemas.openxmlformats.org/officeDocument/2006/relationships/image" Target="../media/image163.png"  /><Relationship Id="rId7" Type="http://schemas.openxmlformats.org/officeDocument/2006/relationships/image" Target="../media/image164.png"  /><Relationship Id="rId8" Type="http://schemas.openxmlformats.org/officeDocument/2006/relationships/image" Target="../media/image165.png"  /><Relationship Id="rId9" Type="http://schemas.openxmlformats.org/officeDocument/2006/relationships/image" Target="../media/image16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82.png"  /><Relationship Id="rId11" Type="http://schemas.openxmlformats.org/officeDocument/2006/relationships/image" Target="../media/image183.png"  /><Relationship Id="rId12" Type="http://schemas.openxmlformats.org/officeDocument/2006/relationships/image" Target="../media/image184.png"  /><Relationship Id="rId13" Type="http://schemas.openxmlformats.org/officeDocument/2006/relationships/image" Target="../media/image185.png"  /><Relationship Id="rId14" Type="http://schemas.openxmlformats.org/officeDocument/2006/relationships/image" Target="../media/image186.png"  /><Relationship Id="rId15" Type="http://schemas.openxmlformats.org/officeDocument/2006/relationships/image" Target="../media/image187.png"  /><Relationship Id="rId16" Type="http://schemas.openxmlformats.org/officeDocument/2006/relationships/image" Target="../media/image188.png"  /><Relationship Id="rId17" Type="http://schemas.openxmlformats.org/officeDocument/2006/relationships/image" Target="../media/image189.png"  /><Relationship Id="rId18" Type="http://schemas.openxmlformats.org/officeDocument/2006/relationships/image" Target="../media/image190.png"  /><Relationship Id="rId19" Type="http://schemas.openxmlformats.org/officeDocument/2006/relationships/image" Target="../media/image191.png"  /><Relationship Id="rId2" Type="http://schemas.openxmlformats.org/officeDocument/2006/relationships/image" Target="../media/image174.png"  /><Relationship Id="rId20" Type="http://schemas.openxmlformats.org/officeDocument/2006/relationships/image" Target="../media/image192.png"  /><Relationship Id="rId3" Type="http://schemas.openxmlformats.org/officeDocument/2006/relationships/image" Target="../media/image175.png"  /><Relationship Id="rId4" Type="http://schemas.openxmlformats.org/officeDocument/2006/relationships/image" Target="../media/image176.png"  /><Relationship Id="rId5" Type="http://schemas.openxmlformats.org/officeDocument/2006/relationships/image" Target="../media/image177.png"  /><Relationship Id="rId6" Type="http://schemas.openxmlformats.org/officeDocument/2006/relationships/image" Target="../media/image178.png"  /><Relationship Id="rId7" Type="http://schemas.openxmlformats.org/officeDocument/2006/relationships/image" Target="../media/image179.png"  /><Relationship Id="rId8" Type="http://schemas.openxmlformats.org/officeDocument/2006/relationships/image" Target="../media/image180.png"  /><Relationship Id="rId9" Type="http://schemas.openxmlformats.org/officeDocument/2006/relationships/image" Target="../media/image18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3.png"  /><Relationship Id="rId3" Type="http://schemas.openxmlformats.org/officeDocument/2006/relationships/image" Target="../media/image194.png"  /><Relationship Id="rId4" Type="http://schemas.openxmlformats.org/officeDocument/2006/relationships/image" Target="../media/image195.png"  /><Relationship Id="rId5" Type="http://schemas.openxmlformats.org/officeDocument/2006/relationships/image" Target="../media/image19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12" Type="http://schemas.openxmlformats.org/officeDocument/2006/relationships/image" Target="../media/image21.png"  /><Relationship Id="rId13" Type="http://schemas.openxmlformats.org/officeDocument/2006/relationships/image" Target="../media/image22.png"  /><Relationship Id="rId14" Type="http://schemas.openxmlformats.org/officeDocument/2006/relationships/image" Target="../media/image23.png"  /><Relationship Id="rId15" Type="http://schemas.openxmlformats.org/officeDocument/2006/relationships/image" Target="../media/image24.png"  /><Relationship Id="rId16" Type="http://schemas.openxmlformats.org/officeDocument/2006/relationships/image" Target="../media/image25.png"  /><Relationship Id="rId17" Type="http://schemas.openxmlformats.org/officeDocument/2006/relationships/image" Target="../media/image26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13" Type="http://schemas.openxmlformats.org/officeDocument/2006/relationships/image" Target="../media/image54.png"  /><Relationship Id="rId14" Type="http://schemas.openxmlformats.org/officeDocument/2006/relationships/image" Target="../media/image55.png"  /><Relationship Id="rId15" Type="http://schemas.openxmlformats.org/officeDocument/2006/relationships/image" Target="../media/image56.png"  /><Relationship Id="rId16" Type="http://schemas.openxmlformats.org/officeDocument/2006/relationships/image" Target="../media/image54.png"  /><Relationship Id="rId17" Type="http://schemas.openxmlformats.org/officeDocument/2006/relationships/image" Target="../media/image55.png"  /><Relationship Id="rId18" Type="http://schemas.openxmlformats.org/officeDocument/2006/relationships/image" Target="../media/image57.png"  /><Relationship Id="rId19" Type="http://schemas.openxmlformats.org/officeDocument/2006/relationships/image" Target="../media/image58.png"  /><Relationship Id="rId2" Type="http://schemas.openxmlformats.org/officeDocument/2006/relationships/image" Target="../media/image43.png"  /><Relationship Id="rId20" Type="http://schemas.openxmlformats.org/officeDocument/2006/relationships/image" Target="../media/image59.png"  /><Relationship Id="rId21" Type="http://schemas.openxmlformats.org/officeDocument/2006/relationships/image" Target="../media/image60.png"  /><Relationship Id="rId22" Type="http://schemas.openxmlformats.org/officeDocument/2006/relationships/image" Target="../media/image61.png"  /><Relationship Id="rId23" Type="http://schemas.openxmlformats.org/officeDocument/2006/relationships/image" Target="../media/image59.png"  /><Relationship Id="rId24" Type="http://schemas.openxmlformats.org/officeDocument/2006/relationships/image" Target="../media/image62.png"  /><Relationship Id="rId25" Type="http://schemas.openxmlformats.org/officeDocument/2006/relationships/image" Target="../media/image63.png"  /><Relationship Id="rId26" Type="http://schemas.openxmlformats.org/officeDocument/2006/relationships/image" Target="../media/image64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3.png"  /><Relationship Id="rId11" Type="http://schemas.openxmlformats.org/officeDocument/2006/relationships/image" Target="../media/image74.png"  /><Relationship Id="rId12" Type="http://schemas.openxmlformats.org/officeDocument/2006/relationships/image" Target="../media/image75.png"  /><Relationship Id="rId13" Type="http://schemas.openxmlformats.org/officeDocument/2006/relationships/image" Target="../media/image76.png"  /><Relationship Id="rId14" Type="http://schemas.openxmlformats.org/officeDocument/2006/relationships/image" Target="../media/image77.png"  /><Relationship Id="rId15" Type="http://schemas.openxmlformats.org/officeDocument/2006/relationships/image" Target="../media/image78.png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Relationship Id="rId5" Type="http://schemas.openxmlformats.org/officeDocument/2006/relationships/image" Target="../media/image68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Relationship Id="rId8" Type="http://schemas.openxmlformats.org/officeDocument/2006/relationships/image" Target="../media/image71.png"  /><Relationship Id="rId9" Type="http://schemas.openxmlformats.org/officeDocument/2006/relationships/image" Target="../media/image7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7.png"  /><Relationship Id="rId11" Type="http://schemas.openxmlformats.org/officeDocument/2006/relationships/image" Target="../media/image88.png"  /><Relationship Id="rId12" Type="http://schemas.openxmlformats.org/officeDocument/2006/relationships/image" Target="../media/image89.png"  /><Relationship Id="rId13" Type="http://schemas.openxmlformats.org/officeDocument/2006/relationships/image" Target="../media/image90.png"  /><Relationship Id="rId14" Type="http://schemas.openxmlformats.org/officeDocument/2006/relationships/image" Target="../media/image91.png"  /><Relationship Id="rId15" Type="http://schemas.openxmlformats.org/officeDocument/2006/relationships/image" Target="../media/image92.png"  /><Relationship Id="rId16" Type="http://schemas.openxmlformats.org/officeDocument/2006/relationships/image" Target="../media/image93.png"  /><Relationship Id="rId17" Type="http://schemas.openxmlformats.org/officeDocument/2006/relationships/image" Target="../media/image94.png"  /><Relationship Id="rId18" Type="http://schemas.openxmlformats.org/officeDocument/2006/relationships/image" Target="../media/image95.png"  /><Relationship Id="rId19" Type="http://schemas.openxmlformats.org/officeDocument/2006/relationships/image" Target="../media/image96.png"  /><Relationship Id="rId2" Type="http://schemas.openxmlformats.org/officeDocument/2006/relationships/image" Target="../media/image79.png"  /><Relationship Id="rId20" Type="http://schemas.openxmlformats.org/officeDocument/2006/relationships/image" Target="../media/image97.png"  /><Relationship Id="rId21" Type="http://schemas.openxmlformats.org/officeDocument/2006/relationships/image" Target="../media/image98.png"  /><Relationship Id="rId22" Type="http://schemas.openxmlformats.org/officeDocument/2006/relationships/image" Target="../media/image99.png"  /><Relationship Id="rId3" Type="http://schemas.openxmlformats.org/officeDocument/2006/relationships/image" Target="../media/image80.png"  /><Relationship Id="rId4" Type="http://schemas.openxmlformats.org/officeDocument/2006/relationships/image" Target="../media/image81.png"  /><Relationship Id="rId5" Type="http://schemas.openxmlformats.org/officeDocument/2006/relationships/image" Target="../media/image82.png"  /><Relationship Id="rId6" Type="http://schemas.openxmlformats.org/officeDocument/2006/relationships/image" Target="../media/image83.png"  /><Relationship Id="rId7" Type="http://schemas.openxmlformats.org/officeDocument/2006/relationships/image" Target="../media/image84.png"  /><Relationship Id="rId8" Type="http://schemas.openxmlformats.org/officeDocument/2006/relationships/image" Target="../media/image85.png"  /><Relationship Id="rId9" Type="http://schemas.openxmlformats.org/officeDocument/2006/relationships/image" Target="../media/image8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8.png"  /><Relationship Id="rId11" Type="http://schemas.openxmlformats.org/officeDocument/2006/relationships/image" Target="../media/image109.png"  /><Relationship Id="rId12" Type="http://schemas.openxmlformats.org/officeDocument/2006/relationships/image" Target="../media/image110.png"  /><Relationship Id="rId13" Type="http://schemas.openxmlformats.org/officeDocument/2006/relationships/image" Target="../media/image111.png"  /><Relationship Id="rId14" Type="http://schemas.openxmlformats.org/officeDocument/2006/relationships/image" Target="../media/image112.png"  /><Relationship Id="rId15" Type="http://schemas.openxmlformats.org/officeDocument/2006/relationships/image" Target="../media/image113.png"  /><Relationship Id="rId16" Type="http://schemas.openxmlformats.org/officeDocument/2006/relationships/image" Target="../media/image114.png"  /><Relationship Id="rId17" Type="http://schemas.openxmlformats.org/officeDocument/2006/relationships/image" Target="../media/image115.png"  /><Relationship Id="rId18" Type="http://schemas.openxmlformats.org/officeDocument/2006/relationships/image" Target="../media/image116.png"  /><Relationship Id="rId19" Type="http://schemas.openxmlformats.org/officeDocument/2006/relationships/image" Target="../media/image117.png"  /><Relationship Id="rId2" Type="http://schemas.openxmlformats.org/officeDocument/2006/relationships/image" Target="../media/image100.png"  /><Relationship Id="rId20" Type="http://schemas.openxmlformats.org/officeDocument/2006/relationships/image" Target="../media/image118.png"  /><Relationship Id="rId3" Type="http://schemas.openxmlformats.org/officeDocument/2006/relationships/image" Target="../media/image101.png"  /><Relationship Id="rId4" Type="http://schemas.openxmlformats.org/officeDocument/2006/relationships/image" Target="../media/image102.png"  /><Relationship Id="rId5" Type="http://schemas.openxmlformats.org/officeDocument/2006/relationships/image" Target="../media/image103.png"  /><Relationship Id="rId6" Type="http://schemas.openxmlformats.org/officeDocument/2006/relationships/image" Target="../media/image104.png"  /><Relationship Id="rId7" Type="http://schemas.openxmlformats.org/officeDocument/2006/relationships/image" Target="../media/image105.png"  /><Relationship Id="rId8" Type="http://schemas.openxmlformats.org/officeDocument/2006/relationships/image" Target="../media/image106.png"  /><Relationship Id="rId9" Type="http://schemas.openxmlformats.org/officeDocument/2006/relationships/image" Target="../media/image10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">
            <a:off x="5125355" y="3151498"/>
            <a:ext cx="8161905" cy="2800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">
            <a:off x="6840806" y="5216587"/>
            <a:ext cx="4285714" cy="3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97706" y="7286639"/>
            <a:ext cx="4885714" cy="7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466667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4741" y="2800029"/>
            <a:ext cx="4314286" cy="6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3071582"/>
            <a:ext cx="2657143" cy="6095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3243" y="3897904"/>
            <a:ext cx="3304762" cy="7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947306"/>
            <a:ext cx="1980952" cy="6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93412" y="3877623"/>
            <a:ext cx="5057890" cy="5585524"/>
            <a:chOff x="12293412" y="3877623"/>
            <a:chExt cx="5057890" cy="55855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93412" y="3877623"/>
              <a:ext cx="5057890" cy="5585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70639" y="3877623"/>
            <a:ext cx="4542078" cy="5585524"/>
            <a:chOff x="6070639" y="3877623"/>
            <a:chExt cx="4542078" cy="55855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70639" y="3877623"/>
              <a:ext cx="4542078" cy="5585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895238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925" y="4234478"/>
            <a:ext cx="5561905" cy="6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10828" y="3046821"/>
            <a:ext cx="5171429" cy="9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922151" y="5514399"/>
            <a:ext cx="11736232" cy="3420621"/>
            <a:chOff x="5922151" y="5514399"/>
            <a:chExt cx="11736232" cy="34206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2151" y="5514399"/>
              <a:ext cx="11736232" cy="34206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09419" y="6139809"/>
            <a:ext cx="977495" cy="1084901"/>
            <a:chOff x="6409419" y="6139809"/>
            <a:chExt cx="977495" cy="10849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9419" y="6139809"/>
              <a:ext cx="977495" cy="108490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44963" y="7598915"/>
            <a:ext cx="1219048" cy="5619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36279" y="6103636"/>
            <a:ext cx="1154307" cy="1121074"/>
            <a:chOff x="8536279" y="6103636"/>
            <a:chExt cx="1154307" cy="11210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6279" y="6103636"/>
              <a:ext cx="1154307" cy="112107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78849" y="7598915"/>
            <a:ext cx="1209524" cy="56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12763" y="7598915"/>
            <a:ext cx="1209524" cy="5619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04822" y="6178112"/>
            <a:ext cx="1169154" cy="996049"/>
            <a:chOff x="10904822" y="6178112"/>
            <a:chExt cx="1169154" cy="9960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04822" y="6178112"/>
              <a:ext cx="1169154" cy="99604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46668" y="7598915"/>
            <a:ext cx="1238095" cy="56190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046722" y="7598915"/>
            <a:ext cx="1828571" cy="5619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929867" y="7130716"/>
            <a:ext cx="2225711" cy="43148"/>
            <a:chOff x="6929867" y="7130716"/>
            <a:chExt cx="2225711" cy="4314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57892" y="7130716"/>
            <a:ext cx="2225711" cy="43148"/>
            <a:chOff x="11357892" y="7130716"/>
            <a:chExt cx="2225711" cy="431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1357892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43880" y="7130716"/>
            <a:ext cx="2225711" cy="43148"/>
            <a:chOff x="9143880" y="7130716"/>
            <a:chExt cx="2225711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9143880" y="7130716"/>
              <a:ext cx="2225711" cy="431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71905" y="7130716"/>
            <a:ext cx="2225711" cy="43148"/>
            <a:chOff x="13571905" y="7130716"/>
            <a:chExt cx="2225711" cy="431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3571905" y="7130716"/>
              <a:ext cx="2225711" cy="4314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074324" y="6173692"/>
            <a:ext cx="1051018" cy="1051018"/>
            <a:chOff x="13074324" y="6173692"/>
            <a:chExt cx="1051018" cy="105101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74324" y="6173692"/>
              <a:ext cx="1051018" cy="105101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243989" y="6178112"/>
            <a:ext cx="1257888" cy="1116702"/>
            <a:chOff x="15243989" y="6178112"/>
            <a:chExt cx="1257888" cy="111670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243989" y="6178112"/>
              <a:ext cx="1257888" cy="1116702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37788" y="3071582"/>
            <a:ext cx="2657143" cy="60952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23243" y="3897904"/>
            <a:ext cx="3304762" cy="79047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37788" y="4947306"/>
            <a:ext cx="1980952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2466667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82"/>
            <a:ext cx="2657143" cy="6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3" y="3897904"/>
            <a:ext cx="3304762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52352" y="5106916"/>
            <a:ext cx="11952381" cy="16380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020000">
            <a:off x="10430296" y="3420954"/>
            <a:ext cx="6971429" cy="9047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360000">
            <a:off x="9075506" y="8555764"/>
            <a:ext cx="8752381" cy="923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1560000">
            <a:off x="5155135" y="7718449"/>
            <a:ext cx="5533333" cy="9047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420000">
            <a:off x="5952733" y="3085084"/>
            <a:ext cx="3638095" cy="9047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7788" y="4947306"/>
            <a:ext cx="1980952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13333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1561905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82"/>
            <a:ext cx="2657143" cy="6095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20"/>
            <a:ext cx="2666667" cy="6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243" y="4754552"/>
            <a:ext cx="24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34808" y="5302989"/>
            <a:ext cx="2351883" cy="2336050"/>
            <a:chOff x="6334808" y="5302989"/>
            <a:chExt cx="2351883" cy="233605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34808" y="5302989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69942" y="5247750"/>
            <a:ext cx="2351883" cy="2336050"/>
            <a:chOff x="10369942" y="5247750"/>
            <a:chExt cx="2351883" cy="23360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69942" y="5247750"/>
              <a:ext cx="2351883" cy="2336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15669" y="5302989"/>
            <a:ext cx="2351883" cy="2336050"/>
            <a:chOff x="14315669" y="5302989"/>
            <a:chExt cx="2351883" cy="233605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15669" y="5302989"/>
              <a:ext cx="2351883" cy="233605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59398" y="3670582"/>
            <a:ext cx="2723810" cy="90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46435" y="5806695"/>
            <a:ext cx="1328629" cy="1328638"/>
            <a:chOff x="6846435" y="5806695"/>
            <a:chExt cx="1328629" cy="13286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46435" y="5806695"/>
              <a:ext cx="1328629" cy="132863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21807" y="3154150"/>
            <a:ext cx="4028571" cy="19428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78284" y="5747372"/>
            <a:ext cx="1336805" cy="1336805"/>
            <a:chOff x="10778284" y="5747372"/>
            <a:chExt cx="1336805" cy="13368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78284" y="5747372"/>
              <a:ext cx="1336805" cy="133680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59765" y="3670582"/>
            <a:ext cx="4085714" cy="9047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766466" y="5792091"/>
            <a:ext cx="1450288" cy="1357847"/>
            <a:chOff x="14766466" y="5792091"/>
            <a:chExt cx="1450288" cy="13578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66466" y="5792091"/>
              <a:ext cx="1450288" cy="1357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15"/>
            <a:ext cx="13828571" cy="49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01"/>
            <a:ext cx="3447619" cy="5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319" y="443647"/>
            <a:ext cx="4219048" cy="2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9009" y="2155575"/>
            <a:ext cx="3826087" cy="313458"/>
            <a:chOff x="359009" y="2155575"/>
            <a:chExt cx="3826087" cy="3134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009" y="2155575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429" y="5121283"/>
            <a:ext cx="9271840" cy="43148"/>
            <a:chOff x="216429" y="5121283"/>
            <a:chExt cx="9271840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16429" y="5121283"/>
              <a:ext cx="9271840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18958" y="506937"/>
            <a:ext cx="12377358" cy="9271840"/>
            <a:chOff x="5318958" y="506937"/>
            <a:chExt cx="12377358" cy="92718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8958" y="506937"/>
              <a:ext cx="12377358" cy="9271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001" y="4320021"/>
            <a:ext cx="2885714" cy="1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26150" y="4914146"/>
            <a:ext cx="2853359" cy="457421"/>
            <a:chOff x="7026150" y="4914146"/>
            <a:chExt cx="2853359" cy="45742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026150" y="4914146"/>
              <a:ext cx="2853359" cy="45742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7048" y="3860791"/>
            <a:ext cx="3047619" cy="26666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66667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7619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23380" y="2893588"/>
            <a:ext cx="5147826" cy="6618955"/>
            <a:chOff x="12523380" y="2893588"/>
            <a:chExt cx="5147826" cy="66189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23380" y="2893588"/>
              <a:ext cx="5147826" cy="661895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97394" y="3696365"/>
            <a:ext cx="2752381" cy="3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01203" y="5377137"/>
            <a:ext cx="2342857" cy="3714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58058" y="7009983"/>
            <a:ext cx="2714286" cy="3714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00579" y="7166347"/>
            <a:ext cx="6330849" cy="2266572"/>
            <a:chOff x="5600579" y="7166347"/>
            <a:chExt cx="6330849" cy="226657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0579" y="7166347"/>
              <a:ext cx="6330849" cy="226657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84325" y="8247544"/>
            <a:ext cx="4809524" cy="6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3243" y="2988581"/>
            <a:ext cx="3295238" cy="7904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37788" y="4018363"/>
            <a:ext cx="2590476" cy="6095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7788" y="4846049"/>
            <a:ext cx="1980952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7994" y="961146"/>
            <a:ext cx="3247619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8967" y="1467701"/>
            <a:ext cx="227619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497394" y="3696365"/>
            <a:ext cx="2752381" cy="3714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301203" y="5377137"/>
            <a:ext cx="2342857" cy="3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3258058" y="7009983"/>
            <a:ext cx="2714286" cy="3714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039222" y="3000165"/>
            <a:ext cx="11276190" cy="647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5449650" y="5088083"/>
            <a:ext cx="7380952" cy="10952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444947" y="7110837"/>
            <a:ext cx="6761905" cy="6571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23243" y="2988581"/>
            <a:ext cx="3295238" cy="7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37788" y="4018363"/>
            <a:ext cx="2590476" cy="6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37788" y="4846049"/>
            <a:ext cx="1980952" cy="609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7994" y="961146"/>
            <a:ext cx="5200000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8967" y="1467701"/>
            <a:ext cx="227619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23243" y="2988581"/>
            <a:ext cx="3295238" cy="79047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37788" y="4018363"/>
            <a:ext cx="2590476" cy="60952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37788" y="4846049"/>
            <a:ext cx="1980952" cy="609524"/>
          </a:xfrm>
          <a:prstGeom prst="rect">
            <a:avLst/>
          </a:prstGeom>
        </p:spPr>
      </p:pic>
      <p:pic>
        <p:nvPicPr>
          <p:cNvPr id="1014" name="Object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3497394" y="3696365"/>
            <a:ext cx="2752381" cy="371429"/>
          </a:xfrm>
          <a:prstGeom prst="rect">
            <a:avLst/>
          </a:prstGeom>
        </p:spPr>
      </p:pic>
      <p:pic>
        <p:nvPicPr>
          <p:cNvPr id="1015" name="Object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3462727" y="6964001"/>
            <a:ext cx="2342857" cy="371429"/>
          </a:xfrm>
          <a:prstGeom prst="rect">
            <a:avLst/>
          </a:prstGeom>
        </p:spPr>
      </p:pic>
      <p:pic>
        <p:nvPicPr>
          <p:cNvPr id="1016" name="Object 1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3462727" y="4907946"/>
            <a:ext cx="2180952" cy="1238095"/>
          </a:xfrm>
          <a:prstGeom prst="rect">
            <a:avLst/>
          </a:prstGeom>
        </p:spPr>
      </p:pic>
      <p:grpSp>
        <p:nvGrpSpPr>
          <p:cNvPr id="1017" name="그룹 1005"/>
          <p:cNvGrpSpPr/>
          <p:nvPr/>
        </p:nvGrpSpPr>
        <p:grpSpPr>
          <a:xfrm rot="0">
            <a:off x="6102758" y="3189170"/>
            <a:ext cx="11644632" cy="6401815"/>
            <a:chOff x="6448014" y="3584976"/>
            <a:chExt cx="10912094" cy="5999091"/>
          </a:xfrm>
        </p:grpSpPr>
        <p:pic>
          <p:nvPicPr>
            <p:cNvPr id="1018" name="Object 20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>
              <a:off x="6448014" y="3584976"/>
              <a:ext cx="10912094" cy="5999091"/>
            </a:xfrm>
            <a:prstGeom prst="rect">
              <a:avLst/>
            </a:prstGeom>
          </p:spPr>
        </p:pic>
      </p:grpSp>
      <p:pic>
        <p:nvPicPr>
          <p:cNvPr id="1019" name="Object 2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3462727" y="6964001"/>
            <a:ext cx="2342857" cy="371429"/>
          </a:xfrm>
          <a:prstGeom prst="rect">
            <a:avLst/>
          </a:prstGeom>
        </p:spPr>
      </p:pic>
      <p:pic>
        <p:nvPicPr>
          <p:cNvPr id="1020" name="Object 24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3462727" y="4907946"/>
            <a:ext cx="2180952" cy="1238095"/>
          </a:xfrm>
          <a:prstGeom prst="rect">
            <a:avLst/>
          </a:prstGeom>
        </p:spPr>
      </p:pic>
      <p:grpSp>
        <p:nvGrpSpPr>
          <p:cNvPr id="1021" name="그룹 1007"/>
          <p:cNvGrpSpPr/>
          <p:nvPr/>
        </p:nvGrpSpPr>
        <p:grpSpPr>
          <a:xfrm rot="0">
            <a:off x="13462727" y="7446118"/>
            <a:ext cx="2634393" cy="1972448"/>
            <a:chOff x="11626378" y="7337421"/>
            <a:chExt cx="2634393" cy="1972448"/>
          </a:xfrm>
        </p:grpSpPr>
        <p:pic>
          <p:nvPicPr>
            <p:cNvPr id="1022" name="Object 29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11626378" y="7337421"/>
              <a:ext cx="2634393" cy="1972448"/>
            </a:xfrm>
            <a:prstGeom prst="rect">
              <a:avLst/>
            </a:prstGeom>
          </p:spPr>
        </p:pic>
      </p:grpSp>
      <p:grpSp>
        <p:nvGrpSpPr>
          <p:cNvPr id="1023" name="그룹 1009"/>
          <p:cNvGrpSpPr/>
          <p:nvPr/>
        </p:nvGrpSpPr>
        <p:grpSpPr>
          <a:xfrm rot="0">
            <a:off x="5805796" y="2633301"/>
            <a:ext cx="1492643" cy="1642804"/>
            <a:chOff x="6248448" y="2878545"/>
            <a:chExt cx="1492643" cy="1642804"/>
          </a:xfrm>
        </p:grpSpPr>
        <p:pic>
          <p:nvPicPr>
            <p:cNvPr id="1024" name="Object 35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6248448" y="2878545"/>
              <a:ext cx="1492643" cy="1642804"/>
            </a:xfrm>
            <a:prstGeom prst="rect">
              <a:avLst/>
            </a:prstGeom>
          </p:spPr>
        </p:pic>
      </p:grpSp>
      <p:grpSp>
        <p:nvGrpSpPr>
          <p:cNvPr id="1025" name="그룹 12"/>
          <p:cNvGrpSpPr/>
          <p:nvPr/>
        </p:nvGrpSpPr>
        <p:grpSpPr>
          <a:xfrm rot="0">
            <a:off x="7353922" y="4136076"/>
            <a:ext cx="3690873" cy="2369911"/>
            <a:chOff x="12927748" y="3849319"/>
            <a:chExt cx="3891671" cy="2498844"/>
          </a:xfrm>
        </p:grpSpPr>
        <p:grpSp>
          <p:nvGrpSpPr>
            <p:cNvPr id="1026" name="그룹 1010"/>
            <p:cNvGrpSpPr/>
            <p:nvPr/>
          </p:nvGrpSpPr>
          <p:grpSpPr>
            <a:xfrm rot="0">
              <a:off x="12927748" y="3849319"/>
              <a:ext cx="3891671" cy="2498844"/>
              <a:chOff x="7317806" y="5035040"/>
              <a:chExt cx="4646710" cy="2498844"/>
            </a:xfrm>
          </p:grpSpPr>
          <p:pic>
            <p:nvPicPr>
              <p:cNvPr id="1027" name="Object 38"/>
              <p:cNvPicPr>
                <a:picLocks noChangeAspect="1"/>
              </p:cNvPicPr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7317806" y="5035040"/>
                <a:ext cx="4646710" cy="2498844"/>
              </a:xfrm>
              <a:prstGeom prst="rect">
                <a:avLst/>
              </a:prstGeom>
            </p:spPr>
          </p:pic>
        </p:grpSp>
        <p:grpSp>
          <p:nvGrpSpPr>
            <p:cNvPr id="1028" name="그룹 1006"/>
            <p:cNvGrpSpPr/>
            <p:nvPr/>
          </p:nvGrpSpPr>
          <p:grpSpPr>
            <a:xfrm rot="0">
              <a:off x="14232476" y="4399612"/>
              <a:ext cx="2058959" cy="1713917"/>
              <a:chOff x="14345487" y="4893896"/>
              <a:chExt cx="2058959" cy="1713917"/>
            </a:xfrm>
          </p:grpSpPr>
          <p:pic>
            <p:nvPicPr>
              <p:cNvPr id="1029" name="Object 26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4345487" y="4893896"/>
                <a:ext cx="2058959" cy="1713917"/>
              </a:xfrm>
              <a:prstGeom prst="rect">
                <a:avLst/>
              </a:prstGeom>
            </p:spPr>
          </p:pic>
        </p:grpSp>
        <p:grpSp>
          <p:nvGrpSpPr>
            <p:cNvPr id="1030" name="그룹 1013"/>
            <p:cNvGrpSpPr/>
            <p:nvPr/>
          </p:nvGrpSpPr>
          <p:grpSpPr>
            <a:xfrm rot="0">
              <a:off x="13664271" y="4099982"/>
              <a:ext cx="927170" cy="838868"/>
              <a:chOff x="13444519" y="4664679"/>
              <a:chExt cx="927170" cy="838868"/>
            </a:xfrm>
          </p:grpSpPr>
          <p:pic>
            <p:nvPicPr>
              <p:cNvPr id="1031" name="Object 47"/>
              <p:cNvPicPr>
                <a:picLocks noChangeAspect="1"/>
              </p:cNvPicPr>
              <p:nvPr/>
            </p:nvPicPr>
            <p:blipFill rotWithShape="1">
              <a:blip r:embed="rId22"/>
              <a:stretch>
                <a:fillRect/>
              </a:stretch>
            </p:blipFill>
            <p:spPr>
              <a:xfrm>
                <a:off x="13444519" y="4664679"/>
                <a:ext cx="927170" cy="838868"/>
              </a:xfrm>
              <a:prstGeom prst="rect">
                <a:avLst/>
              </a:prstGeom>
            </p:spPr>
          </p:pic>
        </p:grpSp>
      </p:grpSp>
      <p:grpSp>
        <p:nvGrpSpPr>
          <p:cNvPr id="1032" name="그룹 10"/>
          <p:cNvGrpSpPr/>
          <p:nvPr/>
        </p:nvGrpSpPr>
        <p:grpSpPr>
          <a:xfrm rot="0">
            <a:off x="12674181" y="4142133"/>
            <a:ext cx="4166019" cy="2397304"/>
            <a:chOff x="6793245" y="4760095"/>
            <a:chExt cx="4059590" cy="2498844"/>
          </a:xfrm>
        </p:grpSpPr>
        <p:grpSp>
          <p:nvGrpSpPr>
            <p:cNvPr id="1033" name="그룹 1010"/>
            <p:cNvGrpSpPr/>
            <p:nvPr/>
          </p:nvGrpSpPr>
          <p:grpSpPr>
            <a:xfrm rot="0">
              <a:off x="6793245" y="4760095"/>
              <a:ext cx="4059590" cy="2498844"/>
              <a:chOff x="7317806" y="5035040"/>
              <a:chExt cx="4646710" cy="2498844"/>
            </a:xfrm>
          </p:grpSpPr>
          <p:pic>
            <p:nvPicPr>
              <p:cNvPr id="1034" name="Object 38"/>
              <p:cNvPicPr>
                <a:picLocks noChangeAspect="1"/>
              </p:cNvPicPr>
              <p:nvPr/>
            </p:nvPicPr>
            <p:blipFill rotWithShape="1">
              <a:blip r:embed="rId23"/>
              <a:stretch>
                <a:fillRect/>
              </a:stretch>
            </p:blipFill>
            <p:spPr>
              <a:xfrm>
                <a:off x="7317806" y="5035040"/>
                <a:ext cx="4646710" cy="2498844"/>
              </a:xfrm>
              <a:prstGeom prst="rect">
                <a:avLst/>
              </a:prstGeom>
            </p:spPr>
          </p:pic>
        </p:grpSp>
        <p:grpSp>
          <p:nvGrpSpPr>
            <p:cNvPr id="1035" name="그룹 1011"/>
            <p:cNvGrpSpPr/>
            <p:nvPr/>
          </p:nvGrpSpPr>
          <p:grpSpPr>
            <a:xfrm rot="0">
              <a:off x="6878881" y="4997819"/>
              <a:ext cx="1695642" cy="2054621"/>
              <a:chOff x="7741091" y="5366401"/>
              <a:chExt cx="1695642" cy="2054621"/>
            </a:xfrm>
          </p:grpSpPr>
          <p:pic>
            <p:nvPicPr>
              <p:cNvPr id="1036" name="Object 41"/>
              <p:cNvPicPr>
                <a:picLocks noChangeAspect="1"/>
              </p:cNvPicPr>
              <p:nvPr/>
            </p:nvPicPr>
            <p:blipFill rotWithShape="1">
              <a:blip r:embed="rId24"/>
              <a:stretch>
                <a:fillRect/>
              </a:stretch>
            </p:blipFill>
            <p:spPr>
              <a:xfrm>
                <a:off x="7741091" y="5366401"/>
                <a:ext cx="1695642" cy="2054621"/>
              </a:xfrm>
              <a:prstGeom prst="rect">
                <a:avLst/>
              </a:prstGeom>
            </p:spPr>
          </p:pic>
        </p:grpSp>
        <p:pic>
          <p:nvPicPr>
            <p:cNvPr id="1037" name="그림 4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8547144" y="5397358"/>
              <a:ext cx="2169695" cy="1423625"/>
            </a:xfrm>
            <a:prstGeom prst="rect">
              <a:avLst/>
            </a:prstGeom>
          </p:spPr>
        </p:pic>
      </p:grpSp>
      <p:cxnSp>
        <p:nvCxnSpPr>
          <p:cNvPr id="1038" name="직선 화살표 연결선 7"/>
          <p:cNvCxnSpPr/>
          <p:nvPr/>
        </p:nvCxnSpPr>
        <p:spPr>
          <a:xfrm>
            <a:off x="10587994" y="5455226"/>
            <a:ext cx="251840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60"/>
          <p:cNvCxnSpPr/>
          <p:nvPr/>
        </p:nvCxnSpPr>
        <p:spPr>
          <a:xfrm>
            <a:off x="14873584" y="6236259"/>
            <a:ext cx="0" cy="13185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직선 연결선 33"/>
          <p:cNvCxnSpPr/>
          <p:nvPr/>
        </p:nvCxnSpPr>
        <p:spPr>
          <a:xfrm>
            <a:off x="6102758" y="6743700"/>
            <a:ext cx="57844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직선 연결선 67"/>
          <p:cNvCxnSpPr/>
          <p:nvPr/>
        </p:nvCxnSpPr>
        <p:spPr>
          <a:xfrm flipV="1">
            <a:off x="11887200" y="6756373"/>
            <a:ext cx="0" cy="28346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2" name="그룹 1008"/>
          <p:cNvGrpSpPr/>
          <p:nvPr/>
        </p:nvGrpSpPr>
        <p:grpSpPr>
          <a:xfrm rot="0">
            <a:off x="8318056" y="7781557"/>
            <a:ext cx="1762603" cy="1755054"/>
            <a:chOff x="14903316" y="7554815"/>
            <a:chExt cx="1762603" cy="1755054"/>
          </a:xfrm>
        </p:grpSpPr>
        <p:pic>
          <p:nvPicPr>
            <p:cNvPr id="1043" name="Object 32"/>
            <p:cNvPicPr>
              <a:picLocks noChangeAspect="1"/>
            </p:cNvPicPr>
            <p:nvPr/>
          </p:nvPicPr>
          <p:blipFill rotWithShape="1">
            <a:blip r:embed="rId26"/>
            <a:stretch>
              <a:fillRect/>
            </a:stretch>
          </p:blipFill>
          <p:spPr>
            <a:xfrm>
              <a:off x="14903316" y="7554815"/>
              <a:ext cx="1762603" cy="1755054"/>
            </a:xfrm>
            <a:prstGeom prst="rect">
              <a:avLst/>
            </a:prstGeom>
          </p:spPr>
        </p:pic>
      </p:grpSp>
      <p:cxnSp>
        <p:nvCxnSpPr>
          <p:cNvPr id="1044" name="직선 화살표 연결선 52"/>
          <p:cNvCxnSpPr/>
          <p:nvPr/>
        </p:nvCxnSpPr>
        <p:spPr>
          <a:xfrm>
            <a:off x="9269554" y="6236259"/>
            <a:ext cx="0" cy="142184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780952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76190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97394" y="3696365"/>
            <a:ext cx="2752381" cy="3714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62727" y="6964001"/>
            <a:ext cx="2342857" cy="3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62727" y="4907946"/>
            <a:ext cx="2180952" cy="12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23989" y="3054552"/>
            <a:ext cx="10079240" cy="6310904"/>
            <a:chOff x="6123989" y="3054552"/>
            <a:chExt cx="10079240" cy="63109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3989" y="3054552"/>
              <a:ext cx="10079240" cy="63109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3243" y="2988581"/>
            <a:ext cx="3295238" cy="7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4018363"/>
            <a:ext cx="2590476" cy="6095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4846049"/>
            <a:ext cx="1980952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2988581"/>
            <a:ext cx="3295238" cy="7904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5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1"/>
            <a:ext cx="227619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63"/>
            <a:ext cx="2590476" cy="6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97394" y="3696365"/>
            <a:ext cx="2752381" cy="3714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62727" y="6964001"/>
            <a:ext cx="2342857" cy="3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2727" y="4907946"/>
            <a:ext cx="2180952" cy="12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00457" y="2535142"/>
            <a:ext cx="2838413" cy="5295986"/>
            <a:chOff x="5500457" y="2535142"/>
            <a:chExt cx="2838413" cy="52959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00457" y="2535142"/>
              <a:ext cx="2838413" cy="529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55761" y="2533051"/>
            <a:ext cx="2687186" cy="5219612"/>
            <a:chOff x="8755761" y="2533051"/>
            <a:chExt cx="2687186" cy="52196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55761" y="2533051"/>
              <a:ext cx="2687186" cy="52196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83257" y="2534097"/>
            <a:ext cx="2700330" cy="5217521"/>
            <a:chOff x="11883257" y="2534097"/>
            <a:chExt cx="2700330" cy="52175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83257" y="2534097"/>
              <a:ext cx="2700330" cy="52175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27680" y="2535142"/>
            <a:ext cx="2698652" cy="5217521"/>
            <a:chOff x="14927680" y="2535142"/>
            <a:chExt cx="2698652" cy="521752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27680" y="2535142"/>
              <a:ext cx="2698652" cy="521752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47565" y="8053954"/>
            <a:ext cx="790476" cy="9047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950965" y="8053954"/>
            <a:ext cx="2714286" cy="9047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047793" y="8053954"/>
            <a:ext cx="2723810" cy="90476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092530" y="8053954"/>
            <a:ext cx="2628571" cy="9047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7788" y="4846049"/>
            <a:ext cx="1980952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257143" cy="13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1"/>
            <a:ext cx="2295238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65347" y="3123010"/>
            <a:ext cx="1428501" cy="1428501"/>
            <a:chOff x="6465347" y="3123010"/>
            <a:chExt cx="1428501" cy="14285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5347" y="3123010"/>
              <a:ext cx="1428501" cy="14285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65347" y="5372205"/>
            <a:ext cx="1428501" cy="1428501"/>
            <a:chOff x="6465347" y="5372205"/>
            <a:chExt cx="1428501" cy="14285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5347" y="5372205"/>
              <a:ext cx="1428501" cy="142850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73566" y="3626443"/>
            <a:ext cx="4780952" cy="504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465347" y="7621400"/>
            <a:ext cx="1428501" cy="1428501"/>
            <a:chOff x="6465347" y="7621400"/>
            <a:chExt cx="1428501" cy="14285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5347" y="7621400"/>
              <a:ext cx="1428501" cy="142850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56389" y="8124837"/>
            <a:ext cx="4095238" cy="5047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56388" y="5875638"/>
            <a:ext cx="4142857" cy="50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48683" y="5588156"/>
            <a:ext cx="661829" cy="996598"/>
            <a:chOff x="6848683" y="5588156"/>
            <a:chExt cx="661829" cy="99659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8683" y="5588156"/>
              <a:ext cx="661829" cy="9965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737903" y="3256227"/>
            <a:ext cx="883389" cy="1162067"/>
            <a:chOff x="6737903" y="3256227"/>
            <a:chExt cx="883389" cy="116206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37903" y="3256227"/>
              <a:ext cx="883389" cy="11620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17253" y="7840020"/>
            <a:ext cx="924689" cy="991262"/>
            <a:chOff x="6717253" y="7840020"/>
            <a:chExt cx="924689" cy="99126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17253" y="7840020"/>
              <a:ext cx="924689" cy="991262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37788" y="3071582"/>
            <a:ext cx="2657143" cy="60952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3243" y="3897904"/>
            <a:ext cx="3304762" cy="79047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788" y="4947306"/>
            <a:ext cx="1980952" cy="609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2021-01-28T23:49:36.000</dcterms:created>
  <dc:creator>officegen</dc:creator>
  <cp:lastModifiedBy>Administrator</cp:lastModifiedBy>
  <dcterms:modified xsi:type="dcterms:W3CDTF">2021-01-29T01:20:56.846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