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">
            <a:off x="4150169" y="3579578"/>
            <a:ext cx="8161905" cy="28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">
            <a:off x="5894453" y="5721539"/>
            <a:ext cx="4285714" cy="3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5184" y="7847286"/>
            <a:ext cx="4885714" cy="7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63483" y="1120777"/>
            <a:ext cx="4204852" cy="4204852"/>
            <a:chOff x="9763483" y="1120777"/>
            <a:chExt cx="4204852" cy="4204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3483" y="1120777"/>
              <a:ext cx="4204852" cy="4204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1"/>
            <a:ext cx="1561905" cy="6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2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1365919"/>
            <a:ext cx="12520386" cy="313458"/>
            <a:chOff x="5358343" y="1365919"/>
            <a:chExt cx="12520386" cy="31345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1365919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4431489"/>
            <a:ext cx="2590476" cy="79047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2933525"/>
            <a:ext cx="2590476" cy="6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3695343"/>
            <a:ext cx="1904762" cy="6095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40513" y="3186923"/>
            <a:ext cx="10247619" cy="49333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15"/>
            <a:ext cx="13828571" cy="49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9014001"/>
            <a:ext cx="3447619" cy="5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4001" y="4320021"/>
            <a:ext cx="2885714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26150" y="4914146"/>
            <a:ext cx="2853359" cy="457421"/>
            <a:chOff x="7026150" y="4914146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026150" y="4914146"/>
              <a:ext cx="2853359" cy="4574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7048" y="3860791"/>
            <a:ext cx="3047619" cy="2666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266667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95238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243" y="2988581"/>
            <a:ext cx="3304762" cy="7904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018363"/>
            <a:ext cx="1904762" cy="6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46049"/>
            <a:ext cx="2009524" cy="6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415927" y="4315173"/>
            <a:ext cx="2333690" cy="2333690"/>
            <a:chOff x="6415927" y="4315173"/>
            <a:chExt cx="2333690" cy="23336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5927" y="4315173"/>
              <a:ext cx="2333690" cy="23336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36541" y="4315173"/>
            <a:ext cx="2333690" cy="2333690"/>
            <a:chOff x="10436541" y="4315173"/>
            <a:chExt cx="2333690" cy="23336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6541" y="4315173"/>
              <a:ext cx="2333690" cy="23336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602494" y="4315173"/>
            <a:ext cx="2333690" cy="2333690"/>
            <a:chOff x="14602494" y="4315173"/>
            <a:chExt cx="2333690" cy="23336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02494" y="4315173"/>
              <a:ext cx="2333690" cy="23336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75808" y="4478084"/>
            <a:ext cx="1430014" cy="1820316"/>
            <a:chOff x="10975808" y="4478084"/>
            <a:chExt cx="1430014" cy="18203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75808" y="4478084"/>
              <a:ext cx="1430014" cy="18203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18499" y="4617501"/>
            <a:ext cx="1728547" cy="1729035"/>
            <a:chOff x="6718499" y="4617501"/>
            <a:chExt cx="1728547" cy="172903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18499" y="4617501"/>
              <a:ext cx="1728547" cy="172903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96205" y="7126436"/>
            <a:ext cx="3180952" cy="90476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89078" y="7126436"/>
            <a:ext cx="3333333" cy="9047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114289" y="4464381"/>
            <a:ext cx="1310100" cy="1847722"/>
            <a:chOff x="15114289" y="4464381"/>
            <a:chExt cx="1310100" cy="184772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14289" y="4464381"/>
              <a:ext cx="1310100" cy="184772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74729" y="7126436"/>
            <a:ext cx="2942857" cy="904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266667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95238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23380" y="2893588"/>
            <a:ext cx="5147826" cy="6618955"/>
            <a:chOff x="12523380" y="2893588"/>
            <a:chExt cx="5147826" cy="66189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23380" y="2893588"/>
              <a:ext cx="5147826" cy="661895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69299" y="3668680"/>
            <a:ext cx="2752381" cy="3714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89213" y="5356969"/>
            <a:ext cx="2342857" cy="3714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58686" y="6909354"/>
            <a:ext cx="2714286" cy="371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00579" y="7166347"/>
            <a:ext cx="6330849" cy="2266572"/>
            <a:chOff x="5600579" y="7166347"/>
            <a:chExt cx="6330849" cy="22665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0579" y="7166347"/>
              <a:ext cx="6330849" cy="226657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84325" y="8247544"/>
            <a:ext cx="4809524" cy="6190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3243" y="2988581"/>
            <a:ext cx="3304762" cy="7904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7788" y="4018363"/>
            <a:ext cx="1904762" cy="6095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7788" y="4846049"/>
            <a:ext cx="2009524" cy="60952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34744" y="2800030"/>
            <a:ext cx="3523810" cy="619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8171429" cy="14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95238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3243" y="2988581"/>
            <a:ext cx="3304762" cy="7904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4018363"/>
            <a:ext cx="1904762" cy="6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846049"/>
            <a:ext cx="2009524" cy="6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87916" y="3054552"/>
            <a:ext cx="3859333" cy="3859333"/>
            <a:chOff x="13687916" y="3054552"/>
            <a:chExt cx="3859333" cy="38593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87916" y="3054552"/>
              <a:ext cx="3859333" cy="385933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84397" y="5321263"/>
            <a:ext cx="6704762" cy="8000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84397" y="3310276"/>
            <a:ext cx="4133333" cy="8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257143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95238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2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65347" y="7727082"/>
            <a:ext cx="1428501" cy="1428501"/>
            <a:chOff x="6465347" y="7727082"/>
            <a:chExt cx="1428501" cy="14285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5347" y="7727082"/>
              <a:ext cx="1428501" cy="14285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65347" y="3123010"/>
            <a:ext cx="1428501" cy="1428501"/>
            <a:chOff x="6465347" y="3123010"/>
            <a:chExt cx="1428501" cy="14285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5347" y="3123010"/>
              <a:ext cx="1428501" cy="14285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65347" y="5372205"/>
            <a:ext cx="1428501" cy="1428501"/>
            <a:chOff x="6465347" y="5372205"/>
            <a:chExt cx="1428501" cy="142850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5347" y="5372205"/>
              <a:ext cx="1428501" cy="142850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56389" y="5875641"/>
            <a:ext cx="4095238" cy="5047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56388" y="3626443"/>
            <a:ext cx="4142857" cy="5047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48683" y="3338961"/>
            <a:ext cx="661829" cy="996598"/>
            <a:chOff x="6848683" y="3338961"/>
            <a:chExt cx="661829" cy="99659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8683" y="3338961"/>
              <a:ext cx="661829" cy="9965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17253" y="5590825"/>
            <a:ext cx="924689" cy="991262"/>
            <a:chOff x="6717253" y="5590825"/>
            <a:chExt cx="924689" cy="9912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17253" y="5590825"/>
              <a:ext cx="924689" cy="9912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384442" y="7565271"/>
            <a:ext cx="1590312" cy="1590312"/>
            <a:chOff x="6384442" y="7565271"/>
            <a:chExt cx="1590312" cy="159031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84442" y="7565271"/>
              <a:ext cx="1590312" cy="159031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56389" y="8168237"/>
            <a:ext cx="2000000" cy="50476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3243" y="2988581"/>
            <a:ext cx="3304762" cy="79047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7788" y="4018363"/>
            <a:ext cx="1904762" cy="60952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7788" y="4846049"/>
            <a:ext cx="2009524" cy="609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466667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95238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2"/>
            <a:ext cx="2085714" cy="19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4744" y="2800030"/>
            <a:ext cx="4819048" cy="6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243" y="2988581"/>
            <a:ext cx="3304762" cy="7904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18363"/>
            <a:ext cx="1904762" cy="6095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46049"/>
            <a:ext cx="2009524" cy="6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00457" y="3748956"/>
            <a:ext cx="6171429" cy="5409306"/>
            <a:chOff x="5500457" y="3748956"/>
            <a:chExt cx="6171429" cy="540930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00457" y="3748956"/>
              <a:ext cx="6171429" cy="54093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38443" y="3367895"/>
            <a:ext cx="6040286" cy="6171429"/>
            <a:chOff x="11838443" y="3367895"/>
            <a:chExt cx="6040286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38443" y="3367895"/>
              <a:ext cx="6040286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466667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95238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2"/>
            <a:ext cx="2085714" cy="19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4744" y="2800030"/>
            <a:ext cx="2847619" cy="6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243" y="2988581"/>
            <a:ext cx="3304762" cy="7904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18363"/>
            <a:ext cx="1904762" cy="6095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46049"/>
            <a:ext cx="2009524" cy="6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32152" y="3699948"/>
            <a:ext cx="5335922" cy="5045388"/>
            <a:chOff x="11932152" y="3699948"/>
            <a:chExt cx="5335922" cy="50453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32152" y="3699948"/>
              <a:ext cx="5335922" cy="50453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00457" y="3828866"/>
            <a:ext cx="5596189" cy="4916470"/>
            <a:chOff x="5500457" y="3828866"/>
            <a:chExt cx="5596189" cy="49164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00457" y="3828866"/>
              <a:ext cx="5596189" cy="49164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23989" y="3256784"/>
            <a:ext cx="1893486" cy="1074045"/>
            <a:chOff x="10523989" y="3256784"/>
            <a:chExt cx="1893486" cy="107404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23989" y="3256784"/>
              <a:ext cx="1893486" cy="10740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881808" y="3400852"/>
            <a:ext cx="1893486" cy="1074045"/>
            <a:chOff x="16881808" y="3400852"/>
            <a:chExt cx="1893486" cy="107404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881808" y="3400852"/>
              <a:ext cx="1893486" cy="10740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133333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1561905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2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34808" y="5302989"/>
            <a:ext cx="2351883" cy="2336050"/>
            <a:chOff x="6334808" y="5302989"/>
            <a:chExt cx="2351883" cy="23360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4808" y="5302989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69942" y="5247750"/>
            <a:ext cx="2351883" cy="2336050"/>
            <a:chOff x="10369942" y="5247750"/>
            <a:chExt cx="2351883" cy="23360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69942" y="5247750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15669" y="5302989"/>
            <a:ext cx="2351883" cy="2336050"/>
            <a:chOff x="14315669" y="5302989"/>
            <a:chExt cx="2351883" cy="23360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15669" y="5302989"/>
              <a:ext cx="2351883" cy="233605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82082" y="3154150"/>
            <a:ext cx="1742857" cy="19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46435" y="5806695"/>
            <a:ext cx="1328629" cy="1328638"/>
            <a:chOff x="6846435" y="5806695"/>
            <a:chExt cx="1328629" cy="132863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46435" y="5806695"/>
              <a:ext cx="1328629" cy="132863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21807" y="3154150"/>
            <a:ext cx="4028571" cy="19428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778284" y="5747372"/>
            <a:ext cx="1336805" cy="1336805"/>
            <a:chOff x="10778284" y="5747372"/>
            <a:chExt cx="1336805" cy="13368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78284" y="5747372"/>
              <a:ext cx="1336805" cy="133680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59765" y="3154150"/>
            <a:ext cx="3571429" cy="19428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766466" y="5792091"/>
            <a:ext cx="1450288" cy="1357847"/>
            <a:chOff x="14766466" y="5792091"/>
            <a:chExt cx="1450288" cy="135784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66466" y="5792091"/>
              <a:ext cx="1450288" cy="135784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4672" y="3680800"/>
            <a:ext cx="2428571" cy="79047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7788" y="2933525"/>
            <a:ext cx="2590476" cy="60952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7788" y="4600668"/>
            <a:ext cx="2009524" cy="609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2021-02-19T11:50:25Z</dcterms:created>
  <dcterms:modified xsi:type="dcterms:W3CDTF">2021-02-19T11:50:25Z</dcterms:modified>
</cp:coreProperties>
</file>