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8208" y="2868773"/>
            <a:ext cx="6757034" cy="5186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4161" y="365136"/>
            <a:ext cx="16359676" cy="119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629680"/>
            <a:ext cx="16256000" cy="208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hyperlink" Target="https://www.javatpoint.com/swift-tutorial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487" y="1028700"/>
            <a:ext cx="674649" cy="4952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3800" y="1076519"/>
            <a:ext cx="12007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G</a:t>
            </a:r>
            <a:r>
              <a:rPr dirty="0" spc="-95"/>
              <a:t>r</a:t>
            </a:r>
            <a:r>
              <a:rPr dirty="0" spc="5"/>
              <a:t>o</a:t>
            </a:r>
            <a:r>
              <a:rPr dirty="0" spc="-15"/>
              <a:t>u</a:t>
            </a:r>
            <a:r>
              <a:rPr dirty="0" spc="40"/>
              <a:t>p</a:t>
            </a:r>
            <a:r>
              <a:rPr dirty="0" spc="-165"/>
              <a:t> </a:t>
            </a:r>
            <a:r>
              <a:rPr dirty="0" spc="-285"/>
              <a:t>I</a:t>
            </a:r>
            <a:r>
              <a:rPr dirty="0" spc="5"/>
              <a:t>o</a:t>
            </a:r>
            <a:r>
              <a:rPr dirty="0" spc="-2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632" y="1970176"/>
            <a:ext cx="9608185" cy="728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8500" spc="-345">
                <a:solidFill>
                  <a:srgbClr val="FFFFFF"/>
                </a:solidFill>
                <a:latin typeface="Verdana"/>
                <a:cs typeface="Verdana"/>
              </a:rPr>
              <a:t>Memory </a:t>
            </a:r>
            <a:r>
              <a:rPr dirty="0" sz="85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500" spc="-509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0" spc="-8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0" spc="-509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0" spc="-1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85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0" spc="-8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5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0" spc="-8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0" spc="-409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0" spc="-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0" spc="-7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500" spc="-6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0" spc="-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0" spc="-7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500" spc="-1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500" spc="-17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8500" spc="-325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endParaRPr sz="8500">
              <a:latin typeface="Verdana"/>
              <a:cs typeface="Verdana"/>
            </a:endParaRPr>
          </a:p>
          <a:p>
            <a:pPr marL="12700" marR="1397635">
              <a:lnSpc>
                <a:spcPct val="125000"/>
              </a:lnSpc>
              <a:spcBef>
                <a:spcPts val="4900"/>
              </a:spcBef>
            </a:pPr>
            <a:r>
              <a:rPr dirty="0" sz="2100" spc="-3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can't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imagine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enhancement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dirty="0" sz="21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5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Tahoma"/>
                <a:cs typeface="Tahoma"/>
              </a:rPr>
              <a:t>today's </a:t>
            </a:r>
            <a:r>
              <a:rPr dirty="0" sz="2100" spc="-6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ahoma"/>
                <a:cs typeface="Tahoma"/>
              </a:rPr>
              <a:t>tech </a:t>
            </a:r>
            <a:r>
              <a:rPr dirty="0" sz="2100" spc="-75">
                <a:solidFill>
                  <a:srgbClr val="FFFFFF"/>
                </a:solidFill>
                <a:latin typeface="Tahoma"/>
                <a:cs typeface="Tahoma"/>
              </a:rPr>
              <a:t>world.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100" spc="-55">
                <a:solidFill>
                  <a:srgbClr val="FFFFFF"/>
                </a:solidFill>
                <a:latin typeface="Tahoma"/>
                <a:cs typeface="Tahoma"/>
              </a:rPr>
              <a:t>memory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includes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100" spc="-45">
                <a:solidFill>
                  <a:srgbClr val="FFFFFF"/>
                </a:solidFill>
                <a:latin typeface="Tahoma"/>
                <a:cs typeface="Tahoma"/>
              </a:rPr>
              <a:t>hardware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store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4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device.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Tahoma"/>
                <a:cs typeface="Tahoma"/>
              </a:rPr>
              <a:t>far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45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iPhone</a:t>
            </a:r>
            <a:r>
              <a:rPr dirty="0" sz="21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1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ahoma"/>
                <a:cs typeface="Tahoma"/>
              </a:rPr>
              <a:t>concerned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ahoma"/>
              <a:cs typeface="Tahoma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endParaRPr sz="2200">
              <a:latin typeface="Tahoma"/>
              <a:cs typeface="Tahoma"/>
            </a:endParaRPr>
          </a:p>
          <a:p>
            <a:pPr marL="167640">
              <a:lnSpc>
                <a:spcPct val="100000"/>
              </a:lnSpc>
              <a:spcBef>
                <a:spcPts val="850"/>
              </a:spcBef>
            </a:pP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Amol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" y="6464885"/>
            <a:ext cx="9949097" cy="3833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98809"/>
            <a:ext cx="911611" cy="216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956427"/>
            <a:ext cx="700417" cy="1437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742829"/>
            <a:ext cx="448958" cy="759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562813"/>
            <a:ext cx="150697" cy="243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440840" y="0"/>
            <a:ext cx="7847330" cy="7841615"/>
            <a:chOff x="10440840" y="0"/>
            <a:chExt cx="7847330" cy="784161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2727" y="0"/>
              <a:ext cx="7025270" cy="48843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0840" y="1221486"/>
              <a:ext cx="5638799" cy="66198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310035" y="3087164"/>
              <a:ext cx="259715" cy="993140"/>
            </a:xfrm>
            <a:custGeom>
              <a:avLst/>
              <a:gdLst/>
              <a:ahLst/>
              <a:cxnLst/>
              <a:rect l="l" t="t" r="r" b="b"/>
              <a:pathLst>
                <a:path w="259715" h="993139">
                  <a:moveTo>
                    <a:pt x="148519" y="992723"/>
                  </a:moveTo>
                  <a:lnTo>
                    <a:pt x="142684" y="992723"/>
                  </a:lnTo>
                  <a:lnTo>
                    <a:pt x="136850" y="991515"/>
                  </a:lnTo>
                  <a:lnTo>
                    <a:pt x="131210" y="989055"/>
                  </a:lnTo>
                  <a:lnTo>
                    <a:pt x="117589" y="979307"/>
                  </a:lnTo>
                  <a:lnTo>
                    <a:pt x="109070" y="965571"/>
                  </a:lnTo>
                  <a:lnTo>
                    <a:pt x="106321" y="949646"/>
                  </a:lnTo>
                  <a:lnTo>
                    <a:pt x="110010" y="933331"/>
                  </a:lnTo>
                  <a:lnTo>
                    <a:pt x="129636" y="885221"/>
                  </a:lnTo>
                  <a:lnTo>
                    <a:pt x="145728" y="836168"/>
                  </a:lnTo>
                  <a:lnTo>
                    <a:pt x="158295" y="786383"/>
                  </a:lnTo>
                  <a:lnTo>
                    <a:pt x="167341" y="736079"/>
                  </a:lnTo>
                  <a:lnTo>
                    <a:pt x="172875" y="685467"/>
                  </a:lnTo>
                  <a:lnTo>
                    <a:pt x="174902" y="634759"/>
                  </a:lnTo>
                  <a:lnTo>
                    <a:pt x="173429" y="584167"/>
                  </a:lnTo>
                  <a:lnTo>
                    <a:pt x="168461" y="533904"/>
                  </a:lnTo>
                  <a:lnTo>
                    <a:pt x="160007" y="484181"/>
                  </a:lnTo>
                  <a:lnTo>
                    <a:pt x="148072" y="435209"/>
                  </a:lnTo>
                  <a:lnTo>
                    <a:pt x="132663" y="387202"/>
                  </a:lnTo>
                  <a:lnTo>
                    <a:pt x="113786" y="340371"/>
                  </a:lnTo>
                  <a:lnTo>
                    <a:pt x="91447" y="294928"/>
                  </a:lnTo>
                  <a:lnTo>
                    <a:pt x="88703" y="289942"/>
                  </a:lnTo>
                  <a:lnTo>
                    <a:pt x="65511" y="244204"/>
                  </a:lnTo>
                  <a:lnTo>
                    <a:pt x="45007" y="197247"/>
                  </a:lnTo>
                  <a:lnTo>
                    <a:pt x="27246" y="149196"/>
                  </a:lnTo>
                  <a:lnTo>
                    <a:pt x="12281" y="100173"/>
                  </a:lnTo>
                  <a:lnTo>
                    <a:pt x="167" y="50301"/>
                  </a:lnTo>
                  <a:lnTo>
                    <a:pt x="0" y="33566"/>
                  </a:lnTo>
                  <a:lnTo>
                    <a:pt x="6056" y="18587"/>
                  </a:lnTo>
                  <a:lnTo>
                    <a:pt x="17282" y="6975"/>
                  </a:lnTo>
                  <a:lnTo>
                    <a:pt x="32625" y="340"/>
                  </a:lnTo>
                  <a:lnTo>
                    <a:pt x="49361" y="0"/>
                  </a:lnTo>
                  <a:lnTo>
                    <a:pt x="64373" y="6051"/>
                  </a:lnTo>
                  <a:lnTo>
                    <a:pt x="76018" y="17350"/>
                  </a:lnTo>
                  <a:lnTo>
                    <a:pt x="82652" y="32755"/>
                  </a:lnTo>
                  <a:lnTo>
                    <a:pt x="93639" y="77923"/>
                  </a:lnTo>
                  <a:lnTo>
                    <a:pt x="107203" y="122330"/>
                  </a:lnTo>
                  <a:lnTo>
                    <a:pt x="123308" y="165880"/>
                  </a:lnTo>
                  <a:lnTo>
                    <a:pt x="141919" y="208474"/>
                  </a:lnTo>
                  <a:lnTo>
                    <a:pt x="162998" y="250060"/>
                  </a:lnTo>
                  <a:lnTo>
                    <a:pt x="165699" y="254937"/>
                  </a:lnTo>
                  <a:lnTo>
                    <a:pt x="187590" y="298951"/>
                  </a:lnTo>
                  <a:lnTo>
                    <a:pt x="206575" y="344078"/>
                  </a:lnTo>
                  <a:lnTo>
                    <a:pt x="222650" y="390227"/>
                  </a:lnTo>
                  <a:lnTo>
                    <a:pt x="235810" y="437246"/>
                  </a:lnTo>
                  <a:lnTo>
                    <a:pt x="246051" y="484981"/>
                  </a:lnTo>
                  <a:lnTo>
                    <a:pt x="253369" y="533278"/>
                  </a:lnTo>
                  <a:lnTo>
                    <a:pt x="257760" y="581983"/>
                  </a:lnTo>
                  <a:lnTo>
                    <a:pt x="259220" y="630943"/>
                  </a:lnTo>
                  <a:lnTo>
                    <a:pt x="257744" y="680004"/>
                  </a:lnTo>
                  <a:lnTo>
                    <a:pt x="253328" y="729012"/>
                  </a:lnTo>
                  <a:lnTo>
                    <a:pt x="245968" y="777814"/>
                  </a:lnTo>
                  <a:lnTo>
                    <a:pt x="235661" y="826256"/>
                  </a:lnTo>
                  <a:lnTo>
                    <a:pt x="222400" y="874184"/>
                  </a:lnTo>
                  <a:lnTo>
                    <a:pt x="206184" y="921444"/>
                  </a:lnTo>
                  <a:lnTo>
                    <a:pt x="187006" y="967883"/>
                  </a:lnTo>
                  <a:lnTo>
                    <a:pt x="160325" y="991033"/>
                  </a:lnTo>
                  <a:lnTo>
                    <a:pt x="148519" y="992723"/>
                  </a:lnTo>
                  <a:close/>
                </a:path>
              </a:pathLst>
            </a:custGeom>
            <a:solidFill>
              <a:srgbClr val="5DB0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9697" y="1854637"/>
              <a:ext cx="2489353" cy="2483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79862" y="5002259"/>
              <a:ext cx="1581323" cy="2140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890828" y="4949651"/>
              <a:ext cx="2877185" cy="2213610"/>
            </a:xfrm>
            <a:custGeom>
              <a:avLst/>
              <a:gdLst/>
              <a:ahLst/>
              <a:cxnLst/>
              <a:rect l="l" t="t" r="r" b="b"/>
              <a:pathLst>
                <a:path w="2877184" h="2213609">
                  <a:moveTo>
                    <a:pt x="864567" y="2213523"/>
                  </a:moveTo>
                  <a:lnTo>
                    <a:pt x="716948" y="2124951"/>
                  </a:lnTo>
                  <a:lnTo>
                    <a:pt x="763621" y="2047614"/>
                  </a:lnTo>
                  <a:lnTo>
                    <a:pt x="763196" y="1995743"/>
                  </a:lnTo>
                  <a:lnTo>
                    <a:pt x="742943" y="1966615"/>
                  </a:lnTo>
                  <a:lnTo>
                    <a:pt x="730131" y="1957511"/>
                  </a:lnTo>
                  <a:lnTo>
                    <a:pt x="677831" y="1956559"/>
                  </a:lnTo>
                  <a:lnTo>
                    <a:pt x="631811" y="1984245"/>
                  </a:lnTo>
                  <a:lnTo>
                    <a:pt x="597564" y="2019968"/>
                  </a:lnTo>
                  <a:lnTo>
                    <a:pt x="580579" y="2043126"/>
                  </a:lnTo>
                  <a:lnTo>
                    <a:pt x="276859" y="1860885"/>
                  </a:lnTo>
                  <a:lnTo>
                    <a:pt x="323230" y="1783747"/>
                  </a:lnTo>
                  <a:lnTo>
                    <a:pt x="322707" y="1732001"/>
                  </a:lnTo>
                  <a:lnTo>
                    <a:pt x="302464" y="1702938"/>
                  </a:lnTo>
                  <a:lnTo>
                    <a:pt x="289677" y="1693852"/>
                  </a:lnTo>
                  <a:lnTo>
                    <a:pt x="237862" y="1692745"/>
                  </a:lnTo>
                  <a:lnTo>
                    <a:pt x="192160" y="1719912"/>
                  </a:lnTo>
                  <a:lnTo>
                    <a:pt x="157904" y="1755339"/>
                  </a:lnTo>
                  <a:lnTo>
                    <a:pt x="140426" y="1779018"/>
                  </a:lnTo>
                  <a:lnTo>
                    <a:pt x="0" y="1694773"/>
                  </a:lnTo>
                  <a:lnTo>
                    <a:pt x="2004899" y="0"/>
                  </a:lnTo>
                  <a:lnTo>
                    <a:pt x="2151488" y="87757"/>
                  </a:lnTo>
                  <a:lnTo>
                    <a:pt x="2105160" y="164867"/>
                  </a:lnTo>
                  <a:lnTo>
                    <a:pt x="2105694" y="216593"/>
                  </a:lnTo>
                  <a:lnTo>
                    <a:pt x="2125931" y="245644"/>
                  </a:lnTo>
                  <a:lnTo>
                    <a:pt x="2138712" y="254726"/>
                  </a:lnTo>
                  <a:lnTo>
                    <a:pt x="2190617" y="255813"/>
                  </a:lnTo>
                  <a:lnTo>
                    <a:pt x="2236375" y="228559"/>
                  </a:lnTo>
                  <a:lnTo>
                    <a:pt x="2270631" y="193076"/>
                  </a:lnTo>
                  <a:lnTo>
                    <a:pt x="2288028" y="169475"/>
                  </a:lnTo>
                  <a:lnTo>
                    <a:pt x="2590246" y="350410"/>
                  </a:lnTo>
                  <a:lnTo>
                    <a:pt x="2543662" y="427690"/>
                  </a:lnTo>
                  <a:lnTo>
                    <a:pt x="2544116" y="479521"/>
                  </a:lnTo>
                  <a:lnTo>
                    <a:pt x="2564366" y="508625"/>
                  </a:lnTo>
                  <a:lnTo>
                    <a:pt x="2577170" y="517721"/>
                  </a:lnTo>
                  <a:lnTo>
                    <a:pt x="2629485" y="518676"/>
                  </a:lnTo>
                  <a:lnTo>
                    <a:pt x="2675516" y="490978"/>
                  </a:lnTo>
                  <a:lnTo>
                    <a:pt x="2709768" y="455248"/>
                  </a:lnTo>
                  <a:lnTo>
                    <a:pt x="2726743" y="432105"/>
                  </a:lnTo>
                  <a:lnTo>
                    <a:pt x="2876617" y="521834"/>
                  </a:lnTo>
                  <a:lnTo>
                    <a:pt x="864567" y="2213523"/>
                  </a:lnTo>
                  <a:close/>
                </a:path>
              </a:pathLst>
            </a:custGeom>
            <a:solidFill>
              <a:srgbClr val="298E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890817" y="5037416"/>
              <a:ext cx="2877185" cy="2150745"/>
            </a:xfrm>
            <a:custGeom>
              <a:avLst/>
              <a:gdLst/>
              <a:ahLst/>
              <a:cxnLst/>
              <a:rect l="l" t="t" r="r" b="b"/>
              <a:pathLst>
                <a:path w="2877184" h="2150745">
                  <a:moveTo>
                    <a:pt x="326148" y="1682546"/>
                  </a:moveTo>
                  <a:lnTo>
                    <a:pt x="310934" y="1623999"/>
                  </a:lnTo>
                  <a:lnTo>
                    <a:pt x="237871" y="1604987"/>
                  </a:lnTo>
                  <a:lnTo>
                    <a:pt x="192163" y="1632153"/>
                  </a:lnTo>
                  <a:lnTo>
                    <a:pt x="157911" y="1667586"/>
                  </a:lnTo>
                  <a:lnTo>
                    <a:pt x="140436" y="1691259"/>
                  </a:lnTo>
                  <a:lnTo>
                    <a:pt x="0" y="1607019"/>
                  </a:lnTo>
                  <a:lnTo>
                    <a:pt x="0" y="1631607"/>
                  </a:lnTo>
                  <a:lnTo>
                    <a:pt x="140436" y="1718564"/>
                  </a:lnTo>
                  <a:lnTo>
                    <a:pt x="140436" y="1715846"/>
                  </a:lnTo>
                  <a:lnTo>
                    <a:pt x="157911" y="1692173"/>
                  </a:lnTo>
                  <a:lnTo>
                    <a:pt x="192163" y="1656740"/>
                  </a:lnTo>
                  <a:lnTo>
                    <a:pt x="237871" y="1629587"/>
                  </a:lnTo>
                  <a:lnTo>
                    <a:pt x="289687" y="1630705"/>
                  </a:lnTo>
                  <a:lnTo>
                    <a:pt x="294576" y="1633689"/>
                  </a:lnTo>
                  <a:lnTo>
                    <a:pt x="305790" y="1642973"/>
                  </a:lnTo>
                  <a:lnTo>
                    <a:pt x="318058" y="1659089"/>
                  </a:lnTo>
                  <a:lnTo>
                    <a:pt x="326148" y="1682546"/>
                  </a:lnTo>
                  <a:close/>
                </a:path>
                <a:path w="2877184" h="2150745">
                  <a:moveTo>
                    <a:pt x="766597" y="1946198"/>
                  </a:moveTo>
                  <a:lnTo>
                    <a:pt x="751408" y="1887664"/>
                  </a:lnTo>
                  <a:lnTo>
                    <a:pt x="677837" y="1868805"/>
                  </a:lnTo>
                  <a:lnTo>
                    <a:pt x="631812" y="1896491"/>
                  </a:lnTo>
                  <a:lnTo>
                    <a:pt x="597573" y="1932216"/>
                  </a:lnTo>
                  <a:lnTo>
                    <a:pt x="580580" y="1955368"/>
                  </a:lnTo>
                  <a:lnTo>
                    <a:pt x="276860" y="1773123"/>
                  </a:lnTo>
                  <a:lnTo>
                    <a:pt x="276860" y="1797723"/>
                  </a:lnTo>
                  <a:lnTo>
                    <a:pt x="580580" y="1979955"/>
                  </a:lnTo>
                  <a:lnTo>
                    <a:pt x="597573" y="1956803"/>
                  </a:lnTo>
                  <a:lnTo>
                    <a:pt x="631812" y="1921090"/>
                  </a:lnTo>
                  <a:lnTo>
                    <a:pt x="677837" y="1893404"/>
                  </a:lnTo>
                  <a:lnTo>
                    <a:pt x="730135" y="1894370"/>
                  </a:lnTo>
                  <a:lnTo>
                    <a:pt x="735037" y="1897341"/>
                  </a:lnTo>
                  <a:lnTo>
                    <a:pt x="746239" y="1906638"/>
                  </a:lnTo>
                  <a:lnTo>
                    <a:pt x="758507" y="1922741"/>
                  </a:lnTo>
                  <a:lnTo>
                    <a:pt x="766597" y="1946198"/>
                  </a:lnTo>
                  <a:close/>
                </a:path>
                <a:path w="2877184" h="2150745">
                  <a:moveTo>
                    <a:pt x="2151494" y="0"/>
                  </a:moveTo>
                  <a:lnTo>
                    <a:pt x="2139378" y="14820"/>
                  </a:lnTo>
                  <a:lnTo>
                    <a:pt x="2118741" y="45605"/>
                  </a:lnTo>
                  <a:lnTo>
                    <a:pt x="2106650" y="72529"/>
                  </a:lnTo>
                  <a:lnTo>
                    <a:pt x="2101646" y="95745"/>
                  </a:lnTo>
                  <a:lnTo>
                    <a:pt x="2102218" y="115392"/>
                  </a:lnTo>
                  <a:lnTo>
                    <a:pt x="2106866" y="96367"/>
                  </a:lnTo>
                  <a:lnTo>
                    <a:pt x="2116099" y="74942"/>
                  </a:lnTo>
                  <a:lnTo>
                    <a:pt x="2130717" y="51041"/>
                  </a:lnTo>
                  <a:lnTo>
                    <a:pt x="2151494" y="24587"/>
                  </a:lnTo>
                  <a:lnTo>
                    <a:pt x="2151494" y="0"/>
                  </a:lnTo>
                  <a:close/>
                </a:path>
                <a:path w="2877184" h="2150745">
                  <a:moveTo>
                    <a:pt x="2590254" y="262648"/>
                  </a:moveTo>
                  <a:lnTo>
                    <a:pt x="2576893" y="279234"/>
                  </a:lnTo>
                  <a:lnTo>
                    <a:pt x="2575763" y="280644"/>
                  </a:lnTo>
                  <a:lnTo>
                    <a:pt x="2574721" y="281901"/>
                  </a:lnTo>
                  <a:lnTo>
                    <a:pt x="2555837" y="311302"/>
                  </a:lnTo>
                  <a:lnTo>
                    <a:pt x="2544686" y="337096"/>
                  </a:lnTo>
                  <a:lnTo>
                    <a:pt x="2540076" y="359410"/>
                  </a:lnTo>
                  <a:lnTo>
                    <a:pt x="2540673" y="378383"/>
                  </a:lnTo>
                  <a:lnTo>
                    <a:pt x="2545346" y="359295"/>
                  </a:lnTo>
                  <a:lnTo>
                    <a:pt x="2554630" y="337794"/>
                  </a:lnTo>
                  <a:lnTo>
                    <a:pt x="2569337" y="313817"/>
                  </a:lnTo>
                  <a:lnTo>
                    <a:pt x="2590254" y="287235"/>
                  </a:lnTo>
                  <a:lnTo>
                    <a:pt x="2590254" y="262648"/>
                  </a:lnTo>
                  <a:close/>
                </a:path>
                <a:path w="2877184" h="2150745">
                  <a:moveTo>
                    <a:pt x="2876626" y="434073"/>
                  </a:moveTo>
                  <a:lnTo>
                    <a:pt x="864577" y="2125764"/>
                  </a:lnTo>
                  <a:lnTo>
                    <a:pt x="716953" y="2037194"/>
                  </a:lnTo>
                  <a:lnTo>
                    <a:pt x="716953" y="2061781"/>
                  </a:lnTo>
                  <a:lnTo>
                    <a:pt x="864577" y="2150376"/>
                  </a:lnTo>
                  <a:lnTo>
                    <a:pt x="2876626" y="458685"/>
                  </a:lnTo>
                  <a:lnTo>
                    <a:pt x="2876626" y="434073"/>
                  </a:lnTo>
                  <a:close/>
                </a:path>
              </a:pathLst>
            </a:custGeom>
            <a:solidFill>
              <a:srgbClr val="2062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90828" y="4985594"/>
              <a:ext cx="2816496" cy="22021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939180" y="2323797"/>
              <a:ext cx="1371600" cy="1524000"/>
            </a:xfrm>
            <a:custGeom>
              <a:avLst/>
              <a:gdLst/>
              <a:ahLst/>
              <a:cxnLst/>
              <a:rect l="l" t="t" r="r" b="b"/>
              <a:pathLst>
                <a:path w="1371600" h="1524000">
                  <a:moveTo>
                    <a:pt x="876299" y="1523999"/>
                  </a:moveTo>
                  <a:lnTo>
                    <a:pt x="823447" y="1519410"/>
                  </a:lnTo>
                  <a:lnTo>
                    <a:pt x="773577" y="1506173"/>
                  </a:lnTo>
                  <a:lnTo>
                    <a:pt x="727443" y="1485086"/>
                  </a:lnTo>
                  <a:lnTo>
                    <a:pt x="685799" y="1456943"/>
                  </a:lnTo>
                  <a:lnTo>
                    <a:pt x="644156" y="1485086"/>
                  </a:lnTo>
                  <a:lnTo>
                    <a:pt x="598022" y="1506173"/>
                  </a:lnTo>
                  <a:lnTo>
                    <a:pt x="548152" y="1519410"/>
                  </a:lnTo>
                  <a:lnTo>
                    <a:pt x="495299" y="1523999"/>
                  </a:lnTo>
                  <a:lnTo>
                    <a:pt x="445862" y="1520010"/>
                  </a:lnTo>
                  <a:lnTo>
                    <a:pt x="398963" y="1508459"/>
                  </a:lnTo>
                  <a:lnTo>
                    <a:pt x="355231" y="1489976"/>
                  </a:lnTo>
                  <a:lnTo>
                    <a:pt x="315293" y="1465188"/>
                  </a:lnTo>
                  <a:lnTo>
                    <a:pt x="279777" y="1434722"/>
                  </a:lnTo>
                  <a:lnTo>
                    <a:pt x="249311" y="1399206"/>
                  </a:lnTo>
                  <a:lnTo>
                    <a:pt x="224523" y="1359268"/>
                  </a:lnTo>
                  <a:lnTo>
                    <a:pt x="206039" y="1315536"/>
                  </a:lnTo>
                  <a:lnTo>
                    <a:pt x="194489" y="1268637"/>
                  </a:lnTo>
                  <a:lnTo>
                    <a:pt x="190499" y="1219199"/>
                  </a:lnTo>
                  <a:lnTo>
                    <a:pt x="191604" y="1197254"/>
                  </a:lnTo>
                  <a:lnTo>
                    <a:pt x="151145" y="1177454"/>
                  </a:lnTo>
                  <a:lnTo>
                    <a:pt x="114314" y="1152131"/>
                  </a:lnTo>
                  <a:lnTo>
                    <a:pt x="81654" y="1121825"/>
                  </a:lnTo>
                  <a:lnTo>
                    <a:pt x="53711" y="1087073"/>
                  </a:lnTo>
                  <a:lnTo>
                    <a:pt x="31029" y="1048416"/>
                  </a:lnTo>
                  <a:lnTo>
                    <a:pt x="14154" y="1006392"/>
                  </a:lnTo>
                  <a:lnTo>
                    <a:pt x="3629" y="961541"/>
                  </a:lnTo>
                  <a:lnTo>
                    <a:pt x="0" y="914399"/>
                  </a:lnTo>
                  <a:lnTo>
                    <a:pt x="2769" y="873447"/>
                  </a:lnTo>
                  <a:lnTo>
                    <a:pt x="10810" y="834185"/>
                  </a:lnTo>
                  <a:lnTo>
                    <a:pt x="23724" y="796929"/>
                  </a:lnTo>
                  <a:lnTo>
                    <a:pt x="41109" y="761999"/>
                  </a:lnTo>
                  <a:lnTo>
                    <a:pt x="23724" y="727069"/>
                  </a:lnTo>
                  <a:lnTo>
                    <a:pt x="10810" y="689814"/>
                  </a:lnTo>
                  <a:lnTo>
                    <a:pt x="2769" y="650552"/>
                  </a:lnTo>
                  <a:lnTo>
                    <a:pt x="0" y="609599"/>
                  </a:lnTo>
                  <a:lnTo>
                    <a:pt x="3629" y="562458"/>
                  </a:lnTo>
                  <a:lnTo>
                    <a:pt x="14154" y="517606"/>
                  </a:lnTo>
                  <a:lnTo>
                    <a:pt x="31029" y="475582"/>
                  </a:lnTo>
                  <a:lnTo>
                    <a:pt x="53711" y="436926"/>
                  </a:lnTo>
                  <a:lnTo>
                    <a:pt x="81654" y="402174"/>
                  </a:lnTo>
                  <a:lnTo>
                    <a:pt x="114314" y="371868"/>
                  </a:lnTo>
                  <a:lnTo>
                    <a:pt x="151145" y="346545"/>
                  </a:lnTo>
                  <a:lnTo>
                    <a:pt x="191604" y="326745"/>
                  </a:lnTo>
                  <a:lnTo>
                    <a:pt x="190499" y="304799"/>
                  </a:lnTo>
                  <a:lnTo>
                    <a:pt x="194489" y="255362"/>
                  </a:lnTo>
                  <a:lnTo>
                    <a:pt x="206039" y="208463"/>
                  </a:lnTo>
                  <a:lnTo>
                    <a:pt x="224523" y="164731"/>
                  </a:lnTo>
                  <a:lnTo>
                    <a:pt x="249311" y="124793"/>
                  </a:lnTo>
                  <a:lnTo>
                    <a:pt x="279777" y="89277"/>
                  </a:lnTo>
                  <a:lnTo>
                    <a:pt x="315293" y="58811"/>
                  </a:lnTo>
                  <a:lnTo>
                    <a:pt x="355231" y="34023"/>
                  </a:lnTo>
                  <a:lnTo>
                    <a:pt x="398963" y="15539"/>
                  </a:lnTo>
                  <a:lnTo>
                    <a:pt x="445862" y="3989"/>
                  </a:lnTo>
                  <a:lnTo>
                    <a:pt x="495299" y="0"/>
                  </a:lnTo>
                  <a:lnTo>
                    <a:pt x="548152" y="4589"/>
                  </a:lnTo>
                  <a:lnTo>
                    <a:pt x="598022" y="17826"/>
                  </a:lnTo>
                  <a:lnTo>
                    <a:pt x="644156" y="38913"/>
                  </a:lnTo>
                  <a:lnTo>
                    <a:pt x="685799" y="67056"/>
                  </a:lnTo>
                  <a:lnTo>
                    <a:pt x="727443" y="38913"/>
                  </a:lnTo>
                  <a:lnTo>
                    <a:pt x="773577" y="17826"/>
                  </a:lnTo>
                  <a:lnTo>
                    <a:pt x="823447" y="4589"/>
                  </a:lnTo>
                  <a:lnTo>
                    <a:pt x="876299" y="0"/>
                  </a:lnTo>
                  <a:lnTo>
                    <a:pt x="925737" y="3989"/>
                  </a:lnTo>
                  <a:lnTo>
                    <a:pt x="972636" y="15539"/>
                  </a:lnTo>
                  <a:lnTo>
                    <a:pt x="1016368" y="34023"/>
                  </a:lnTo>
                  <a:lnTo>
                    <a:pt x="1056306" y="58811"/>
                  </a:lnTo>
                  <a:lnTo>
                    <a:pt x="1091822" y="89277"/>
                  </a:lnTo>
                  <a:lnTo>
                    <a:pt x="1122288" y="124793"/>
                  </a:lnTo>
                  <a:lnTo>
                    <a:pt x="1147076" y="164731"/>
                  </a:lnTo>
                  <a:lnTo>
                    <a:pt x="1165559" y="208463"/>
                  </a:lnTo>
                  <a:lnTo>
                    <a:pt x="1177110" y="255362"/>
                  </a:lnTo>
                  <a:lnTo>
                    <a:pt x="1181099" y="304799"/>
                  </a:lnTo>
                  <a:lnTo>
                    <a:pt x="1179995" y="326745"/>
                  </a:lnTo>
                  <a:lnTo>
                    <a:pt x="1220453" y="346545"/>
                  </a:lnTo>
                  <a:lnTo>
                    <a:pt x="1257285" y="371868"/>
                  </a:lnTo>
                  <a:lnTo>
                    <a:pt x="1289945" y="402174"/>
                  </a:lnTo>
                  <a:lnTo>
                    <a:pt x="1317888" y="436926"/>
                  </a:lnTo>
                  <a:lnTo>
                    <a:pt x="1340570" y="475582"/>
                  </a:lnTo>
                  <a:lnTo>
                    <a:pt x="1357445" y="517606"/>
                  </a:lnTo>
                  <a:lnTo>
                    <a:pt x="1367970" y="562458"/>
                  </a:lnTo>
                  <a:lnTo>
                    <a:pt x="1371599" y="609599"/>
                  </a:lnTo>
                  <a:lnTo>
                    <a:pt x="1368830" y="650552"/>
                  </a:lnTo>
                  <a:lnTo>
                    <a:pt x="1360789" y="689814"/>
                  </a:lnTo>
                  <a:lnTo>
                    <a:pt x="1347875" y="727069"/>
                  </a:lnTo>
                  <a:lnTo>
                    <a:pt x="1330490" y="761999"/>
                  </a:lnTo>
                  <a:lnTo>
                    <a:pt x="1347875" y="796929"/>
                  </a:lnTo>
                  <a:lnTo>
                    <a:pt x="1360789" y="834185"/>
                  </a:lnTo>
                  <a:lnTo>
                    <a:pt x="1368830" y="873447"/>
                  </a:lnTo>
                  <a:lnTo>
                    <a:pt x="1371599" y="914399"/>
                  </a:lnTo>
                  <a:lnTo>
                    <a:pt x="1367970" y="961541"/>
                  </a:lnTo>
                  <a:lnTo>
                    <a:pt x="1357445" y="1006392"/>
                  </a:lnTo>
                  <a:lnTo>
                    <a:pt x="1340570" y="1048416"/>
                  </a:lnTo>
                  <a:lnTo>
                    <a:pt x="1317888" y="1087073"/>
                  </a:lnTo>
                  <a:lnTo>
                    <a:pt x="1289945" y="1121825"/>
                  </a:lnTo>
                  <a:lnTo>
                    <a:pt x="1257285" y="1152131"/>
                  </a:lnTo>
                  <a:lnTo>
                    <a:pt x="1220453" y="1177454"/>
                  </a:lnTo>
                  <a:lnTo>
                    <a:pt x="1179995" y="1197254"/>
                  </a:lnTo>
                  <a:lnTo>
                    <a:pt x="1181099" y="1219199"/>
                  </a:lnTo>
                  <a:lnTo>
                    <a:pt x="1177110" y="1268637"/>
                  </a:lnTo>
                  <a:lnTo>
                    <a:pt x="1165559" y="1315536"/>
                  </a:lnTo>
                  <a:lnTo>
                    <a:pt x="1147076" y="1359268"/>
                  </a:lnTo>
                  <a:lnTo>
                    <a:pt x="1122288" y="1399206"/>
                  </a:lnTo>
                  <a:lnTo>
                    <a:pt x="1091822" y="1434722"/>
                  </a:lnTo>
                  <a:lnTo>
                    <a:pt x="1056306" y="1465188"/>
                  </a:lnTo>
                  <a:lnTo>
                    <a:pt x="1016368" y="1489976"/>
                  </a:lnTo>
                  <a:lnTo>
                    <a:pt x="972636" y="1508459"/>
                  </a:lnTo>
                  <a:lnTo>
                    <a:pt x="925737" y="1520010"/>
                  </a:lnTo>
                  <a:lnTo>
                    <a:pt x="876299" y="1523999"/>
                  </a:lnTo>
                  <a:close/>
                </a:path>
              </a:pathLst>
            </a:custGeom>
            <a:solidFill>
              <a:srgbClr val="F1DE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96380" y="285719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19099" y="457199"/>
                  </a:moveTo>
                  <a:lnTo>
                    <a:pt x="38099" y="457199"/>
                  </a:lnTo>
                  <a:lnTo>
                    <a:pt x="23274" y="454204"/>
                  </a:lnTo>
                  <a:lnTo>
                    <a:pt x="11163" y="446036"/>
                  </a:lnTo>
                  <a:lnTo>
                    <a:pt x="2995" y="433925"/>
                  </a:lnTo>
                  <a:lnTo>
                    <a:pt x="0" y="419099"/>
                  </a:lnTo>
                  <a:lnTo>
                    <a:pt x="0" y="38099"/>
                  </a:lnTo>
                  <a:lnTo>
                    <a:pt x="2995" y="23274"/>
                  </a:lnTo>
                  <a:lnTo>
                    <a:pt x="11163" y="11163"/>
                  </a:lnTo>
                  <a:lnTo>
                    <a:pt x="23274" y="2995"/>
                  </a:lnTo>
                  <a:lnTo>
                    <a:pt x="38099" y="0"/>
                  </a:lnTo>
                  <a:lnTo>
                    <a:pt x="419099" y="0"/>
                  </a:lnTo>
                  <a:lnTo>
                    <a:pt x="433925" y="2995"/>
                  </a:lnTo>
                  <a:lnTo>
                    <a:pt x="446036" y="11163"/>
                  </a:lnTo>
                  <a:lnTo>
                    <a:pt x="454204" y="23274"/>
                  </a:lnTo>
                  <a:lnTo>
                    <a:pt x="457199" y="38099"/>
                  </a:lnTo>
                  <a:lnTo>
                    <a:pt x="457199" y="419099"/>
                  </a:lnTo>
                  <a:lnTo>
                    <a:pt x="454204" y="433925"/>
                  </a:lnTo>
                  <a:lnTo>
                    <a:pt x="446036" y="446036"/>
                  </a:lnTo>
                  <a:lnTo>
                    <a:pt x="433925" y="454204"/>
                  </a:lnTo>
                  <a:lnTo>
                    <a:pt x="419099" y="457199"/>
                  </a:lnTo>
                  <a:close/>
                </a:path>
              </a:pathLst>
            </a:custGeom>
            <a:solidFill>
              <a:srgbClr val="82A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548780" y="300959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152399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86780" y="2057097"/>
              <a:ext cx="228600" cy="2285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481977" y="3581107"/>
              <a:ext cx="2286000" cy="342900"/>
            </a:xfrm>
            <a:custGeom>
              <a:avLst/>
              <a:gdLst/>
              <a:ahLst/>
              <a:cxnLst/>
              <a:rect l="l" t="t" r="r" b="b"/>
              <a:pathLst>
                <a:path w="2286000" h="3429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2286000" h="342900">
                  <a:moveTo>
                    <a:pt x="2286000" y="154533"/>
                  </a:moveTo>
                  <a:lnTo>
                    <a:pt x="2180691" y="138417"/>
                  </a:lnTo>
                  <a:lnTo>
                    <a:pt x="2133600" y="38100"/>
                  </a:lnTo>
                  <a:lnTo>
                    <a:pt x="2086508" y="138417"/>
                  </a:lnTo>
                  <a:lnTo>
                    <a:pt x="1981200" y="154533"/>
                  </a:lnTo>
                  <a:lnTo>
                    <a:pt x="2057400" y="232638"/>
                  </a:lnTo>
                  <a:lnTo>
                    <a:pt x="2039416" y="342900"/>
                  </a:lnTo>
                  <a:lnTo>
                    <a:pt x="2133600" y="290817"/>
                  </a:lnTo>
                  <a:lnTo>
                    <a:pt x="2227783" y="342900"/>
                  </a:lnTo>
                  <a:lnTo>
                    <a:pt x="2209800" y="232638"/>
                  </a:lnTo>
                  <a:lnTo>
                    <a:pt x="2286000" y="154533"/>
                  </a:lnTo>
                  <a:close/>
                </a:path>
              </a:pathLst>
            </a:custGeom>
            <a:solidFill>
              <a:srgbClr val="FE5E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28575" y="2499209"/>
              <a:ext cx="211112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86880" y="2364906"/>
              <a:ext cx="76199" cy="2346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67691" y="3385453"/>
              <a:ext cx="166649" cy="14363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282077" y="274290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114300" y="457200"/>
                  </a:moveTo>
                  <a:lnTo>
                    <a:pt x="0" y="457200"/>
                  </a:lnTo>
                  <a:lnTo>
                    <a:pt x="0" y="533400"/>
                  </a:lnTo>
                  <a:lnTo>
                    <a:pt x="114300" y="533400"/>
                  </a:lnTo>
                  <a:lnTo>
                    <a:pt x="114300" y="457200"/>
                  </a:lnTo>
                  <a:close/>
                </a:path>
                <a:path w="685800" h="685800">
                  <a:moveTo>
                    <a:pt x="1143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114300" y="381000"/>
                  </a:lnTo>
                  <a:lnTo>
                    <a:pt x="114300" y="304800"/>
                  </a:lnTo>
                  <a:close/>
                </a:path>
                <a:path w="685800" h="685800">
                  <a:moveTo>
                    <a:pt x="114300" y="152400"/>
                  </a:moveTo>
                  <a:lnTo>
                    <a:pt x="0" y="1524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152400"/>
                  </a:lnTo>
                  <a:close/>
                </a:path>
                <a:path w="685800" h="685800">
                  <a:moveTo>
                    <a:pt x="228600" y="571500"/>
                  </a:moveTo>
                  <a:lnTo>
                    <a:pt x="152400" y="571500"/>
                  </a:lnTo>
                  <a:lnTo>
                    <a:pt x="152400" y="685800"/>
                  </a:lnTo>
                  <a:lnTo>
                    <a:pt x="228600" y="685800"/>
                  </a:lnTo>
                  <a:lnTo>
                    <a:pt x="228600" y="571500"/>
                  </a:lnTo>
                  <a:close/>
                </a:path>
                <a:path w="685800" h="685800">
                  <a:moveTo>
                    <a:pt x="228600" y="0"/>
                  </a:moveTo>
                  <a:lnTo>
                    <a:pt x="152400" y="0"/>
                  </a:lnTo>
                  <a:lnTo>
                    <a:pt x="152400" y="114300"/>
                  </a:lnTo>
                  <a:lnTo>
                    <a:pt x="228600" y="114300"/>
                  </a:lnTo>
                  <a:lnTo>
                    <a:pt x="228600" y="0"/>
                  </a:lnTo>
                  <a:close/>
                </a:path>
                <a:path w="685800" h="685800">
                  <a:moveTo>
                    <a:pt x="381000" y="571500"/>
                  </a:moveTo>
                  <a:lnTo>
                    <a:pt x="304800" y="571500"/>
                  </a:lnTo>
                  <a:lnTo>
                    <a:pt x="304800" y="685800"/>
                  </a:lnTo>
                  <a:lnTo>
                    <a:pt x="381000" y="685800"/>
                  </a:lnTo>
                  <a:lnTo>
                    <a:pt x="381000" y="571500"/>
                  </a:lnTo>
                  <a:close/>
                </a:path>
                <a:path w="685800" h="685800">
                  <a:moveTo>
                    <a:pt x="381000" y="0"/>
                  </a:moveTo>
                  <a:lnTo>
                    <a:pt x="304800" y="0"/>
                  </a:lnTo>
                  <a:lnTo>
                    <a:pt x="304800" y="114300"/>
                  </a:lnTo>
                  <a:lnTo>
                    <a:pt x="381000" y="114300"/>
                  </a:lnTo>
                  <a:lnTo>
                    <a:pt x="381000" y="0"/>
                  </a:lnTo>
                  <a:close/>
                </a:path>
                <a:path w="685800" h="685800">
                  <a:moveTo>
                    <a:pt x="533400" y="571500"/>
                  </a:moveTo>
                  <a:lnTo>
                    <a:pt x="457200" y="571500"/>
                  </a:lnTo>
                  <a:lnTo>
                    <a:pt x="457200" y="685800"/>
                  </a:lnTo>
                  <a:lnTo>
                    <a:pt x="533400" y="685800"/>
                  </a:lnTo>
                  <a:lnTo>
                    <a:pt x="533400" y="571500"/>
                  </a:lnTo>
                  <a:close/>
                </a:path>
                <a:path w="685800" h="685800">
                  <a:moveTo>
                    <a:pt x="533400" y="0"/>
                  </a:moveTo>
                  <a:lnTo>
                    <a:pt x="457200" y="0"/>
                  </a:lnTo>
                  <a:lnTo>
                    <a:pt x="457200" y="114300"/>
                  </a:lnTo>
                  <a:lnTo>
                    <a:pt x="533400" y="114300"/>
                  </a:lnTo>
                  <a:lnTo>
                    <a:pt x="533400" y="0"/>
                  </a:lnTo>
                  <a:close/>
                </a:path>
                <a:path w="685800" h="685800">
                  <a:moveTo>
                    <a:pt x="685800" y="457200"/>
                  </a:moveTo>
                  <a:lnTo>
                    <a:pt x="571500" y="457200"/>
                  </a:lnTo>
                  <a:lnTo>
                    <a:pt x="571500" y="533400"/>
                  </a:lnTo>
                  <a:lnTo>
                    <a:pt x="685800" y="533400"/>
                  </a:lnTo>
                  <a:lnTo>
                    <a:pt x="685800" y="457200"/>
                  </a:lnTo>
                  <a:close/>
                </a:path>
                <a:path w="685800" h="685800">
                  <a:moveTo>
                    <a:pt x="685800" y="304800"/>
                  </a:moveTo>
                  <a:lnTo>
                    <a:pt x="571500" y="304800"/>
                  </a:lnTo>
                  <a:lnTo>
                    <a:pt x="571500" y="381000"/>
                  </a:lnTo>
                  <a:lnTo>
                    <a:pt x="685800" y="381000"/>
                  </a:lnTo>
                  <a:lnTo>
                    <a:pt x="685800" y="304800"/>
                  </a:lnTo>
                  <a:close/>
                </a:path>
                <a:path w="685800" h="685800">
                  <a:moveTo>
                    <a:pt x="685800" y="152400"/>
                  </a:moveTo>
                  <a:lnTo>
                    <a:pt x="571500" y="152400"/>
                  </a:lnTo>
                  <a:lnTo>
                    <a:pt x="571500" y="228600"/>
                  </a:lnTo>
                  <a:lnTo>
                    <a:pt x="685800" y="228600"/>
                  </a:lnTo>
                  <a:lnTo>
                    <a:pt x="685800" y="152400"/>
                  </a:lnTo>
                  <a:close/>
                </a:path>
              </a:pathLst>
            </a:custGeom>
            <a:solidFill>
              <a:srgbClr val="4958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558177" y="2133307"/>
              <a:ext cx="2095500" cy="2209800"/>
            </a:xfrm>
            <a:custGeom>
              <a:avLst/>
              <a:gdLst/>
              <a:ahLst/>
              <a:cxnLst/>
              <a:rect l="l" t="t" r="r" b="b"/>
              <a:pathLst>
                <a:path w="2095500" h="2209800">
                  <a:moveTo>
                    <a:pt x="152400" y="0"/>
                  </a:moveTo>
                  <a:lnTo>
                    <a:pt x="38100" y="0"/>
                  </a:lnTo>
                  <a:lnTo>
                    <a:pt x="23266" y="2984"/>
                  </a:lnTo>
                  <a:lnTo>
                    <a:pt x="11163" y="11150"/>
                  </a:lnTo>
                  <a:lnTo>
                    <a:pt x="2997" y="23253"/>
                  </a:lnTo>
                  <a:lnTo>
                    <a:pt x="0" y="38100"/>
                  </a:lnTo>
                  <a:lnTo>
                    <a:pt x="0" y="1371600"/>
                  </a:lnTo>
                  <a:lnTo>
                    <a:pt x="76200" y="1371600"/>
                  </a:lnTo>
                  <a:lnTo>
                    <a:pt x="762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  <a:path w="2095500" h="2209800">
                  <a:moveTo>
                    <a:pt x="762000" y="2133600"/>
                  </a:moveTo>
                  <a:lnTo>
                    <a:pt x="76200" y="2133600"/>
                  </a:lnTo>
                  <a:lnTo>
                    <a:pt x="76200" y="1752600"/>
                  </a:lnTo>
                  <a:lnTo>
                    <a:pt x="0" y="1752600"/>
                  </a:lnTo>
                  <a:lnTo>
                    <a:pt x="0" y="2171700"/>
                  </a:lnTo>
                  <a:lnTo>
                    <a:pt x="2997" y="2186533"/>
                  </a:lnTo>
                  <a:lnTo>
                    <a:pt x="11163" y="2198649"/>
                  </a:lnTo>
                  <a:lnTo>
                    <a:pt x="23266" y="2206802"/>
                  </a:lnTo>
                  <a:lnTo>
                    <a:pt x="38100" y="2209800"/>
                  </a:lnTo>
                  <a:lnTo>
                    <a:pt x="762000" y="2209800"/>
                  </a:lnTo>
                  <a:lnTo>
                    <a:pt x="762000" y="2133600"/>
                  </a:lnTo>
                  <a:close/>
                </a:path>
                <a:path w="2095500" h="2209800">
                  <a:moveTo>
                    <a:pt x="2095500" y="1866900"/>
                  </a:moveTo>
                  <a:lnTo>
                    <a:pt x="2019300" y="1866900"/>
                  </a:lnTo>
                  <a:lnTo>
                    <a:pt x="2019300" y="2095500"/>
                  </a:lnTo>
                  <a:lnTo>
                    <a:pt x="1104900" y="2095500"/>
                  </a:lnTo>
                  <a:lnTo>
                    <a:pt x="1104900" y="1981200"/>
                  </a:lnTo>
                  <a:lnTo>
                    <a:pt x="1219200" y="1981200"/>
                  </a:lnTo>
                  <a:lnTo>
                    <a:pt x="1066800" y="1752600"/>
                  </a:lnTo>
                  <a:lnTo>
                    <a:pt x="914400" y="1981200"/>
                  </a:lnTo>
                  <a:lnTo>
                    <a:pt x="1028700" y="1981200"/>
                  </a:lnTo>
                  <a:lnTo>
                    <a:pt x="1028700" y="2133600"/>
                  </a:lnTo>
                  <a:lnTo>
                    <a:pt x="1031697" y="2148433"/>
                  </a:lnTo>
                  <a:lnTo>
                    <a:pt x="1039863" y="2160549"/>
                  </a:lnTo>
                  <a:lnTo>
                    <a:pt x="1051966" y="2168702"/>
                  </a:lnTo>
                  <a:lnTo>
                    <a:pt x="1066800" y="2171700"/>
                  </a:lnTo>
                  <a:lnTo>
                    <a:pt x="2057400" y="2171700"/>
                  </a:lnTo>
                  <a:lnTo>
                    <a:pt x="2072220" y="2168702"/>
                  </a:lnTo>
                  <a:lnTo>
                    <a:pt x="2084336" y="2160549"/>
                  </a:lnTo>
                  <a:lnTo>
                    <a:pt x="2092502" y="2148433"/>
                  </a:lnTo>
                  <a:lnTo>
                    <a:pt x="2095500" y="2133600"/>
                  </a:lnTo>
                  <a:lnTo>
                    <a:pt x="2095500" y="1866900"/>
                  </a:lnTo>
                  <a:close/>
                </a:path>
                <a:path w="2095500" h="2209800">
                  <a:moveTo>
                    <a:pt x="2095500" y="38100"/>
                  </a:moveTo>
                  <a:lnTo>
                    <a:pt x="2092502" y="23253"/>
                  </a:lnTo>
                  <a:lnTo>
                    <a:pt x="2084336" y="11150"/>
                  </a:lnTo>
                  <a:lnTo>
                    <a:pt x="2072220" y="2984"/>
                  </a:lnTo>
                  <a:lnTo>
                    <a:pt x="2057400" y="0"/>
                  </a:lnTo>
                  <a:lnTo>
                    <a:pt x="533400" y="0"/>
                  </a:lnTo>
                  <a:lnTo>
                    <a:pt x="533400" y="76200"/>
                  </a:lnTo>
                  <a:lnTo>
                    <a:pt x="2019300" y="76200"/>
                  </a:lnTo>
                  <a:lnTo>
                    <a:pt x="2019300" y="1409700"/>
                  </a:lnTo>
                  <a:lnTo>
                    <a:pt x="2095500" y="1409700"/>
                  </a:lnTo>
                  <a:lnTo>
                    <a:pt x="2095500" y="38100"/>
                  </a:lnTo>
                  <a:close/>
                </a:path>
              </a:pathLst>
            </a:custGeom>
            <a:solidFill>
              <a:srgbClr val="6B81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86880" y="3619197"/>
              <a:ext cx="76199" cy="1874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853580" y="3524099"/>
              <a:ext cx="266700" cy="190500"/>
            </a:xfrm>
            <a:custGeom>
              <a:avLst/>
              <a:gdLst/>
              <a:ahLst/>
              <a:cxnLst/>
              <a:rect l="l" t="t" r="r" b="b"/>
              <a:pathLst>
                <a:path w="266700" h="190500">
                  <a:moveTo>
                    <a:pt x="76199" y="190499"/>
                  </a:moveTo>
                  <a:lnTo>
                    <a:pt x="0" y="190499"/>
                  </a:lnTo>
                  <a:lnTo>
                    <a:pt x="5040" y="146873"/>
                  </a:lnTo>
                  <a:lnTo>
                    <a:pt x="19392" y="106796"/>
                  </a:lnTo>
                  <a:lnTo>
                    <a:pt x="41903" y="71422"/>
                  </a:lnTo>
                  <a:lnTo>
                    <a:pt x="71422" y="41903"/>
                  </a:lnTo>
                  <a:lnTo>
                    <a:pt x="106796" y="19392"/>
                  </a:lnTo>
                  <a:lnTo>
                    <a:pt x="146873" y="5040"/>
                  </a:lnTo>
                  <a:lnTo>
                    <a:pt x="190499" y="0"/>
                  </a:lnTo>
                  <a:lnTo>
                    <a:pt x="265747" y="0"/>
                  </a:lnTo>
                  <a:lnTo>
                    <a:pt x="266699" y="12534"/>
                  </a:lnTo>
                  <a:lnTo>
                    <a:pt x="266329" y="33519"/>
                  </a:lnTo>
                  <a:lnTo>
                    <a:pt x="265247" y="47948"/>
                  </a:lnTo>
                  <a:lnTo>
                    <a:pt x="263501" y="62177"/>
                  </a:lnTo>
                  <a:lnTo>
                    <a:pt x="261137" y="76199"/>
                  </a:lnTo>
                  <a:lnTo>
                    <a:pt x="190499" y="76199"/>
                  </a:lnTo>
                  <a:lnTo>
                    <a:pt x="146055" y="85197"/>
                  </a:lnTo>
                  <a:lnTo>
                    <a:pt x="109718" y="109718"/>
                  </a:lnTo>
                  <a:lnTo>
                    <a:pt x="85197" y="146055"/>
                  </a:lnTo>
                  <a:lnTo>
                    <a:pt x="76199" y="190499"/>
                  </a:lnTo>
                  <a:close/>
                </a:path>
              </a:pathLst>
            </a:custGeom>
            <a:solidFill>
              <a:srgbClr val="E6C46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82180" y="2933397"/>
              <a:ext cx="205968" cy="19049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6000" y="274153"/>
            <a:ext cx="8075930" cy="140144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4500" spc="-55">
                <a:latin typeface="Verdana"/>
                <a:cs typeface="Verdana"/>
              </a:rPr>
              <a:t>A</a:t>
            </a:r>
            <a:r>
              <a:rPr dirty="0" sz="4500" spc="-415">
                <a:latin typeface="Verdana"/>
                <a:cs typeface="Verdana"/>
              </a:rPr>
              <a:t>u</a:t>
            </a:r>
            <a:r>
              <a:rPr dirty="0" sz="4500" spc="-305">
                <a:latin typeface="Verdana"/>
                <a:cs typeface="Verdana"/>
              </a:rPr>
              <a:t>t</a:t>
            </a:r>
            <a:r>
              <a:rPr dirty="0" sz="4500" spc="5">
                <a:latin typeface="Verdana"/>
                <a:cs typeface="Verdana"/>
              </a:rPr>
              <a:t>o</a:t>
            </a:r>
            <a:r>
              <a:rPr dirty="0" sz="4500" spc="-445">
                <a:latin typeface="Verdana"/>
                <a:cs typeface="Verdana"/>
              </a:rPr>
              <a:t>m</a:t>
            </a:r>
            <a:r>
              <a:rPr dirty="0" sz="4500" spc="-260">
                <a:latin typeface="Verdana"/>
                <a:cs typeface="Verdana"/>
              </a:rPr>
              <a:t>a</a:t>
            </a:r>
            <a:r>
              <a:rPr dirty="0" sz="4500" spc="-305">
                <a:latin typeface="Verdana"/>
                <a:cs typeface="Verdana"/>
              </a:rPr>
              <a:t>t</a:t>
            </a:r>
            <a:r>
              <a:rPr dirty="0" sz="4500" spc="-385">
                <a:latin typeface="Verdana"/>
                <a:cs typeface="Verdana"/>
              </a:rPr>
              <a:t>i</a:t>
            </a:r>
            <a:r>
              <a:rPr dirty="0" sz="4500" spc="330">
                <a:latin typeface="Verdana"/>
                <a:cs typeface="Verdana"/>
              </a:rPr>
              <a:t>c</a:t>
            </a:r>
            <a:r>
              <a:rPr dirty="0" sz="4500" spc="-495">
                <a:latin typeface="Verdana"/>
                <a:cs typeface="Verdana"/>
              </a:rPr>
              <a:t> </a:t>
            </a:r>
            <a:r>
              <a:rPr dirty="0" sz="4500" spc="-330">
                <a:latin typeface="Verdana"/>
                <a:cs typeface="Verdana"/>
              </a:rPr>
              <a:t>R</a:t>
            </a:r>
            <a:r>
              <a:rPr dirty="0" sz="4500" spc="20">
                <a:latin typeface="Verdana"/>
                <a:cs typeface="Verdana"/>
              </a:rPr>
              <a:t>e</a:t>
            </a:r>
            <a:r>
              <a:rPr dirty="0" sz="4500" spc="-125">
                <a:latin typeface="Verdana"/>
                <a:cs typeface="Verdana"/>
              </a:rPr>
              <a:t>f</a:t>
            </a:r>
            <a:r>
              <a:rPr dirty="0" sz="4500" spc="20">
                <a:latin typeface="Verdana"/>
                <a:cs typeface="Verdana"/>
              </a:rPr>
              <a:t>e</a:t>
            </a:r>
            <a:r>
              <a:rPr dirty="0" sz="4500" spc="-455">
                <a:latin typeface="Verdana"/>
                <a:cs typeface="Verdana"/>
              </a:rPr>
              <a:t>r</a:t>
            </a:r>
            <a:r>
              <a:rPr dirty="0" sz="4500" spc="20">
                <a:latin typeface="Verdana"/>
                <a:cs typeface="Verdana"/>
              </a:rPr>
              <a:t>e</a:t>
            </a:r>
            <a:r>
              <a:rPr dirty="0" sz="4500" spc="-415">
                <a:latin typeface="Verdana"/>
                <a:cs typeface="Verdana"/>
              </a:rPr>
              <a:t>n</a:t>
            </a:r>
            <a:r>
              <a:rPr dirty="0" sz="4500" spc="235">
                <a:latin typeface="Verdana"/>
                <a:cs typeface="Verdana"/>
              </a:rPr>
              <a:t>c</a:t>
            </a:r>
            <a:r>
              <a:rPr dirty="0" sz="4500" spc="114">
                <a:latin typeface="Verdana"/>
                <a:cs typeface="Verdana"/>
              </a:rPr>
              <a:t>e</a:t>
            </a:r>
            <a:r>
              <a:rPr dirty="0" sz="4500" spc="-495">
                <a:latin typeface="Verdana"/>
                <a:cs typeface="Verdana"/>
              </a:rPr>
              <a:t> </a:t>
            </a:r>
            <a:r>
              <a:rPr dirty="0" sz="4500" spc="85">
                <a:latin typeface="Verdana"/>
                <a:cs typeface="Verdana"/>
              </a:rPr>
              <a:t>C</a:t>
            </a:r>
            <a:r>
              <a:rPr dirty="0" sz="4500" spc="5">
                <a:latin typeface="Verdana"/>
                <a:cs typeface="Verdana"/>
              </a:rPr>
              <a:t>o</a:t>
            </a:r>
            <a:r>
              <a:rPr dirty="0" sz="4500" spc="-415">
                <a:latin typeface="Verdana"/>
                <a:cs typeface="Verdana"/>
              </a:rPr>
              <a:t>un</a:t>
            </a:r>
            <a:r>
              <a:rPr dirty="0" sz="4500" spc="-305">
                <a:latin typeface="Verdana"/>
                <a:cs typeface="Verdana"/>
              </a:rPr>
              <a:t>t</a:t>
            </a:r>
            <a:r>
              <a:rPr dirty="0" sz="4500" spc="-385">
                <a:latin typeface="Verdana"/>
                <a:cs typeface="Verdana"/>
              </a:rPr>
              <a:t>i</a:t>
            </a:r>
            <a:r>
              <a:rPr dirty="0" sz="4500" spc="-415">
                <a:latin typeface="Verdana"/>
                <a:cs typeface="Verdana"/>
              </a:rPr>
              <a:t>n</a:t>
            </a:r>
            <a:r>
              <a:rPr dirty="0" sz="4500" spc="10">
                <a:latin typeface="Verdana"/>
                <a:cs typeface="Verdana"/>
              </a:rPr>
              <a:t>g  </a:t>
            </a:r>
            <a:r>
              <a:rPr dirty="0" sz="4500" spc="-900">
                <a:latin typeface="Verdana"/>
                <a:cs typeface="Verdana"/>
              </a:rPr>
              <a:t>(</a:t>
            </a:r>
            <a:r>
              <a:rPr dirty="0" sz="4500" spc="-55">
                <a:latin typeface="Verdana"/>
                <a:cs typeface="Verdana"/>
              </a:rPr>
              <a:t>A</a:t>
            </a:r>
            <a:r>
              <a:rPr dirty="0" sz="4500" spc="-330">
                <a:latin typeface="Verdana"/>
                <a:cs typeface="Verdana"/>
              </a:rPr>
              <a:t>R</a:t>
            </a:r>
            <a:r>
              <a:rPr dirty="0" sz="4500" spc="85">
                <a:latin typeface="Verdana"/>
                <a:cs typeface="Verdana"/>
              </a:rPr>
              <a:t>C</a:t>
            </a:r>
            <a:r>
              <a:rPr dirty="0" sz="4500" spc="-805">
                <a:latin typeface="Verdana"/>
                <a:cs typeface="Verdana"/>
              </a:rPr>
              <a:t>)</a:t>
            </a:r>
            <a:r>
              <a:rPr dirty="0" sz="4500" spc="-495">
                <a:latin typeface="Verdana"/>
                <a:cs typeface="Verdana"/>
              </a:rPr>
              <a:t> </a:t>
            </a:r>
            <a:r>
              <a:rPr dirty="0" sz="4500" spc="-385">
                <a:latin typeface="Verdana"/>
                <a:cs typeface="Verdana"/>
              </a:rPr>
              <a:t>i</a:t>
            </a:r>
            <a:r>
              <a:rPr dirty="0" sz="4500" spc="-320">
                <a:latin typeface="Verdana"/>
                <a:cs typeface="Verdana"/>
              </a:rPr>
              <a:t>n</a:t>
            </a:r>
            <a:r>
              <a:rPr dirty="0" sz="4500" spc="-495">
                <a:latin typeface="Verdana"/>
                <a:cs typeface="Verdana"/>
              </a:rPr>
              <a:t> </a:t>
            </a:r>
            <a:r>
              <a:rPr dirty="0" sz="4500" spc="-215">
                <a:latin typeface="Verdana"/>
                <a:cs typeface="Verdana"/>
              </a:rPr>
              <a:t>S</a:t>
            </a:r>
            <a:r>
              <a:rPr dirty="0" sz="4500" spc="-130">
                <a:latin typeface="Verdana"/>
                <a:cs typeface="Verdana"/>
              </a:rPr>
              <a:t>w</a:t>
            </a:r>
            <a:r>
              <a:rPr dirty="0" sz="4500" spc="-385">
                <a:latin typeface="Verdana"/>
                <a:cs typeface="Verdana"/>
              </a:rPr>
              <a:t>i</a:t>
            </a:r>
            <a:r>
              <a:rPr dirty="0" sz="4500" spc="-125">
                <a:latin typeface="Verdana"/>
                <a:cs typeface="Verdana"/>
              </a:rPr>
              <a:t>f</a:t>
            </a:r>
            <a:r>
              <a:rPr dirty="0" sz="4500" spc="-210">
                <a:latin typeface="Verdana"/>
                <a:cs typeface="Verdana"/>
              </a:rPr>
              <a:t>t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2629680"/>
            <a:ext cx="8553450" cy="2081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dirty="0" sz="1950" spc="-6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swift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a smarter </a:t>
            </a:r>
            <a:r>
              <a:rPr dirty="0" sz="1950" spc="-85">
                <a:solidFill>
                  <a:srgbClr val="FFFFFF"/>
                </a:solidFill>
                <a:latin typeface="Tahoma"/>
                <a:cs typeface="Tahoma"/>
              </a:rPr>
              <a:t>way </a:t>
            </a: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1950" spc="-40">
                <a:solidFill>
                  <a:srgbClr val="FFFFFF"/>
                </a:solidFill>
                <a:latin typeface="Tahoma"/>
                <a:cs typeface="Tahoma"/>
              </a:rPr>
              <a:t>managing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1950" spc="-85">
                <a:solidFill>
                  <a:srgbClr val="FFFFFF"/>
                </a:solidFill>
                <a:latin typeface="Tahoma"/>
                <a:cs typeface="Tahoma"/>
              </a:rPr>
              <a:t>memory, </a:t>
            </a:r>
            <a:r>
              <a:rPr dirty="0" sz="1950" spc="-195">
                <a:solidFill>
                  <a:srgbClr val="FFFFFF"/>
                </a:solidFill>
                <a:latin typeface="Tahoma"/>
                <a:cs typeface="Tahoma"/>
              </a:rPr>
              <a:t>I.e.,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Automatic </a:t>
            </a:r>
            <a:r>
              <a:rPr dirty="0" sz="1950" spc="-5">
                <a:solidFill>
                  <a:srgbClr val="FFFFFF"/>
                </a:solidFill>
                <a:latin typeface="Tahoma"/>
                <a:cs typeface="Tahoma"/>
              </a:rPr>
              <a:t>Reference </a:t>
            </a:r>
            <a:r>
              <a:rPr dirty="0" sz="19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Tahoma"/>
                <a:cs typeface="Tahoma"/>
              </a:rPr>
              <a:t>Counting </a:t>
            </a:r>
            <a:r>
              <a:rPr dirty="0" sz="1950" spc="-75">
                <a:solidFill>
                  <a:srgbClr val="FFFFFF"/>
                </a:solidFill>
                <a:latin typeface="Tahoma"/>
                <a:cs typeface="Tahoma"/>
              </a:rPr>
              <a:t>(ARC). 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automatically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frees </a:t>
            </a:r>
            <a:r>
              <a:rPr dirty="0" sz="1950" spc="5">
                <a:solidFill>
                  <a:srgbClr val="FFFFFF"/>
                </a:solidFill>
                <a:latin typeface="Tahoma"/>
                <a:cs typeface="Tahoma"/>
              </a:rPr>
              <a:t>up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memory </a:t>
            </a:r>
            <a:r>
              <a:rPr dirty="0" sz="195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by the class </a:t>
            </a:r>
            <a:r>
              <a:rPr dirty="0" sz="19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instances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Tahoma"/>
                <a:cs typeface="Tahoma"/>
              </a:rPr>
              <a:t>don't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Tahoma"/>
                <a:cs typeface="Tahoma"/>
              </a:rPr>
              <a:t>require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75">
                <a:solidFill>
                  <a:srgbClr val="FFFFFF"/>
                </a:solidFill>
                <a:latin typeface="Tahoma"/>
                <a:cs typeface="Tahoma"/>
              </a:rPr>
              <a:t>them.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However,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already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stated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dirty="0" sz="1950" spc="-5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article,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Automatic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5">
                <a:solidFill>
                  <a:srgbClr val="FFFFFF"/>
                </a:solidFill>
                <a:latin typeface="Tahoma"/>
                <a:cs typeface="Tahoma"/>
              </a:rPr>
              <a:t>Counting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Tahoma"/>
                <a:cs typeface="Tahoma"/>
              </a:rPr>
              <a:t>(ARC)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applies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instances.</a:t>
            </a:r>
            <a:endParaRPr sz="1950">
              <a:latin typeface="Tahoma"/>
              <a:cs typeface="Tahoma"/>
            </a:endParaRPr>
          </a:p>
          <a:p>
            <a:pPr marL="12700" marR="977265">
              <a:lnSpc>
                <a:spcPct val="115300"/>
              </a:lnSpc>
            </a:pP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Structure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Enumerations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19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dirty="0" sz="19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90">
                <a:solidFill>
                  <a:srgbClr val="FFFFFF"/>
                </a:solidFill>
                <a:latin typeface="Tahoma"/>
                <a:cs typeface="Tahoma"/>
              </a:rPr>
              <a:t>swift,</a:t>
            </a:r>
            <a:r>
              <a:rPr dirty="0" sz="19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therefore,</a:t>
            </a:r>
            <a:r>
              <a:rPr dirty="0" sz="19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dirty="0" sz="1950" spc="-5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50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50" spc="114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50" spc="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50" spc="-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5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95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114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950" spc="-15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1950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50" spc="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50" spc="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950" spc="-24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3627" y="5425335"/>
            <a:ext cx="7592059" cy="2271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1800" spc="6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ARC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allocates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chunk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of 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memory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to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store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information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about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 instance </a:t>
            </a:r>
            <a:r>
              <a:rPr dirty="0" sz="1800" spc="-55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whenever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created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 our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app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code.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information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contains the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instance's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type,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including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value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of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any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stored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property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associated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with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instance.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ARC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also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frees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up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memory</a:t>
            </a:r>
            <a:r>
              <a:rPr dirty="0" sz="1800" spc="-1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when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instance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is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no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longer</a:t>
            </a:r>
            <a:r>
              <a:rPr dirty="0" sz="1800" spc="-1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needed.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this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scenario,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 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memory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used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by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that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instance gets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freed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and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used 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for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other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purposes 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instead. This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also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ensures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that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 instances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don't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take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up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unnecessary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space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in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memory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when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they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are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not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  <a:hlinkClick r:id="rId19"/>
              </a:rPr>
              <a:t>used.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068820" marR="5080">
              <a:lnSpc>
                <a:spcPct val="116500"/>
              </a:lnSpc>
              <a:spcBef>
                <a:spcPts val="100"/>
              </a:spcBef>
            </a:pPr>
            <a:r>
              <a:rPr dirty="0" spc="-60"/>
              <a:t>3.Use</a:t>
            </a:r>
            <a:r>
              <a:rPr dirty="0" spc="-160"/>
              <a:t> </a:t>
            </a:r>
            <a:r>
              <a:rPr dirty="0" spc="-40"/>
              <a:t>Lazy</a:t>
            </a:r>
            <a:r>
              <a:rPr dirty="0" spc="-160"/>
              <a:t> </a:t>
            </a:r>
            <a:r>
              <a:rPr dirty="0" spc="-55"/>
              <a:t>Loading:</a:t>
            </a:r>
            <a:r>
              <a:rPr dirty="0" spc="-160"/>
              <a:t> </a:t>
            </a:r>
            <a:r>
              <a:rPr dirty="0" spc="-40"/>
              <a:t>Lazy</a:t>
            </a:r>
            <a:r>
              <a:rPr dirty="0" spc="-160"/>
              <a:t> </a:t>
            </a:r>
            <a:r>
              <a:rPr dirty="0" spc="-15"/>
              <a:t>loading</a:t>
            </a:r>
            <a:r>
              <a:rPr dirty="0" spc="-160"/>
              <a:t> </a:t>
            </a:r>
            <a:r>
              <a:rPr dirty="0" spc="-35"/>
              <a:t>is</a:t>
            </a:r>
            <a:r>
              <a:rPr dirty="0" spc="-160"/>
              <a:t> </a:t>
            </a:r>
            <a:r>
              <a:rPr dirty="0" spc="-65"/>
              <a:t>a</a:t>
            </a:r>
            <a:r>
              <a:rPr dirty="0" spc="-160"/>
              <a:t> </a:t>
            </a:r>
            <a:r>
              <a:rPr dirty="0" spc="10"/>
              <a:t>technique</a:t>
            </a:r>
            <a:r>
              <a:rPr dirty="0" spc="-160"/>
              <a:t> </a:t>
            </a:r>
            <a:r>
              <a:rPr dirty="0" spc="-40"/>
              <a:t>where</a:t>
            </a:r>
            <a:r>
              <a:rPr dirty="0" spc="-160"/>
              <a:t> </a:t>
            </a:r>
            <a:r>
              <a:rPr dirty="0" spc="-5"/>
              <a:t>objects</a:t>
            </a:r>
            <a:r>
              <a:rPr dirty="0" spc="-160"/>
              <a:t> </a:t>
            </a:r>
            <a:r>
              <a:rPr dirty="0" spc="-45"/>
              <a:t>are</a:t>
            </a:r>
            <a:r>
              <a:rPr dirty="0" spc="-160"/>
              <a:t> </a:t>
            </a:r>
            <a:r>
              <a:rPr dirty="0" spc="5"/>
              <a:t>loaded</a:t>
            </a:r>
            <a:r>
              <a:rPr dirty="0" spc="-160"/>
              <a:t> </a:t>
            </a:r>
            <a:r>
              <a:rPr dirty="0" spc="-20"/>
              <a:t>only </a:t>
            </a:r>
            <a:r>
              <a:rPr dirty="0" spc="-675"/>
              <a:t> </a:t>
            </a:r>
            <a:r>
              <a:rPr dirty="0" spc="-35"/>
              <a:t>when </a:t>
            </a:r>
            <a:r>
              <a:rPr dirty="0" spc="-20"/>
              <a:t>they </a:t>
            </a:r>
            <a:r>
              <a:rPr dirty="0" spc="-45"/>
              <a:t>are </a:t>
            </a:r>
            <a:r>
              <a:rPr dirty="0" spc="-20"/>
              <a:t>needed. </a:t>
            </a:r>
            <a:r>
              <a:rPr dirty="0" spc="-45"/>
              <a:t>This </a:t>
            </a:r>
            <a:r>
              <a:rPr dirty="0"/>
              <a:t>helps </a:t>
            </a:r>
            <a:r>
              <a:rPr dirty="0" spc="-15"/>
              <a:t>to </a:t>
            </a:r>
            <a:r>
              <a:rPr dirty="0"/>
              <a:t>conserve </a:t>
            </a:r>
            <a:r>
              <a:rPr dirty="0" spc="-60"/>
              <a:t>memory </a:t>
            </a:r>
            <a:r>
              <a:rPr dirty="0" spc="-5"/>
              <a:t>by </a:t>
            </a:r>
            <a:r>
              <a:rPr dirty="0" spc="-20"/>
              <a:t>avoiding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15"/>
              <a:t>loading</a:t>
            </a:r>
            <a:r>
              <a:rPr dirty="0" spc="-165"/>
              <a:t> </a:t>
            </a:r>
            <a:r>
              <a:rPr dirty="0" spc="-25"/>
              <a:t>of</a:t>
            </a:r>
            <a:r>
              <a:rPr dirty="0" spc="-165"/>
              <a:t> </a:t>
            </a:r>
            <a:r>
              <a:rPr dirty="0" spc="-5"/>
              <a:t>objects</a:t>
            </a:r>
            <a:r>
              <a:rPr dirty="0" spc="-165"/>
              <a:t> </a:t>
            </a:r>
            <a:r>
              <a:rPr dirty="0" spc="-35"/>
              <a:t>that</a:t>
            </a:r>
            <a:r>
              <a:rPr dirty="0" spc="-165"/>
              <a:t> </a:t>
            </a:r>
            <a:r>
              <a:rPr dirty="0" spc="-45"/>
              <a:t>are</a:t>
            </a:r>
            <a:r>
              <a:rPr dirty="0" spc="-165"/>
              <a:t> </a:t>
            </a:r>
            <a:r>
              <a:rPr dirty="0" spc="-15"/>
              <a:t>not</a:t>
            </a:r>
            <a:r>
              <a:rPr dirty="0" spc="-165"/>
              <a:t> </a:t>
            </a:r>
            <a:r>
              <a:rPr dirty="0" spc="-20"/>
              <a:t>currently</a:t>
            </a:r>
            <a:r>
              <a:rPr dirty="0" spc="-165"/>
              <a:t> </a:t>
            </a:r>
            <a:r>
              <a:rPr dirty="0" spc="20"/>
              <a:t>needed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0453" y="2022486"/>
            <a:ext cx="916114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4.Use 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Instruments: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Instruments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tool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provided by 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Xcode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help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leaks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memory-related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issues.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dirty="0" sz="2200" spc="-6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Instruments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regularly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fix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memory-related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problems.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0453" y="4070362"/>
            <a:ext cx="8823325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5.Use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@autoreleasepool: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@autoreleasepool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keyword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Objective-C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200" spc="-6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temporary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automatically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released </a:t>
            </a:r>
            <a:r>
              <a:rPr dirty="0" sz="2200" spc="-6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pool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drained. 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manage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memory 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200" spc="-16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1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200" spc="1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200" spc="-27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2653" y="1836437"/>
            <a:ext cx="9683750" cy="0"/>
          </a:xfrm>
          <a:custGeom>
            <a:avLst/>
            <a:gdLst/>
            <a:ahLst/>
            <a:cxnLst/>
            <a:rect l="l" t="t" r="r" b="b"/>
            <a:pathLst>
              <a:path w="9683750" h="0">
                <a:moveTo>
                  <a:pt x="0" y="0"/>
                </a:moveTo>
                <a:lnTo>
                  <a:pt x="9683233" y="0"/>
                </a:lnTo>
              </a:path>
            </a:pathLst>
          </a:custGeom>
          <a:ln w="19049">
            <a:solidFill>
              <a:srgbClr val="C2AB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42653" y="3884312"/>
            <a:ext cx="9683750" cy="0"/>
          </a:xfrm>
          <a:custGeom>
            <a:avLst/>
            <a:gdLst/>
            <a:ahLst/>
            <a:cxnLst/>
            <a:rect l="l" t="t" r="r" b="b"/>
            <a:pathLst>
              <a:path w="9683750" h="0">
                <a:moveTo>
                  <a:pt x="0" y="0"/>
                </a:moveTo>
                <a:lnTo>
                  <a:pt x="9683233" y="0"/>
                </a:lnTo>
              </a:path>
            </a:pathLst>
          </a:custGeom>
          <a:ln w="19049">
            <a:solidFill>
              <a:srgbClr val="C2AB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42653" y="6322712"/>
            <a:ext cx="9683750" cy="0"/>
          </a:xfrm>
          <a:custGeom>
            <a:avLst/>
            <a:gdLst/>
            <a:ahLst/>
            <a:cxnLst/>
            <a:rect l="l" t="t" r="r" b="b"/>
            <a:pathLst>
              <a:path w="9683750" h="0">
                <a:moveTo>
                  <a:pt x="0" y="0"/>
                </a:moveTo>
                <a:lnTo>
                  <a:pt x="9683233" y="0"/>
                </a:lnTo>
              </a:path>
            </a:pathLst>
          </a:custGeom>
          <a:ln w="19049">
            <a:solidFill>
              <a:srgbClr val="C2ABC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5098653" y="6917183"/>
            <a:ext cx="1685925" cy="2752725"/>
            <a:chOff x="15098653" y="6917183"/>
            <a:chExt cx="1685925" cy="2752725"/>
          </a:xfrm>
        </p:grpSpPr>
        <p:sp>
          <p:nvSpPr>
            <p:cNvPr id="9" name="object 9"/>
            <p:cNvSpPr/>
            <p:nvPr/>
          </p:nvSpPr>
          <p:spPr>
            <a:xfrm>
              <a:off x="15136962" y="6955416"/>
              <a:ext cx="1609090" cy="2676525"/>
            </a:xfrm>
            <a:custGeom>
              <a:avLst/>
              <a:gdLst/>
              <a:ahLst/>
              <a:cxnLst/>
              <a:rect l="l" t="t" r="r" b="b"/>
              <a:pathLst>
                <a:path w="1609090" h="2676525">
                  <a:moveTo>
                    <a:pt x="1407157" y="2676260"/>
                  </a:moveTo>
                  <a:lnTo>
                    <a:pt x="201810" y="2676260"/>
                  </a:lnTo>
                  <a:lnTo>
                    <a:pt x="155602" y="2670930"/>
                  </a:lnTo>
                  <a:lnTo>
                    <a:pt x="113150" y="2655752"/>
                  </a:lnTo>
                  <a:lnTo>
                    <a:pt x="75675" y="2631947"/>
                  </a:lnTo>
                  <a:lnTo>
                    <a:pt x="44401" y="2600735"/>
                  </a:lnTo>
                  <a:lnTo>
                    <a:pt x="20548" y="2563335"/>
                  </a:lnTo>
                  <a:lnTo>
                    <a:pt x="5340" y="2520968"/>
                  </a:lnTo>
                  <a:lnTo>
                    <a:pt x="0" y="2474852"/>
                  </a:lnTo>
                  <a:lnTo>
                    <a:pt x="0" y="201407"/>
                  </a:lnTo>
                  <a:lnTo>
                    <a:pt x="5340" y="155292"/>
                  </a:lnTo>
                  <a:lnTo>
                    <a:pt x="20548" y="112924"/>
                  </a:lnTo>
                  <a:lnTo>
                    <a:pt x="44401" y="75524"/>
                  </a:lnTo>
                  <a:lnTo>
                    <a:pt x="75675" y="44312"/>
                  </a:lnTo>
                  <a:lnTo>
                    <a:pt x="113150" y="20507"/>
                  </a:lnTo>
                  <a:lnTo>
                    <a:pt x="155602" y="5330"/>
                  </a:lnTo>
                  <a:lnTo>
                    <a:pt x="201810" y="0"/>
                  </a:lnTo>
                  <a:lnTo>
                    <a:pt x="1407157" y="0"/>
                  </a:lnTo>
                  <a:lnTo>
                    <a:pt x="1453365" y="5330"/>
                  </a:lnTo>
                  <a:lnTo>
                    <a:pt x="1495817" y="20507"/>
                  </a:lnTo>
                  <a:lnTo>
                    <a:pt x="1533292" y="44312"/>
                  </a:lnTo>
                  <a:lnTo>
                    <a:pt x="1564567" y="75524"/>
                  </a:lnTo>
                  <a:lnTo>
                    <a:pt x="1588419" y="112924"/>
                  </a:lnTo>
                  <a:lnTo>
                    <a:pt x="1603627" y="155292"/>
                  </a:lnTo>
                  <a:lnTo>
                    <a:pt x="1608968" y="201407"/>
                  </a:lnTo>
                  <a:lnTo>
                    <a:pt x="1608968" y="2474852"/>
                  </a:lnTo>
                  <a:lnTo>
                    <a:pt x="1603627" y="2520968"/>
                  </a:lnTo>
                  <a:lnTo>
                    <a:pt x="1588419" y="2563335"/>
                  </a:lnTo>
                  <a:lnTo>
                    <a:pt x="1564567" y="2600735"/>
                  </a:lnTo>
                  <a:lnTo>
                    <a:pt x="1533292" y="2631947"/>
                  </a:lnTo>
                  <a:lnTo>
                    <a:pt x="1495817" y="2655752"/>
                  </a:lnTo>
                  <a:lnTo>
                    <a:pt x="1453365" y="2670930"/>
                  </a:lnTo>
                  <a:lnTo>
                    <a:pt x="1407157" y="2676260"/>
                  </a:lnTo>
                  <a:close/>
                </a:path>
              </a:pathLst>
            </a:custGeom>
            <a:solidFill>
              <a:srgbClr val="DEF0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098649" y="6917193"/>
              <a:ext cx="1685925" cy="2752725"/>
            </a:xfrm>
            <a:custGeom>
              <a:avLst/>
              <a:gdLst/>
              <a:ahLst/>
              <a:cxnLst/>
              <a:rect l="l" t="t" r="r" b="b"/>
              <a:pathLst>
                <a:path w="1685925" h="2752725">
                  <a:moveTo>
                    <a:pt x="958151" y="1046975"/>
                  </a:moveTo>
                  <a:lnTo>
                    <a:pt x="957948" y="1018578"/>
                  </a:lnTo>
                  <a:lnTo>
                    <a:pt x="932243" y="1024750"/>
                  </a:lnTo>
                  <a:lnTo>
                    <a:pt x="906551" y="1035862"/>
                  </a:lnTo>
                  <a:lnTo>
                    <a:pt x="862330" y="1071041"/>
                  </a:lnTo>
                  <a:lnTo>
                    <a:pt x="835444" y="1116939"/>
                  </a:lnTo>
                  <a:lnTo>
                    <a:pt x="830745" y="1141476"/>
                  </a:lnTo>
                  <a:lnTo>
                    <a:pt x="833678" y="1166469"/>
                  </a:lnTo>
                  <a:lnTo>
                    <a:pt x="886853" y="1153325"/>
                  </a:lnTo>
                  <a:lnTo>
                    <a:pt x="929297" y="1118755"/>
                  </a:lnTo>
                  <a:lnTo>
                    <a:pt x="952550" y="1074026"/>
                  </a:lnTo>
                  <a:lnTo>
                    <a:pt x="958151" y="1046975"/>
                  </a:lnTo>
                  <a:close/>
                </a:path>
                <a:path w="1685925" h="2752725">
                  <a:moveTo>
                    <a:pt x="1110957" y="1476679"/>
                  </a:moveTo>
                  <a:lnTo>
                    <a:pt x="1075613" y="1456029"/>
                  </a:lnTo>
                  <a:lnTo>
                    <a:pt x="1048791" y="1427835"/>
                  </a:lnTo>
                  <a:lnTo>
                    <a:pt x="1030922" y="1394383"/>
                  </a:lnTo>
                  <a:lnTo>
                    <a:pt x="1022477" y="1357972"/>
                  </a:lnTo>
                  <a:lnTo>
                    <a:pt x="1023899" y="1320901"/>
                  </a:lnTo>
                  <a:lnTo>
                    <a:pt x="1035621" y="1285443"/>
                  </a:lnTo>
                  <a:lnTo>
                    <a:pt x="1058100" y="1253896"/>
                  </a:lnTo>
                  <a:lnTo>
                    <a:pt x="1091793" y="1228547"/>
                  </a:lnTo>
                  <a:lnTo>
                    <a:pt x="1065047" y="1202766"/>
                  </a:lnTo>
                  <a:lnTo>
                    <a:pt x="1053553" y="1195133"/>
                  </a:lnTo>
                  <a:lnTo>
                    <a:pt x="1035634" y="1183233"/>
                  </a:lnTo>
                  <a:lnTo>
                    <a:pt x="1004404" y="1170863"/>
                  </a:lnTo>
                  <a:lnTo>
                    <a:pt x="972273" y="1166545"/>
                  </a:lnTo>
                  <a:lnTo>
                    <a:pt x="934770" y="1171003"/>
                  </a:lnTo>
                  <a:lnTo>
                    <a:pt x="905332" y="1180833"/>
                  </a:lnTo>
                  <a:lnTo>
                    <a:pt x="879487" y="1190663"/>
                  </a:lnTo>
                  <a:lnTo>
                    <a:pt x="852754" y="1195133"/>
                  </a:lnTo>
                  <a:lnTo>
                    <a:pt x="824674" y="1190663"/>
                  </a:lnTo>
                  <a:lnTo>
                    <a:pt x="796582" y="1180833"/>
                  </a:lnTo>
                  <a:lnTo>
                    <a:pt x="766699" y="1171003"/>
                  </a:lnTo>
                  <a:lnTo>
                    <a:pt x="697598" y="1171752"/>
                  </a:lnTo>
                  <a:lnTo>
                    <a:pt x="631698" y="1210792"/>
                  </a:lnTo>
                  <a:lnTo>
                    <a:pt x="604126" y="1242847"/>
                  </a:lnTo>
                  <a:lnTo>
                    <a:pt x="587171" y="1277073"/>
                  </a:lnTo>
                  <a:lnTo>
                    <a:pt x="577316" y="1317383"/>
                  </a:lnTo>
                  <a:lnTo>
                    <a:pt x="574649" y="1362278"/>
                  </a:lnTo>
                  <a:lnTo>
                    <a:pt x="579272" y="1410271"/>
                  </a:lnTo>
                  <a:lnTo>
                    <a:pt x="591248" y="1459839"/>
                  </a:lnTo>
                  <a:lnTo>
                    <a:pt x="610666" y="1509496"/>
                  </a:lnTo>
                  <a:lnTo>
                    <a:pt x="637603" y="1557731"/>
                  </a:lnTo>
                  <a:lnTo>
                    <a:pt x="681240" y="1616748"/>
                  </a:lnTo>
                  <a:lnTo>
                    <a:pt x="742810" y="1643608"/>
                  </a:lnTo>
                  <a:lnTo>
                    <a:pt x="770051" y="1641868"/>
                  </a:lnTo>
                  <a:lnTo>
                    <a:pt x="817410" y="1624139"/>
                  </a:lnTo>
                  <a:lnTo>
                    <a:pt x="852754" y="1619745"/>
                  </a:lnTo>
                  <a:lnTo>
                    <a:pt x="885355" y="1621472"/>
                  </a:lnTo>
                  <a:lnTo>
                    <a:pt x="908964" y="1629892"/>
                  </a:lnTo>
                  <a:lnTo>
                    <a:pt x="930783" y="1639201"/>
                  </a:lnTo>
                  <a:lnTo>
                    <a:pt x="957948" y="1643608"/>
                  </a:lnTo>
                  <a:lnTo>
                    <a:pt x="1008913" y="1619745"/>
                  </a:lnTo>
                  <a:lnTo>
                    <a:pt x="1044663" y="1583182"/>
                  </a:lnTo>
                  <a:lnTo>
                    <a:pt x="1067892" y="1552917"/>
                  </a:lnTo>
                  <a:lnTo>
                    <a:pt x="1078001" y="1533613"/>
                  </a:lnTo>
                  <a:lnTo>
                    <a:pt x="1087640" y="1516545"/>
                  </a:lnTo>
                  <a:lnTo>
                    <a:pt x="1098169" y="1498600"/>
                  </a:lnTo>
                  <a:lnTo>
                    <a:pt x="1110957" y="1476679"/>
                  </a:lnTo>
                  <a:close/>
                </a:path>
                <a:path w="1685925" h="2752725">
                  <a:moveTo>
                    <a:pt x="1685582" y="239636"/>
                  </a:moveTo>
                  <a:lnTo>
                    <a:pt x="1680705" y="191338"/>
                  </a:lnTo>
                  <a:lnTo>
                    <a:pt x="1666709" y="146354"/>
                  </a:lnTo>
                  <a:lnTo>
                    <a:pt x="1644573" y="105651"/>
                  </a:lnTo>
                  <a:lnTo>
                    <a:pt x="1620456" y="76466"/>
                  </a:lnTo>
                  <a:lnTo>
                    <a:pt x="1615262" y="70180"/>
                  </a:lnTo>
                  <a:lnTo>
                    <a:pt x="1608963" y="64998"/>
                  </a:lnTo>
                  <a:lnTo>
                    <a:pt x="1608963" y="239636"/>
                  </a:lnTo>
                  <a:lnTo>
                    <a:pt x="1608963" y="2513076"/>
                  </a:lnTo>
                  <a:lnTo>
                    <a:pt x="1603121" y="2556421"/>
                  </a:lnTo>
                  <a:lnTo>
                    <a:pt x="1586611" y="2595384"/>
                  </a:lnTo>
                  <a:lnTo>
                    <a:pt x="1561033" y="2628417"/>
                  </a:lnTo>
                  <a:lnTo>
                    <a:pt x="1527937" y="2653957"/>
                  </a:lnTo>
                  <a:lnTo>
                    <a:pt x="1488884" y="2670416"/>
                  </a:lnTo>
                  <a:lnTo>
                    <a:pt x="1445463" y="2676258"/>
                  </a:lnTo>
                  <a:lnTo>
                    <a:pt x="240118" y="2676258"/>
                  </a:lnTo>
                  <a:lnTo>
                    <a:pt x="196697" y="2670416"/>
                  </a:lnTo>
                  <a:lnTo>
                    <a:pt x="157645" y="2653957"/>
                  </a:lnTo>
                  <a:lnTo>
                    <a:pt x="124548" y="2628417"/>
                  </a:lnTo>
                  <a:lnTo>
                    <a:pt x="98971" y="2595384"/>
                  </a:lnTo>
                  <a:lnTo>
                    <a:pt x="82461" y="2556421"/>
                  </a:lnTo>
                  <a:lnTo>
                    <a:pt x="76619" y="2513076"/>
                  </a:lnTo>
                  <a:lnTo>
                    <a:pt x="76619" y="239636"/>
                  </a:lnTo>
                  <a:lnTo>
                    <a:pt x="82461" y="196303"/>
                  </a:lnTo>
                  <a:lnTo>
                    <a:pt x="98971" y="157327"/>
                  </a:lnTo>
                  <a:lnTo>
                    <a:pt x="124548" y="124294"/>
                  </a:lnTo>
                  <a:lnTo>
                    <a:pt x="157645" y="98767"/>
                  </a:lnTo>
                  <a:lnTo>
                    <a:pt x="196697" y="82296"/>
                  </a:lnTo>
                  <a:lnTo>
                    <a:pt x="240118" y="76466"/>
                  </a:lnTo>
                  <a:lnTo>
                    <a:pt x="459701" y="76466"/>
                  </a:lnTo>
                  <a:lnTo>
                    <a:pt x="465721" y="106210"/>
                  </a:lnTo>
                  <a:lnTo>
                    <a:pt x="482155" y="130517"/>
                  </a:lnTo>
                  <a:lnTo>
                    <a:pt x="506501" y="146913"/>
                  </a:lnTo>
                  <a:lnTo>
                    <a:pt x="536321" y="152920"/>
                  </a:lnTo>
                  <a:lnTo>
                    <a:pt x="1149261" y="152920"/>
                  </a:lnTo>
                  <a:lnTo>
                    <a:pt x="1179080" y="146913"/>
                  </a:lnTo>
                  <a:lnTo>
                    <a:pt x="1203426" y="130517"/>
                  </a:lnTo>
                  <a:lnTo>
                    <a:pt x="1219860" y="106210"/>
                  </a:lnTo>
                  <a:lnTo>
                    <a:pt x="1225880" y="76466"/>
                  </a:lnTo>
                  <a:lnTo>
                    <a:pt x="1445463" y="76466"/>
                  </a:lnTo>
                  <a:lnTo>
                    <a:pt x="1488884" y="82296"/>
                  </a:lnTo>
                  <a:lnTo>
                    <a:pt x="1527937" y="98767"/>
                  </a:lnTo>
                  <a:lnTo>
                    <a:pt x="1561033" y="124294"/>
                  </a:lnTo>
                  <a:lnTo>
                    <a:pt x="1586611" y="157327"/>
                  </a:lnTo>
                  <a:lnTo>
                    <a:pt x="1603121" y="196303"/>
                  </a:lnTo>
                  <a:lnTo>
                    <a:pt x="1608963" y="239636"/>
                  </a:lnTo>
                  <a:lnTo>
                    <a:pt x="1608963" y="64998"/>
                  </a:lnTo>
                  <a:lnTo>
                    <a:pt x="1579727" y="40919"/>
                  </a:lnTo>
                  <a:lnTo>
                    <a:pt x="1538935" y="18821"/>
                  </a:lnTo>
                  <a:lnTo>
                    <a:pt x="1493862" y="4864"/>
                  </a:lnTo>
                  <a:lnTo>
                    <a:pt x="1445463" y="0"/>
                  </a:lnTo>
                  <a:lnTo>
                    <a:pt x="1149261" y="0"/>
                  </a:lnTo>
                  <a:lnTo>
                    <a:pt x="536321" y="0"/>
                  </a:lnTo>
                  <a:lnTo>
                    <a:pt x="240118" y="0"/>
                  </a:lnTo>
                  <a:lnTo>
                    <a:pt x="191719" y="4864"/>
                  </a:lnTo>
                  <a:lnTo>
                    <a:pt x="146646" y="18821"/>
                  </a:lnTo>
                  <a:lnTo>
                    <a:pt x="105854" y="40919"/>
                  </a:lnTo>
                  <a:lnTo>
                    <a:pt x="70319" y="70180"/>
                  </a:lnTo>
                  <a:lnTo>
                    <a:pt x="41008" y="105651"/>
                  </a:lnTo>
                  <a:lnTo>
                    <a:pt x="18872" y="146354"/>
                  </a:lnTo>
                  <a:lnTo>
                    <a:pt x="4876" y="191338"/>
                  </a:lnTo>
                  <a:lnTo>
                    <a:pt x="0" y="239636"/>
                  </a:lnTo>
                  <a:lnTo>
                    <a:pt x="0" y="2513076"/>
                  </a:lnTo>
                  <a:lnTo>
                    <a:pt x="4876" y="2561374"/>
                  </a:lnTo>
                  <a:lnTo>
                    <a:pt x="18872" y="2606370"/>
                  </a:lnTo>
                  <a:lnTo>
                    <a:pt x="41008" y="2647073"/>
                  </a:lnTo>
                  <a:lnTo>
                    <a:pt x="70319" y="2682532"/>
                  </a:lnTo>
                  <a:lnTo>
                    <a:pt x="105854" y="2711793"/>
                  </a:lnTo>
                  <a:lnTo>
                    <a:pt x="146646" y="2733891"/>
                  </a:lnTo>
                  <a:lnTo>
                    <a:pt x="191719" y="2747848"/>
                  </a:lnTo>
                  <a:lnTo>
                    <a:pt x="240118" y="2752725"/>
                  </a:lnTo>
                  <a:lnTo>
                    <a:pt x="1445463" y="2752725"/>
                  </a:lnTo>
                  <a:lnTo>
                    <a:pt x="1493862" y="2747848"/>
                  </a:lnTo>
                  <a:lnTo>
                    <a:pt x="1538935" y="2733891"/>
                  </a:lnTo>
                  <a:lnTo>
                    <a:pt x="1579727" y="2711793"/>
                  </a:lnTo>
                  <a:lnTo>
                    <a:pt x="1615262" y="2682532"/>
                  </a:lnTo>
                  <a:lnTo>
                    <a:pt x="1644573" y="2647073"/>
                  </a:lnTo>
                  <a:lnTo>
                    <a:pt x="1666709" y="2606370"/>
                  </a:lnTo>
                  <a:lnTo>
                    <a:pt x="1680705" y="2561374"/>
                  </a:lnTo>
                  <a:lnTo>
                    <a:pt x="1685582" y="2513076"/>
                  </a:lnTo>
                  <a:lnTo>
                    <a:pt x="1685582" y="239636"/>
                  </a:lnTo>
                  <a:close/>
                </a:path>
              </a:pathLst>
            </a:custGeom>
            <a:solidFill>
              <a:srgbClr val="4687C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014" y="6925390"/>
            <a:ext cx="2286997" cy="270720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1960793" y="6752487"/>
            <a:ext cx="2057400" cy="2922905"/>
            <a:chOff x="11960793" y="6752487"/>
            <a:chExt cx="2057400" cy="2922905"/>
          </a:xfrm>
        </p:grpSpPr>
        <p:sp>
          <p:nvSpPr>
            <p:cNvPr id="13" name="object 13"/>
            <p:cNvSpPr/>
            <p:nvPr/>
          </p:nvSpPr>
          <p:spPr>
            <a:xfrm>
              <a:off x="12002313" y="6795312"/>
              <a:ext cx="1972945" cy="2837180"/>
            </a:xfrm>
            <a:custGeom>
              <a:avLst/>
              <a:gdLst/>
              <a:ahLst/>
              <a:cxnLst/>
              <a:rect l="l" t="t" r="r" b="b"/>
              <a:pathLst>
                <a:path w="1972944" h="2837179">
                  <a:moveTo>
                    <a:pt x="1972945" y="1113142"/>
                  </a:moveTo>
                  <a:lnTo>
                    <a:pt x="1964016" y="1074204"/>
                  </a:lnTo>
                  <a:lnTo>
                    <a:pt x="1964016" y="1113561"/>
                  </a:lnTo>
                  <a:lnTo>
                    <a:pt x="1846199" y="2017331"/>
                  </a:lnTo>
                  <a:lnTo>
                    <a:pt x="1460411" y="2619070"/>
                  </a:lnTo>
                  <a:lnTo>
                    <a:pt x="987082" y="2827718"/>
                  </a:lnTo>
                  <a:lnTo>
                    <a:pt x="513816" y="2619070"/>
                  </a:lnTo>
                  <a:lnTo>
                    <a:pt x="134632" y="2027618"/>
                  </a:lnTo>
                  <a:lnTo>
                    <a:pt x="614337" y="2206802"/>
                  </a:lnTo>
                  <a:lnTo>
                    <a:pt x="991527" y="2373401"/>
                  </a:lnTo>
                  <a:lnTo>
                    <a:pt x="991527" y="2359914"/>
                  </a:lnTo>
                  <a:lnTo>
                    <a:pt x="991527" y="2116340"/>
                  </a:lnTo>
                  <a:lnTo>
                    <a:pt x="991527" y="2105101"/>
                  </a:lnTo>
                  <a:lnTo>
                    <a:pt x="982700" y="2107285"/>
                  </a:lnTo>
                  <a:lnTo>
                    <a:pt x="982700" y="2116340"/>
                  </a:lnTo>
                  <a:lnTo>
                    <a:pt x="982700" y="2359914"/>
                  </a:lnTo>
                  <a:lnTo>
                    <a:pt x="629335" y="2203793"/>
                  </a:lnTo>
                  <a:lnTo>
                    <a:pt x="982700" y="2116340"/>
                  </a:lnTo>
                  <a:lnTo>
                    <a:pt x="982700" y="2107285"/>
                  </a:lnTo>
                  <a:lnTo>
                    <a:pt x="622198" y="2196490"/>
                  </a:lnTo>
                  <a:lnTo>
                    <a:pt x="749350" y="1770545"/>
                  </a:lnTo>
                  <a:lnTo>
                    <a:pt x="749566" y="1769821"/>
                  </a:lnTo>
                  <a:lnTo>
                    <a:pt x="984783" y="1917623"/>
                  </a:lnTo>
                  <a:lnTo>
                    <a:pt x="991527" y="1913877"/>
                  </a:lnTo>
                  <a:lnTo>
                    <a:pt x="991527" y="1905952"/>
                  </a:lnTo>
                  <a:lnTo>
                    <a:pt x="991527" y="1297139"/>
                  </a:lnTo>
                  <a:lnTo>
                    <a:pt x="991527" y="1279334"/>
                  </a:lnTo>
                  <a:lnTo>
                    <a:pt x="993673" y="1274991"/>
                  </a:lnTo>
                  <a:lnTo>
                    <a:pt x="989330" y="1274279"/>
                  </a:lnTo>
                  <a:lnTo>
                    <a:pt x="987069" y="1271828"/>
                  </a:lnTo>
                  <a:lnTo>
                    <a:pt x="982700" y="1267129"/>
                  </a:lnTo>
                  <a:lnTo>
                    <a:pt x="982700" y="1297139"/>
                  </a:lnTo>
                  <a:lnTo>
                    <a:pt x="982700" y="1905952"/>
                  </a:lnTo>
                  <a:lnTo>
                    <a:pt x="752703" y="1761363"/>
                  </a:lnTo>
                  <a:lnTo>
                    <a:pt x="755421" y="1755876"/>
                  </a:lnTo>
                  <a:lnTo>
                    <a:pt x="978496" y="1305610"/>
                  </a:lnTo>
                  <a:lnTo>
                    <a:pt x="982700" y="1297139"/>
                  </a:lnTo>
                  <a:lnTo>
                    <a:pt x="982700" y="1267129"/>
                  </a:lnTo>
                  <a:lnTo>
                    <a:pt x="980478" y="1264742"/>
                  </a:lnTo>
                  <a:lnTo>
                    <a:pt x="980478" y="1281709"/>
                  </a:lnTo>
                  <a:lnTo>
                    <a:pt x="807313" y="1631302"/>
                  </a:lnTo>
                  <a:lnTo>
                    <a:pt x="745591" y="1755876"/>
                  </a:lnTo>
                  <a:lnTo>
                    <a:pt x="740156" y="1751114"/>
                  </a:lnTo>
                  <a:lnTo>
                    <a:pt x="740156" y="1770545"/>
                  </a:lnTo>
                  <a:lnTo>
                    <a:pt x="612914" y="2196833"/>
                  </a:lnTo>
                  <a:lnTo>
                    <a:pt x="135851" y="2018665"/>
                  </a:lnTo>
                  <a:lnTo>
                    <a:pt x="740156" y="1770545"/>
                  </a:lnTo>
                  <a:lnTo>
                    <a:pt x="740156" y="1751114"/>
                  </a:lnTo>
                  <a:lnTo>
                    <a:pt x="738746" y="1749882"/>
                  </a:lnTo>
                  <a:lnTo>
                    <a:pt x="738746" y="1761591"/>
                  </a:lnTo>
                  <a:lnTo>
                    <a:pt x="127419" y="2012657"/>
                  </a:lnTo>
                  <a:lnTo>
                    <a:pt x="11544" y="1124318"/>
                  </a:lnTo>
                  <a:lnTo>
                    <a:pt x="738746" y="1761591"/>
                  </a:lnTo>
                  <a:lnTo>
                    <a:pt x="738746" y="1749882"/>
                  </a:lnTo>
                  <a:lnTo>
                    <a:pt x="20320" y="1120305"/>
                  </a:lnTo>
                  <a:lnTo>
                    <a:pt x="980478" y="1281709"/>
                  </a:lnTo>
                  <a:lnTo>
                    <a:pt x="980478" y="1264742"/>
                  </a:lnTo>
                  <a:lnTo>
                    <a:pt x="975106" y="1258951"/>
                  </a:lnTo>
                  <a:lnTo>
                    <a:pt x="975106" y="1271828"/>
                  </a:lnTo>
                  <a:lnTo>
                    <a:pt x="36029" y="1113993"/>
                  </a:lnTo>
                  <a:lnTo>
                    <a:pt x="566077" y="1047038"/>
                  </a:lnTo>
                  <a:lnTo>
                    <a:pt x="745299" y="1024420"/>
                  </a:lnTo>
                  <a:lnTo>
                    <a:pt x="975106" y="1271828"/>
                  </a:lnTo>
                  <a:lnTo>
                    <a:pt x="975106" y="1258951"/>
                  </a:lnTo>
                  <a:lnTo>
                    <a:pt x="757313" y="1024394"/>
                  </a:lnTo>
                  <a:lnTo>
                    <a:pt x="748665" y="1015085"/>
                  </a:lnTo>
                  <a:lnTo>
                    <a:pt x="735545" y="1000988"/>
                  </a:lnTo>
                  <a:lnTo>
                    <a:pt x="735545" y="1013891"/>
                  </a:lnTo>
                  <a:lnTo>
                    <a:pt x="711796" y="1010907"/>
                  </a:lnTo>
                  <a:lnTo>
                    <a:pt x="711796" y="1019746"/>
                  </a:lnTo>
                  <a:lnTo>
                    <a:pt x="11391" y="1108176"/>
                  </a:lnTo>
                  <a:lnTo>
                    <a:pt x="43548" y="967917"/>
                  </a:lnTo>
                  <a:lnTo>
                    <a:pt x="50774" y="936421"/>
                  </a:lnTo>
                  <a:lnTo>
                    <a:pt x="711796" y="1019746"/>
                  </a:lnTo>
                  <a:lnTo>
                    <a:pt x="711796" y="1010907"/>
                  </a:lnTo>
                  <a:lnTo>
                    <a:pt x="121208" y="936409"/>
                  </a:lnTo>
                  <a:lnTo>
                    <a:pt x="52755" y="927785"/>
                  </a:lnTo>
                  <a:lnTo>
                    <a:pt x="172161" y="407238"/>
                  </a:lnTo>
                  <a:lnTo>
                    <a:pt x="735545" y="1013891"/>
                  </a:lnTo>
                  <a:lnTo>
                    <a:pt x="735545" y="1000988"/>
                  </a:lnTo>
                  <a:lnTo>
                    <a:pt x="185674" y="408825"/>
                  </a:lnTo>
                  <a:lnTo>
                    <a:pt x="985532" y="710653"/>
                  </a:lnTo>
                  <a:lnTo>
                    <a:pt x="990676" y="703961"/>
                  </a:lnTo>
                  <a:lnTo>
                    <a:pt x="985901" y="697280"/>
                  </a:lnTo>
                  <a:lnTo>
                    <a:pt x="975106" y="682142"/>
                  </a:lnTo>
                  <a:lnTo>
                    <a:pt x="975106" y="697280"/>
                  </a:lnTo>
                  <a:lnTo>
                    <a:pt x="177825" y="396443"/>
                  </a:lnTo>
                  <a:lnTo>
                    <a:pt x="523341" y="63588"/>
                  </a:lnTo>
                  <a:lnTo>
                    <a:pt x="975106" y="697280"/>
                  </a:lnTo>
                  <a:lnTo>
                    <a:pt x="975106" y="682142"/>
                  </a:lnTo>
                  <a:lnTo>
                    <a:pt x="534111" y="63576"/>
                  </a:lnTo>
                  <a:lnTo>
                    <a:pt x="531876" y="60452"/>
                  </a:lnTo>
                  <a:lnTo>
                    <a:pt x="987107" y="8839"/>
                  </a:lnTo>
                  <a:lnTo>
                    <a:pt x="1448257" y="61125"/>
                  </a:lnTo>
                  <a:lnTo>
                    <a:pt x="1800504" y="400392"/>
                  </a:lnTo>
                  <a:lnTo>
                    <a:pt x="1964016" y="1113561"/>
                  </a:lnTo>
                  <a:lnTo>
                    <a:pt x="1964016" y="1074204"/>
                  </a:lnTo>
                  <a:lnTo>
                    <a:pt x="1808518" y="395846"/>
                  </a:lnTo>
                  <a:lnTo>
                    <a:pt x="1452219" y="52717"/>
                  </a:lnTo>
                  <a:lnTo>
                    <a:pt x="987628" y="0"/>
                  </a:lnTo>
                  <a:lnTo>
                    <a:pt x="987120" y="4394"/>
                  </a:lnTo>
                  <a:lnTo>
                    <a:pt x="986612" y="0"/>
                  </a:lnTo>
                  <a:lnTo>
                    <a:pt x="526034" y="52260"/>
                  </a:lnTo>
                  <a:lnTo>
                    <a:pt x="524573" y="50203"/>
                  </a:lnTo>
                  <a:lnTo>
                    <a:pt x="161632" y="399745"/>
                  </a:lnTo>
                  <a:lnTo>
                    <a:pt x="164553" y="400862"/>
                  </a:lnTo>
                  <a:lnTo>
                    <a:pt x="43980" y="926668"/>
                  </a:lnTo>
                  <a:lnTo>
                    <a:pt x="0" y="1118489"/>
                  </a:lnTo>
                  <a:lnTo>
                    <a:pt x="1879" y="1118260"/>
                  </a:lnTo>
                  <a:lnTo>
                    <a:pt x="119418" y="2019465"/>
                  </a:lnTo>
                  <a:lnTo>
                    <a:pt x="507822" y="2626080"/>
                  </a:lnTo>
                  <a:lnTo>
                    <a:pt x="985316" y="2836583"/>
                  </a:lnTo>
                  <a:lnTo>
                    <a:pt x="987094" y="2832519"/>
                  </a:lnTo>
                  <a:lnTo>
                    <a:pt x="988910" y="2836583"/>
                  </a:lnTo>
                  <a:lnTo>
                    <a:pt x="1466405" y="2626080"/>
                  </a:lnTo>
                  <a:lnTo>
                    <a:pt x="1854644" y="2020430"/>
                  </a:lnTo>
                  <a:lnTo>
                    <a:pt x="1972945" y="1113142"/>
                  </a:lnTo>
                  <a:close/>
                </a:path>
              </a:pathLst>
            </a:custGeom>
            <a:solidFill>
              <a:srgbClr val="00BC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5897" y="6752487"/>
              <a:ext cx="1552178" cy="27126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60784" y="7146200"/>
              <a:ext cx="1076325" cy="2529205"/>
            </a:xfrm>
            <a:custGeom>
              <a:avLst/>
              <a:gdLst/>
              <a:ahLst/>
              <a:cxnLst/>
              <a:rect l="l" t="t" r="r" b="b"/>
              <a:pathLst>
                <a:path w="1076325" h="2529204">
                  <a:moveTo>
                    <a:pt x="94437" y="762457"/>
                  </a:moveTo>
                  <a:lnTo>
                    <a:pt x="90728" y="744054"/>
                  </a:lnTo>
                  <a:lnTo>
                    <a:pt x="80619" y="729043"/>
                  </a:lnTo>
                  <a:lnTo>
                    <a:pt x="65620" y="718908"/>
                  </a:lnTo>
                  <a:lnTo>
                    <a:pt x="47244" y="715200"/>
                  </a:lnTo>
                  <a:lnTo>
                    <a:pt x="28854" y="718908"/>
                  </a:lnTo>
                  <a:lnTo>
                    <a:pt x="13830" y="729043"/>
                  </a:lnTo>
                  <a:lnTo>
                    <a:pt x="3708" y="744054"/>
                  </a:lnTo>
                  <a:lnTo>
                    <a:pt x="0" y="762457"/>
                  </a:lnTo>
                  <a:lnTo>
                    <a:pt x="3708" y="780872"/>
                  </a:lnTo>
                  <a:lnTo>
                    <a:pt x="13830" y="795883"/>
                  </a:lnTo>
                  <a:lnTo>
                    <a:pt x="28854" y="806005"/>
                  </a:lnTo>
                  <a:lnTo>
                    <a:pt x="47244" y="809726"/>
                  </a:lnTo>
                  <a:lnTo>
                    <a:pt x="65620" y="806005"/>
                  </a:lnTo>
                  <a:lnTo>
                    <a:pt x="80619" y="795883"/>
                  </a:lnTo>
                  <a:lnTo>
                    <a:pt x="90728" y="780872"/>
                  </a:lnTo>
                  <a:lnTo>
                    <a:pt x="94437" y="762457"/>
                  </a:lnTo>
                  <a:close/>
                </a:path>
                <a:path w="1076325" h="2529204">
                  <a:moveTo>
                    <a:pt x="212534" y="1667992"/>
                  </a:moveTo>
                  <a:lnTo>
                    <a:pt x="208826" y="1649590"/>
                  </a:lnTo>
                  <a:lnTo>
                    <a:pt x="198704" y="1634566"/>
                  </a:lnTo>
                  <a:lnTo>
                    <a:pt x="183705" y="1624444"/>
                  </a:lnTo>
                  <a:lnTo>
                    <a:pt x="165341" y="1620735"/>
                  </a:lnTo>
                  <a:lnTo>
                    <a:pt x="146939" y="1624444"/>
                  </a:lnTo>
                  <a:lnTo>
                    <a:pt x="131927" y="1634566"/>
                  </a:lnTo>
                  <a:lnTo>
                    <a:pt x="121805" y="1649590"/>
                  </a:lnTo>
                  <a:lnTo>
                    <a:pt x="118097" y="1667992"/>
                  </a:lnTo>
                  <a:lnTo>
                    <a:pt x="121805" y="1686394"/>
                  </a:lnTo>
                  <a:lnTo>
                    <a:pt x="131927" y="1701419"/>
                  </a:lnTo>
                  <a:lnTo>
                    <a:pt x="146939" y="1711540"/>
                  </a:lnTo>
                  <a:lnTo>
                    <a:pt x="165341" y="1715249"/>
                  </a:lnTo>
                  <a:lnTo>
                    <a:pt x="183705" y="1711540"/>
                  </a:lnTo>
                  <a:lnTo>
                    <a:pt x="198704" y="1701419"/>
                  </a:lnTo>
                  <a:lnTo>
                    <a:pt x="208826" y="1686394"/>
                  </a:lnTo>
                  <a:lnTo>
                    <a:pt x="212534" y="1667992"/>
                  </a:lnTo>
                  <a:close/>
                </a:path>
                <a:path w="1076325" h="2529204">
                  <a:moveTo>
                    <a:pt x="258495" y="47205"/>
                  </a:moveTo>
                  <a:lnTo>
                    <a:pt x="254774" y="28829"/>
                  </a:lnTo>
                  <a:lnTo>
                    <a:pt x="244640" y="13830"/>
                  </a:lnTo>
                  <a:lnTo>
                    <a:pt x="229628" y="3708"/>
                  </a:lnTo>
                  <a:lnTo>
                    <a:pt x="211251" y="0"/>
                  </a:lnTo>
                  <a:lnTo>
                    <a:pt x="192849" y="3708"/>
                  </a:lnTo>
                  <a:lnTo>
                    <a:pt x="177838" y="13830"/>
                  </a:lnTo>
                  <a:lnTo>
                    <a:pt x="167716" y="28829"/>
                  </a:lnTo>
                  <a:lnTo>
                    <a:pt x="163995" y="47205"/>
                  </a:lnTo>
                  <a:lnTo>
                    <a:pt x="167716" y="65608"/>
                  </a:lnTo>
                  <a:lnTo>
                    <a:pt x="177838" y="80632"/>
                  </a:lnTo>
                  <a:lnTo>
                    <a:pt x="192849" y="90754"/>
                  </a:lnTo>
                  <a:lnTo>
                    <a:pt x="211251" y="94462"/>
                  </a:lnTo>
                  <a:lnTo>
                    <a:pt x="229628" y="90754"/>
                  </a:lnTo>
                  <a:lnTo>
                    <a:pt x="244640" y="80632"/>
                  </a:lnTo>
                  <a:lnTo>
                    <a:pt x="254774" y="65608"/>
                  </a:lnTo>
                  <a:lnTo>
                    <a:pt x="258495" y="47205"/>
                  </a:lnTo>
                  <a:close/>
                </a:path>
                <a:path w="1076325" h="2529204">
                  <a:moveTo>
                    <a:pt x="1075867" y="2481681"/>
                  </a:moveTo>
                  <a:lnTo>
                    <a:pt x="1072159" y="2463279"/>
                  </a:lnTo>
                  <a:lnTo>
                    <a:pt x="1062037" y="2448255"/>
                  </a:lnTo>
                  <a:lnTo>
                    <a:pt x="1047013" y="2438133"/>
                  </a:lnTo>
                  <a:lnTo>
                    <a:pt x="1028611" y="2434412"/>
                  </a:lnTo>
                  <a:lnTo>
                    <a:pt x="1010246" y="2438133"/>
                  </a:lnTo>
                  <a:lnTo>
                    <a:pt x="995248" y="2448255"/>
                  </a:lnTo>
                  <a:lnTo>
                    <a:pt x="985139" y="2463279"/>
                  </a:lnTo>
                  <a:lnTo>
                    <a:pt x="981417" y="2481681"/>
                  </a:lnTo>
                  <a:lnTo>
                    <a:pt x="985139" y="2500045"/>
                  </a:lnTo>
                  <a:lnTo>
                    <a:pt x="995248" y="2515057"/>
                  </a:lnTo>
                  <a:lnTo>
                    <a:pt x="1010246" y="2525179"/>
                  </a:lnTo>
                  <a:lnTo>
                    <a:pt x="1028611" y="2528887"/>
                  </a:lnTo>
                  <a:lnTo>
                    <a:pt x="1047013" y="2525179"/>
                  </a:lnTo>
                  <a:lnTo>
                    <a:pt x="1062037" y="2515057"/>
                  </a:lnTo>
                  <a:lnTo>
                    <a:pt x="1072159" y="2500045"/>
                  </a:lnTo>
                  <a:lnTo>
                    <a:pt x="1075867" y="2481681"/>
                  </a:lnTo>
                  <a:close/>
                </a:path>
              </a:pathLst>
            </a:custGeom>
            <a:solidFill>
              <a:srgbClr val="00BC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2474" y="7679639"/>
              <a:ext cx="94492" cy="944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942214" y="958061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47192" y="94465"/>
                  </a:moveTo>
                  <a:lnTo>
                    <a:pt x="28825" y="90754"/>
                  </a:lnTo>
                  <a:lnTo>
                    <a:pt x="13824" y="80636"/>
                  </a:lnTo>
                  <a:lnTo>
                    <a:pt x="3709" y="65631"/>
                  </a:lnTo>
                  <a:lnTo>
                    <a:pt x="0" y="47259"/>
                  </a:lnTo>
                  <a:lnTo>
                    <a:pt x="3709" y="28856"/>
                  </a:lnTo>
                  <a:lnTo>
                    <a:pt x="13824" y="13835"/>
                  </a:lnTo>
                  <a:lnTo>
                    <a:pt x="28825" y="3711"/>
                  </a:lnTo>
                  <a:lnTo>
                    <a:pt x="47192" y="0"/>
                  </a:lnTo>
                  <a:lnTo>
                    <a:pt x="65590" y="3711"/>
                  </a:lnTo>
                  <a:lnTo>
                    <a:pt x="80607" y="13835"/>
                  </a:lnTo>
                  <a:lnTo>
                    <a:pt x="90729" y="28856"/>
                  </a:lnTo>
                  <a:lnTo>
                    <a:pt x="94439" y="47259"/>
                  </a:lnTo>
                  <a:lnTo>
                    <a:pt x="90729" y="65631"/>
                  </a:lnTo>
                  <a:lnTo>
                    <a:pt x="80607" y="80636"/>
                  </a:lnTo>
                  <a:lnTo>
                    <a:pt x="65590" y="90754"/>
                  </a:lnTo>
                  <a:lnTo>
                    <a:pt x="47192" y="94465"/>
                  </a:lnTo>
                  <a:close/>
                </a:path>
              </a:pathLst>
            </a:custGeom>
            <a:solidFill>
              <a:srgbClr val="00BC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2783662" y="2035885"/>
            <a:ext cx="4241165" cy="57150"/>
          </a:xfrm>
          <a:custGeom>
            <a:avLst/>
            <a:gdLst/>
            <a:ahLst/>
            <a:cxnLst/>
            <a:rect l="l" t="t" r="r" b="b"/>
            <a:pathLst>
              <a:path w="4241165" h="57150">
                <a:moveTo>
                  <a:pt x="4240555" y="0"/>
                </a:moveTo>
                <a:lnTo>
                  <a:pt x="2335974" y="0"/>
                </a:lnTo>
                <a:lnTo>
                  <a:pt x="0" y="0"/>
                </a:lnTo>
                <a:lnTo>
                  <a:pt x="0" y="57150"/>
                </a:lnTo>
                <a:lnTo>
                  <a:pt x="2335974" y="57150"/>
                </a:lnTo>
                <a:lnTo>
                  <a:pt x="4240555" y="57150"/>
                </a:lnTo>
                <a:lnTo>
                  <a:pt x="424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0270" y="532615"/>
            <a:ext cx="6700520" cy="16103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6230"/>
              </a:lnSpc>
              <a:spcBef>
                <a:spcPts val="219"/>
              </a:spcBef>
            </a:pPr>
            <a:r>
              <a:rPr dirty="0" u="heavy" sz="52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5200" spc="-3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</a:t>
            </a:r>
            <a:r>
              <a:rPr dirty="0" u="heavy" sz="5200" spc="1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5200" spc="-5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5200" spc="-4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5200" spc="1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s</a:t>
            </a:r>
            <a:r>
              <a:rPr dirty="0" u="heavy" sz="5200" spc="-5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5200" spc="-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5200" spc="-3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n</a:t>
            </a:r>
            <a:r>
              <a:rPr dirty="0" u="heavy" sz="5200" spc="-5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5200" spc="-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5200" spc="-4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5200" spc="-3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52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5200" spc="-5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200" spc="-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5200" spc="-3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52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5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 </a:t>
            </a:r>
            <a:r>
              <a:rPr dirty="0" sz="5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heavy" sz="5200" spc="-5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2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5200" spc="-5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2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5200" spc="-5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</a:t>
            </a:r>
            <a:r>
              <a:rPr dirty="0" u="heavy" sz="5200" spc="-25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y</a:t>
            </a:r>
            <a:r>
              <a:rPr dirty="0" sz="5200" spc="-5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5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4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1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5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4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24219" y="2035882"/>
            <a:ext cx="172085" cy="57150"/>
          </a:xfrm>
          <a:custGeom>
            <a:avLst/>
            <a:gdLst/>
            <a:ahLst/>
            <a:cxnLst/>
            <a:rect l="l" t="t" r="r" b="b"/>
            <a:pathLst>
              <a:path w="172084" h="57150">
                <a:moveTo>
                  <a:pt x="172045" y="57149"/>
                </a:moveTo>
                <a:lnTo>
                  <a:pt x="0" y="57149"/>
                </a:lnTo>
                <a:lnTo>
                  <a:pt x="0" y="0"/>
                </a:lnTo>
                <a:lnTo>
                  <a:pt x="172045" y="0"/>
                </a:lnTo>
                <a:lnTo>
                  <a:pt x="172045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530" marR="136525" indent="-164465">
              <a:lnSpc>
                <a:spcPct val="116100"/>
              </a:lnSpc>
              <a:spcBef>
                <a:spcPts val="95"/>
              </a:spcBef>
              <a:buAutoNum type="arabicPeriod"/>
              <a:tabLst>
                <a:tab pos="177165" algn="l"/>
              </a:tabLst>
            </a:pPr>
            <a:r>
              <a:rPr dirty="0" spc="10"/>
              <a:t>Use </a:t>
            </a:r>
            <a:r>
              <a:rPr dirty="0" spc="75"/>
              <a:t>ARC </a:t>
            </a:r>
            <a:r>
              <a:rPr dirty="0" spc="-30"/>
              <a:t>(Automatic </a:t>
            </a:r>
            <a:r>
              <a:rPr dirty="0" spc="10"/>
              <a:t>Reference </a:t>
            </a:r>
            <a:r>
              <a:rPr dirty="0" spc="-40"/>
              <a:t>Counting): </a:t>
            </a:r>
            <a:r>
              <a:rPr dirty="0" spc="75"/>
              <a:t>ARC </a:t>
            </a:r>
            <a:r>
              <a:rPr dirty="0" spc="-30"/>
              <a:t>is an </a:t>
            </a:r>
            <a:r>
              <a:rPr dirty="0" spc="-25"/>
              <a:t> </a:t>
            </a:r>
            <a:r>
              <a:rPr dirty="0" spc="-55"/>
              <a:t>a</a:t>
            </a:r>
            <a:r>
              <a:rPr dirty="0" spc="-5"/>
              <a:t>u</a:t>
            </a:r>
            <a:r>
              <a:rPr dirty="0" spc="-30"/>
              <a:t>t</a:t>
            </a:r>
            <a:r>
              <a:rPr dirty="0" spc="15"/>
              <a:t>o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30"/>
              <a:t>t</a:t>
            </a:r>
            <a:r>
              <a:rPr dirty="0" spc="25"/>
              <a:t>e</a:t>
            </a:r>
            <a:r>
              <a:rPr dirty="0" spc="55"/>
              <a:t>d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15"/>
              <a:t>o</a:t>
            </a:r>
            <a:r>
              <a:rPr dirty="0" spc="-85"/>
              <a:t>r</a:t>
            </a:r>
            <a:r>
              <a:rPr dirty="0" spc="-45"/>
              <a:t>y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-55"/>
              <a:t>a</a:t>
            </a:r>
            <a:r>
              <a:rPr dirty="0" spc="15"/>
              <a:t>g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5"/>
              <a:t>n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25"/>
              <a:t>s</a:t>
            </a:r>
            <a:r>
              <a:rPr dirty="0" spc="-50"/>
              <a:t>y</a:t>
            </a:r>
            <a:r>
              <a:rPr dirty="0" spc="-25"/>
              <a:t>s</a:t>
            </a:r>
            <a:r>
              <a:rPr dirty="0" spc="-30"/>
              <a:t>t</a:t>
            </a:r>
            <a:r>
              <a:rPr dirty="0" spc="25"/>
              <a:t>e</a:t>
            </a:r>
            <a:r>
              <a:rPr dirty="0" spc="-90"/>
              <a:t>m</a:t>
            </a:r>
            <a:r>
              <a:rPr dirty="0" spc="-155"/>
              <a:t> </a:t>
            </a:r>
            <a:r>
              <a:rPr dirty="0" spc="-30"/>
              <a:t>t</a:t>
            </a:r>
            <a:r>
              <a:rPr dirty="0" spc="5"/>
              <a:t>h</a:t>
            </a:r>
            <a:r>
              <a:rPr dirty="0" spc="-55"/>
              <a:t>a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45"/>
              <a:t>i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50"/>
              <a:t>b</a:t>
            </a:r>
            <a:r>
              <a:rPr dirty="0" spc="-5"/>
              <a:t>u</a:t>
            </a:r>
            <a:r>
              <a:rPr dirty="0" spc="-45"/>
              <a:t>i</a:t>
            </a:r>
            <a:r>
              <a:rPr dirty="0" spc="-25"/>
              <a:t>l</a:t>
            </a:r>
            <a:r>
              <a:rPr dirty="0" spc="-25"/>
              <a:t>t  </a:t>
            </a:r>
            <a:r>
              <a:rPr dirty="0" spc="-45"/>
              <a:t>i</a:t>
            </a:r>
            <a:r>
              <a:rPr dirty="0" spc="-5"/>
              <a:t>n</a:t>
            </a:r>
            <a:r>
              <a:rPr dirty="0" spc="-30"/>
              <a:t>t</a:t>
            </a:r>
            <a:r>
              <a:rPr dirty="0" spc="20"/>
              <a:t>o</a:t>
            </a:r>
            <a:r>
              <a:rPr dirty="0" spc="-155"/>
              <a:t> </a:t>
            </a:r>
            <a:r>
              <a:rPr dirty="0" spc="-30"/>
              <a:t>t</a:t>
            </a:r>
            <a:r>
              <a:rPr dirty="0" spc="5"/>
              <a:t>h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65"/>
              <a:t>O</a:t>
            </a:r>
            <a:r>
              <a:rPr dirty="0" spc="50"/>
              <a:t>b</a:t>
            </a:r>
            <a:r>
              <a:rPr dirty="0" spc="-155"/>
              <a:t>j</a:t>
            </a:r>
            <a:r>
              <a:rPr dirty="0" spc="25"/>
              <a:t>e</a:t>
            </a:r>
            <a:r>
              <a:rPr dirty="0" spc="135"/>
              <a:t>c</a:t>
            </a:r>
            <a:r>
              <a:rPr dirty="0" spc="-30"/>
              <a:t>t</a:t>
            </a:r>
            <a:r>
              <a:rPr dirty="0" spc="-45"/>
              <a:t>i</a:t>
            </a:r>
            <a:r>
              <a:rPr dirty="0" spc="-40"/>
              <a:t>v</a:t>
            </a:r>
            <a:r>
              <a:rPr dirty="0" spc="25"/>
              <a:t>e</a:t>
            </a:r>
            <a:r>
              <a:rPr dirty="0" spc="55"/>
              <a:t>-</a:t>
            </a:r>
            <a:r>
              <a:rPr dirty="0" spc="225"/>
              <a:t>C</a:t>
            </a:r>
            <a:r>
              <a:rPr dirty="0" spc="-155"/>
              <a:t> 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55"/>
              <a:t>d</a:t>
            </a:r>
            <a:r>
              <a:rPr dirty="0" spc="-155"/>
              <a:t> </a:t>
            </a:r>
            <a:r>
              <a:rPr dirty="0" spc="-5"/>
              <a:t>S</a:t>
            </a:r>
            <a:r>
              <a:rPr dirty="0" spc="-130"/>
              <a:t>w</a:t>
            </a:r>
            <a:r>
              <a:rPr dirty="0" spc="-45"/>
              <a:t>i</a:t>
            </a:r>
            <a:r>
              <a:rPr dirty="0" spc="-55"/>
              <a:t>f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40"/>
              <a:t>p</a:t>
            </a:r>
            <a:r>
              <a:rPr dirty="0" spc="-85"/>
              <a:t>r</a:t>
            </a:r>
            <a:r>
              <a:rPr dirty="0" spc="15"/>
              <a:t>o</a:t>
            </a:r>
            <a:r>
              <a:rPr dirty="0" spc="15"/>
              <a:t>g</a:t>
            </a:r>
            <a:r>
              <a:rPr dirty="0" spc="-85"/>
              <a:t>r</a:t>
            </a:r>
            <a:r>
              <a:rPr dirty="0" spc="-55"/>
              <a:t>a</a:t>
            </a:r>
            <a:r>
              <a:rPr dirty="0" spc="-95"/>
              <a:t>mm</a:t>
            </a:r>
            <a:r>
              <a:rPr dirty="0" spc="-45"/>
              <a:t>i</a:t>
            </a:r>
            <a:r>
              <a:rPr dirty="0" spc="-5"/>
              <a:t>n</a:t>
            </a:r>
            <a:r>
              <a:rPr dirty="0" spc="20"/>
              <a:t>g</a:t>
            </a:r>
            <a:r>
              <a:rPr dirty="0" spc="-155"/>
              <a:t> </a:t>
            </a:r>
            <a:r>
              <a:rPr dirty="0" spc="-25"/>
              <a:t>l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15"/>
              <a:t>g</a:t>
            </a:r>
            <a:r>
              <a:rPr dirty="0" spc="-5"/>
              <a:t>u</a:t>
            </a:r>
            <a:r>
              <a:rPr dirty="0" spc="-55"/>
              <a:t>a</a:t>
            </a:r>
            <a:r>
              <a:rPr dirty="0" spc="15"/>
              <a:t>g</a:t>
            </a:r>
            <a:r>
              <a:rPr dirty="0" spc="25"/>
              <a:t>e</a:t>
            </a:r>
            <a:r>
              <a:rPr dirty="0" spc="-25"/>
              <a:t>s</a:t>
            </a:r>
            <a:r>
              <a:rPr dirty="0" spc="-260"/>
              <a:t>.  </a:t>
            </a:r>
            <a:r>
              <a:rPr dirty="0" spc="-265"/>
              <a:t>I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55"/>
              <a:t>a</a:t>
            </a:r>
            <a:r>
              <a:rPr dirty="0" spc="-5"/>
              <a:t>u</a:t>
            </a:r>
            <a:r>
              <a:rPr dirty="0" spc="-30"/>
              <a:t>t</a:t>
            </a:r>
            <a:r>
              <a:rPr dirty="0" spc="15"/>
              <a:t>o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30"/>
              <a:t>t</a:t>
            </a:r>
            <a:r>
              <a:rPr dirty="0" spc="-45"/>
              <a:t>i</a:t>
            </a:r>
            <a:r>
              <a:rPr dirty="0" spc="135"/>
              <a:t>c</a:t>
            </a:r>
            <a:r>
              <a:rPr dirty="0" spc="-55"/>
              <a:t>a</a:t>
            </a:r>
            <a:r>
              <a:rPr dirty="0" spc="-25"/>
              <a:t>ll</a:t>
            </a:r>
            <a:r>
              <a:rPr dirty="0" spc="-45"/>
              <a:t>y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-55"/>
              <a:t>a</a:t>
            </a:r>
            <a:r>
              <a:rPr dirty="0" spc="15"/>
              <a:t>g</a:t>
            </a:r>
            <a:r>
              <a:rPr dirty="0" spc="25"/>
              <a:t>e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-30"/>
              <a:t>t</a:t>
            </a:r>
            <a:r>
              <a:rPr dirty="0" spc="5"/>
              <a:t>h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15"/>
              <a:t>o</a:t>
            </a:r>
            <a:r>
              <a:rPr dirty="0" spc="-85"/>
              <a:t>r</a:t>
            </a:r>
            <a:r>
              <a:rPr dirty="0" spc="-45"/>
              <a:t>y</a:t>
            </a:r>
            <a:r>
              <a:rPr dirty="0" spc="-155"/>
              <a:t> </a:t>
            </a:r>
            <a:r>
              <a:rPr dirty="0" spc="15"/>
              <a:t>o</a:t>
            </a:r>
            <a:r>
              <a:rPr dirty="0" spc="-50"/>
              <a:t>f</a:t>
            </a:r>
            <a:r>
              <a:rPr dirty="0" spc="-155"/>
              <a:t> </a:t>
            </a:r>
            <a:r>
              <a:rPr dirty="0" spc="15"/>
              <a:t>o</a:t>
            </a:r>
            <a:r>
              <a:rPr dirty="0" spc="50"/>
              <a:t>b</a:t>
            </a:r>
            <a:r>
              <a:rPr dirty="0" spc="-155"/>
              <a:t>j</a:t>
            </a:r>
            <a:r>
              <a:rPr dirty="0" spc="25"/>
              <a:t>e</a:t>
            </a:r>
            <a:r>
              <a:rPr dirty="0" spc="135"/>
              <a:t>c</a:t>
            </a:r>
            <a:r>
              <a:rPr dirty="0" spc="-30"/>
              <a:t>t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50"/>
              <a:t>b</a:t>
            </a:r>
            <a:r>
              <a:rPr dirty="0" spc="-35"/>
              <a:t>y  </a:t>
            </a:r>
            <a:r>
              <a:rPr dirty="0" spc="-5"/>
              <a:t>keeping </a:t>
            </a:r>
            <a:r>
              <a:rPr dirty="0" spc="-25"/>
              <a:t>track </a:t>
            </a:r>
            <a:r>
              <a:rPr dirty="0" spc="-20"/>
              <a:t>of </a:t>
            </a:r>
            <a:r>
              <a:rPr dirty="0" spc="-35"/>
              <a:t>how </a:t>
            </a:r>
            <a:r>
              <a:rPr dirty="0" spc="-50"/>
              <a:t>many </a:t>
            </a:r>
            <a:r>
              <a:rPr dirty="0"/>
              <a:t>references </a:t>
            </a:r>
            <a:r>
              <a:rPr dirty="0" spc="-5"/>
              <a:t>to </a:t>
            </a:r>
            <a:r>
              <a:rPr dirty="0" spc="-30"/>
              <a:t>an </a:t>
            </a:r>
            <a:r>
              <a:rPr dirty="0" spc="5"/>
              <a:t>object </a:t>
            </a:r>
            <a:r>
              <a:rPr dirty="0" spc="10"/>
              <a:t> </a:t>
            </a:r>
            <a:r>
              <a:rPr dirty="0" spc="25"/>
              <a:t>e</a:t>
            </a:r>
            <a:r>
              <a:rPr dirty="0" spc="-85"/>
              <a:t>x</a:t>
            </a:r>
            <a:r>
              <a:rPr dirty="0" spc="-45"/>
              <a:t>i</a:t>
            </a:r>
            <a:r>
              <a:rPr dirty="0" spc="-25"/>
              <a:t>s</a:t>
            </a:r>
            <a:r>
              <a:rPr dirty="0" spc="-30"/>
              <a:t>t</a:t>
            </a:r>
            <a:r>
              <a:rPr dirty="0" spc="-254"/>
              <a:t>,</a:t>
            </a:r>
            <a:r>
              <a:rPr dirty="0" spc="-155"/>
              <a:t> 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55"/>
              <a:t>d</a:t>
            </a:r>
            <a:r>
              <a:rPr dirty="0" spc="-155"/>
              <a:t> </a:t>
            </a:r>
            <a:r>
              <a:rPr dirty="0" spc="-45"/>
              <a:t>i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55"/>
              <a:t>f</a:t>
            </a:r>
            <a:r>
              <a:rPr dirty="0" spc="-85"/>
              <a:t>r</a:t>
            </a:r>
            <a:r>
              <a:rPr dirty="0" spc="25"/>
              <a:t>ee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-5"/>
              <a:t>u</a:t>
            </a:r>
            <a:r>
              <a:rPr dirty="0" spc="45"/>
              <a:t>p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15"/>
              <a:t>o</a:t>
            </a:r>
            <a:r>
              <a:rPr dirty="0" spc="-85"/>
              <a:t>r</a:t>
            </a:r>
            <a:r>
              <a:rPr dirty="0" spc="-45"/>
              <a:t>y</a:t>
            </a:r>
            <a:r>
              <a:rPr dirty="0" spc="-155"/>
              <a:t> </a:t>
            </a:r>
            <a:r>
              <a:rPr dirty="0" spc="-130"/>
              <a:t>w</a:t>
            </a:r>
            <a:r>
              <a:rPr dirty="0" spc="5"/>
              <a:t>h</a:t>
            </a:r>
            <a:r>
              <a:rPr dirty="0" spc="25"/>
              <a:t>e</a:t>
            </a:r>
            <a:r>
              <a:rPr dirty="0"/>
              <a:t>n</a:t>
            </a:r>
            <a:r>
              <a:rPr dirty="0" spc="-155"/>
              <a:t> </a:t>
            </a:r>
            <a:r>
              <a:rPr dirty="0" spc="-55"/>
              <a:t>a</a:t>
            </a:r>
            <a:r>
              <a:rPr dirty="0"/>
              <a:t>n</a:t>
            </a:r>
            <a:r>
              <a:rPr dirty="0" spc="-155"/>
              <a:t> </a:t>
            </a:r>
            <a:r>
              <a:rPr dirty="0" spc="15"/>
              <a:t>o</a:t>
            </a:r>
            <a:r>
              <a:rPr dirty="0" spc="50"/>
              <a:t>b</a:t>
            </a:r>
            <a:r>
              <a:rPr dirty="0" spc="-155"/>
              <a:t>j</a:t>
            </a:r>
            <a:r>
              <a:rPr dirty="0" spc="25"/>
              <a:t>e</a:t>
            </a:r>
            <a:r>
              <a:rPr dirty="0" spc="135"/>
              <a:t>c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45"/>
              <a:t>i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-5"/>
              <a:t>n</a:t>
            </a:r>
            <a:r>
              <a:rPr dirty="0" spc="10"/>
              <a:t>o  </a:t>
            </a:r>
            <a:r>
              <a:rPr dirty="0" spc="-25"/>
              <a:t>l</a:t>
            </a:r>
            <a:r>
              <a:rPr dirty="0" spc="15"/>
              <a:t>o</a:t>
            </a:r>
            <a:r>
              <a:rPr dirty="0" spc="-5"/>
              <a:t>n</a:t>
            </a:r>
            <a:r>
              <a:rPr dirty="0" spc="15"/>
              <a:t>g</a:t>
            </a:r>
            <a:r>
              <a:rPr dirty="0" spc="25"/>
              <a:t>e</a:t>
            </a:r>
            <a:r>
              <a:rPr dirty="0" spc="-80"/>
              <a:t>r</a:t>
            </a:r>
            <a:r>
              <a:rPr dirty="0" spc="-155"/>
              <a:t> </a:t>
            </a:r>
            <a:r>
              <a:rPr dirty="0" spc="-5"/>
              <a:t>n</a:t>
            </a:r>
            <a:r>
              <a:rPr dirty="0" spc="25"/>
              <a:t>ee</a:t>
            </a:r>
            <a:r>
              <a:rPr dirty="0" spc="50"/>
              <a:t>d</a:t>
            </a:r>
            <a:r>
              <a:rPr dirty="0" spc="25"/>
              <a:t>e</a:t>
            </a:r>
            <a:r>
              <a:rPr dirty="0" spc="50"/>
              <a:t>d</a:t>
            </a:r>
            <a:r>
              <a:rPr dirty="0" spc="-254"/>
              <a:t>.</a:t>
            </a:r>
            <a:r>
              <a:rPr dirty="0" spc="-155"/>
              <a:t> </a:t>
            </a:r>
            <a:r>
              <a:rPr dirty="0" spc="20"/>
              <a:t>A</a:t>
            </a:r>
            <a:r>
              <a:rPr dirty="0" spc="-25"/>
              <a:t>R</a:t>
            </a:r>
            <a:r>
              <a:rPr dirty="0" spc="225"/>
              <a:t>C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90"/>
              <a:t>k</a:t>
            </a:r>
            <a:r>
              <a:rPr dirty="0" spc="25"/>
              <a:t>e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15"/>
              <a:t>o</a:t>
            </a:r>
            <a:r>
              <a:rPr dirty="0" spc="-85"/>
              <a:t>r</a:t>
            </a:r>
            <a:r>
              <a:rPr dirty="0" spc="-45"/>
              <a:t>y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-55"/>
              <a:t>a</a:t>
            </a:r>
            <a:r>
              <a:rPr dirty="0" spc="15"/>
              <a:t>g</a:t>
            </a:r>
            <a:r>
              <a:rPr dirty="0" spc="25"/>
              <a:t>e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5"/>
              <a:t>n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25"/>
              <a:t>e</a:t>
            </a:r>
            <a:r>
              <a:rPr dirty="0" spc="-55"/>
              <a:t>a</a:t>
            </a:r>
            <a:r>
              <a:rPr dirty="0" spc="-25"/>
              <a:t>s</a:t>
            </a:r>
            <a:r>
              <a:rPr dirty="0" spc="-45"/>
              <a:t>i</a:t>
            </a:r>
            <a:r>
              <a:rPr dirty="0" spc="25"/>
              <a:t>e</a:t>
            </a:r>
            <a:r>
              <a:rPr dirty="0" spc="-75"/>
              <a:t>r  </a:t>
            </a:r>
            <a:r>
              <a:rPr dirty="0" spc="-55"/>
              <a:t>a</a:t>
            </a:r>
            <a:r>
              <a:rPr dirty="0" spc="-5"/>
              <a:t>n</a:t>
            </a:r>
            <a:r>
              <a:rPr dirty="0" spc="55"/>
              <a:t>d</a:t>
            </a:r>
            <a:r>
              <a:rPr dirty="0" spc="-155"/>
              <a:t> </a:t>
            </a:r>
            <a:r>
              <a:rPr dirty="0" spc="-25"/>
              <a:t>l</a:t>
            </a:r>
            <a:r>
              <a:rPr dirty="0" spc="25"/>
              <a:t>e</a:t>
            </a:r>
            <a:r>
              <a:rPr dirty="0" spc="-25"/>
              <a:t>s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25"/>
              <a:t>e</a:t>
            </a:r>
            <a:r>
              <a:rPr dirty="0" spc="-85"/>
              <a:t>rr</a:t>
            </a:r>
            <a:r>
              <a:rPr dirty="0" spc="15"/>
              <a:t>o</a:t>
            </a:r>
            <a:r>
              <a:rPr dirty="0" spc="-85"/>
              <a:t>r</a:t>
            </a:r>
            <a:r>
              <a:rPr dirty="0" spc="55"/>
              <a:t>-</a:t>
            </a:r>
            <a:r>
              <a:rPr dirty="0" spc="40"/>
              <a:t>p</a:t>
            </a:r>
            <a:r>
              <a:rPr dirty="0" spc="-85"/>
              <a:t>r</a:t>
            </a:r>
            <a:r>
              <a:rPr dirty="0" spc="15"/>
              <a:t>o</a:t>
            </a:r>
            <a:r>
              <a:rPr dirty="0" spc="-5"/>
              <a:t>n</a:t>
            </a:r>
            <a:r>
              <a:rPr dirty="0" spc="25"/>
              <a:t>e</a:t>
            </a:r>
            <a:r>
              <a:rPr dirty="0" spc="-254"/>
              <a:t>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ahoma"/>
              <a:buAutoNum type="arabicPeriod"/>
            </a:pPr>
            <a:endParaRPr sz="2600"/>
          </a:p>
          <a:p>
            <a:pPr marL="52069" marR="5080">
              <a:lnSpc>
                <a:spcPct val="116700"/>
              </a:lnSpc>
              <a:spcBef>
                <a:spcPts val="2330"/>
              </a:spcBef>
              <a:buAutoNum type="arabicPeriod"/>
              <a:tabLst>
                <a:tab pos="244475" algn="l"/>
              </a:tabLst>
            </a:pPr>
            <a:r>
              <a:rPr dirty="0" spc="-25"/>
              <a:t>R</a:t>
            </a:r>
            <a:r>
              <a:rPr dirty="0" spc="25"/>
              <a:t>e</a:t>
            </a:r>
            <a:r>
              <a:rPr dirty="0" spc="-25"/>
              <a:t>l</a:t>
            </a:r>
            <a:r>
              <a:rPr dirty="0" spc="25"/>
              <a:t>e</a:t>
            </a:r>
            <a:r>
              <a:rPr dirty="0" spc="-60"/>
              <a:t>a</a:t>
            </a:r>
            <a:r>
              <a:rPr dirty="0" spc="-25"/>
              <a:t>s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30"/>
              <a:t>U</a:t>
            </a:r>
            <a:r>
              <a:rPr dirty="0" spc="-5"/>
              <a:t>nu</a:t>
            </a:r>
            <a:r>
              <a:rPr dirty="0" spc="-25"/>
              <a:t>s</a:t>
            </a:r>
            <a:r>
              <a:rPr dirty="0" spc="25"/>
              <a:t>e</a:t>
            </a:r>
            <a:r>
              <a:rPr dirty="0" spc="55"/>
              <a:t>d</a:t>
            </a:r>
            <a:r>
              <a:rPr dirty="0" spc="-155"/>
              <a:t> </a:t>
            </a:r>
            <a:r>
              <a:rPr dirty="0" spc="65"/>
              <a:t>O</a:t>
            </a:r>
            <a:r>
              <a:rPr dirty="0" spc="50"/>
              <a:t>b</a:t>
            </a:r>
            <a:r>
              <a:rPr dirty="0" spc="-155"/>
              <a:t>j</a:t>
            </a:r>
            <a:r>
              <a:rPr dirty="0" spc="25"/>
              <a:t>e</a:t>
            </a:r>
            <a:r>
              <a:rPr dirty="0" spc="135"/>
              <a:t>c</a:t>
            </a:r>
            <a:r>
              <a:rPr dirty="0" spc="-30"/>
              <a:t>t</a:t>
            </a:r>
            <a:r>
              <a:rPr dirty="0" spc="-25"/>
              <a:t>s</a:t>
            </a:r>
            <a:r>
              <a:rPr dirty="0" spc="-360"/>
              <a:t>:</a:t>
            </a:r>
            <a:r>
              <a:rPr dirty="0" spc="-155"/>
              <a:t> </a:t>
            </a:r>
            <a:r>
              <a:rPr dirty="0" spc="-265"/>
              <a:t>I</a:t>
            </a:r>
            <a:r>
              <a:rPr dirty="0" spc="-25"/>
              <a:t>t</a:t>
            </a:r>
            <a:r>
              <a:rPr dirty="0" spc="-155"/>
              <a:t> </a:t>
            </a:r>
            <a:r>
              <a:rPr dirty="0" spc="-45"/>
              <a:t>i</a:t>
            </a:r>
            <a:r>
              <a:rPr dirty="0" spc="-20"/>
              <a:t>s</a:t>
            </a:r>
            <a:r>
              <a:rPr dirty="0" spc="-155"/>
              <a:t> </a:t>
            </a:r>
            <a:r>
              <a:rPr dirty="0" spc="25"/>
              <a:t>e</a:t>
            </a:r>
            <a:r>
              <a:rPr dirty="0" spc="-25"/>
              <a:t>ss</a:t>
            </a:r>
            <a:r>
              <a:rPr dirty="0" spc="25"/>
              <a:t>e</a:t>
            </a:r>
            <a:r>
              <a:rPr dirty="0" spc="-5"/>
              <a:t>n</a:t>
            </a:r>
            <a:r>
              <a:rPr dirty="0" spc="-30"/>
              <a:t>t</a:t>
            </a:r>
            <a:r>
              <a:rPr dirty="0" spc="-45"/>
              <a:t>i</a:t>
            </a:r>
            <a:r>
              <a:rPr dirty="0" spc="-60"/>
              <a:t>a</a:t>
            </a:r>
            <a:r>
              <a:rPr dirty="0" spc="-20"/>
              <a:t>l</a:t>
            </a:r>
            <a:r>
              <a:rPr dirty="0" spc="-155"/>
              <a:t> </a:t>
            </a:r>
            <a:r>
              <a:rPr dirty="0" spc="-30"/>
              <a:t>t</a:t>
            </a:r>
            <a:r>
              <a:rPr dirty="0" spc="20"/>
              <a:t>o</a:t>
            </a:r>
            <a:r>
              <a:rPr dirty="0" spc="-155"/>
              <a:t> </a:t>
            </a:r>
            <a:r>
              <a:rPr dirty="0" spc="-85"/>
              <a:t>r</a:t>
            </a:r>
            <a:r>
              <a:rPr dirty="0" spc="25"/>
              <a:t>e</a:t>
            </a:r>
            <a:r>
              <a:rPr dirty="0" spc="-25"/>
              <a:t>l</a:t>
            </a:r>
            <a:r>
              <a:rPr dirty="0" spc="25"/>
              <a:t>e</a:t>
            </a:r>
            <a:r>
              <a:rPr dirty="0" spc="-60"/>
              <a:t>a</a:t>
            </a:r>
            <a:r>
              <a:rPr dirty="0" spc="-25"/>
              <a:t>s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15"/>
              <a:t>o</a:t>
            </a:r>
            <a:r>
              <a:rPr dirty="0" spc="50"/>
              <a:t>b</a:t>
            </a:r>
            <a:r>
              <a:rPr dirty="0" spc="-155"/>
              <a:t>j</a:t>
            </a:r>
            <a:r>
              <a:rPr dirty="0" spc="25"/>
              <a:t>e</a:t>
            </a:r>
            <a:r>
              <a:rPr dirty="0" spc="135"/>
              <a:t>c</a:t>
            </a:r>
            <a:r>
              <a:rPr dirty="0" spc="-30"/>
              <a:t>t</a:t>
            </a:r>
            <a:r>
              <a:rPr dirty="0" spc="-15"/>
              <a:t>s  </a:t>
            </a:r>
            <a:r>
              <a:rPr dirty="0" spc="-30"/>
              <a:t>that</a:t>
            </a:r>
            <a:r>
              <a:rPr dirty="0" spc="-155"/>
              <a:t> </a:t>
            </a:r>
            <a:r>
              <a:rPr dirty="0" spc="-40"/>
              <a:t>are</a:t>
            </a:r>
            <a:r>
              <a:rPr dirty="0" spc="-155"/>
              <a:t> </a:t>
            </a:r>
            <a:r>
              <a:rPr dirty="0" spc="5"/>
              <a:t>no</a:t>
            </a:r>
            <a:r>
              <a:rPr dirty="0" spc="-150"/>
              <a:t> </a:t>
            </a:r>
            <a:r>
              <a:rPr dirty="0" spc="-10"/>
              <a:t>longer</a:t>
            </a:r>
            <a:r>
              <a:rPr dirty="0" spc="-155"/>
              <a:t> </a:t>
            </a:r>
            <a:r>
              <a:rPr dirty="0" spc="30"/>
              <a:t>needed</a:t>
            </a:r>
            <a:r>
              <a:rPr dirty="0" spc="-155"/>
              <a:t> </a:t>
            </a:r>
            <a:r>
              <a:rPr dirty="0" spc="-5"/>
              <a:t>to</a:t>
            </a:r>
            <a:r>
              <a:rPr dirty="0" spc="-150"/>
              <a:t> </a:t>
            </a:r>
            <a:r>
              <a:rPr dirty="0" spc="-20"/>
              <a:t>free</a:t>
            </a:r>
            <a:r>
              <a:rPr dirty="0" spc="-155"/>
              <a:t> </a:t>
            </a:r>
            <a:r>
              <a:rPr dirty="0" spc="20"/>
              <a:t>up</a:t>
            </a:r>
            <a:r>
              <a:rPr dirty="0" spc="-155"/>
              <a:t> </a:t>
            </a:r>
            <a:r>
              <a:rPr dirty="0" spc="-75"/>
              <a:t>memory.</a:t>
            </a:r>
            <a:r>
              <a:rPr dirty="0" spc="-150"/>
              <a:t> </a:t>
            </a:r>
            <a:r>
              <a:rPr dirty="0" spc="-40"/>
              <a:t>This</a:t>
            </a:r>
            <a:r>
              <a:rPr dirty="0" spc="-155"/>
              <a:t> </a:t>
            </a:r>
            <a:r>
              <a:rPr dirty="0" spc="25"/>
              <a:t>can</a:t>
            </a:r>
            <a:r>
              <a:rPr dirty="0" spc="-155"/>
              <a:t> </a:t>
            </a:r>
            <a:r>
              <a:rPr dirty="0" spc="40"/>
              <a:t>be </a:t>
            </a:r>
            <a:r>
              <a:rPr dirty="0" spc="45"/>
              <a:t> </a:t>
            </a:r>
            <a:r>
              <a:rPr dirty="0" spc="20"/>
              <a:t>done</a:t>
            </a:r>
            <a:r>
              <a:rPr dirty="0" spc="-150"/>
              <a:t> </a:t>
            </a:r>
            <a:r>
              <a:rPr dirty="0" spc="5"/>
              <a:t>by</a:t>
            </a:r>
            <a:r>
              <a:rPr dirty="0" spc="-150"/>
              <a:t> </a:t>
            </a:r>
            <a:r>
              <a:rPr dirty="0" spc="-15"/>
              <a:t>setting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5"/>
              <a:t>object</a:t>
            </a:r>
            <a:r>
              <a:rPr dirty="0" spc="-150"/>
              <a:t> </a:t>
            </a:r>
            <a:r>
              <a:rPr dirty="0" spc="-5"/>
              <a:t>to</a:t>
            </a:r>
            <a:r>
              <a:rPr dirty="0" spc="-150"/>
              <a:t> </a:t>
            </a:r>
            <a:r>
              <a:rPr dirty="0" spc="-20"/>
              <a:t>nil</a:t>
            </a:r>
            <a:r>
              <a:rPr dirty="0" spc="-150"/>
              <a:t> </a:t>
            </a:r>
            <a:r>
              <a:rPr dirty="0" spc="-35"/>
              <a:t>or</a:t>
            </a:r>
            <a:r>
              <a:rPr dirty="0" spc="-150"/>
              <a:t> </a:t>
            </a:r>
            <a:r>
              <a:rPr dirty="0" spc="5"/>
              <a:t>by</a:t>
            </a:r>
            <a:r>
              <a:rPr dirty="0" spc="-150"/>
              <a:t> </a:t>
            </a:r>
            <a:r>
              <a:rPr dirty="0" spc="-20"/>
              <a:t>releasing</a:t>
            </a:r>
            <a:r>
              <a:rPr dirty="0" spc="-150"/>
              <a:t> </a:t>
            </a:r>
            <a:r>
              <a:rPr dirty="0" spc="-35"/>
              <a:t>it</a:t>
            </a:r>
            <a:r>
              <a:rPr dirty="0" spc="-150"/>
              <a:t> </a:t>
            </a:r>
            <a:r>
              <a:rPr dirty="0" spc="-10"/>
              <a:t>explicitly </a:t>
            </a:r>
            <a:r>
              <a:rPr dirty="0" spc="-645"/>
              <a:t> </a:t>
            </a:r>
            <a:r>
              <a:rPr dirty="0" spc="-5"/>
              <a:t>u</a:t>
            </a:r>
            <a:r>
              <a:rPr dirty="0" spc="-25"/>
              <a:t>s</a:t>
            </a:r>
            <a:r>
              <a:rPr dirty="0" spc="-45"/>
              <a:t>i</a:t>
            </a:r>
            <a:r>
              <a:rPr dirty="0" spc="-5"/>
              <a:t>n</a:t>
            </a:r>
            <a:r>
              <a:rPr dirty="0" spc="20"/>
              <a:t>g</a:t>
            </a:r>
            <a:r>
              <a:rPr dirty="0" spc="-155"/>
              <a:t> </a:t>
            </a:r>
            <a:r>
              <a:rPr dirty="0" spc="-30"/>
              <a:t>t</a:t>
            </a:r>
            <a:r>
              <a:rPr dirty="0" spc="5"/>
              <a:t>h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-85"/>
              <a:t>r</a:t>
            </a:r>
            <a:r>
              <a:rPr dirty="0" spc="25"/>
              <a:t>e</a:t>
            </a:r>
            <a:r>
              <a:rPr dirty="0" spc="-25"/>
              <a:t>l</a:t>
            </a:r>
            <a:r>
              <a:rPr dirty="0" spc="25"/>
              <a:t>e</a:t>
            </a:r>
            <a:r>
              <a:rPr dirty="0" spc="-60"/>
              <a:t>a</a:t>
            </a:r>
            <a:r>
              <a:rPr dirty="0" spc="-25"/>
              <a:t>s</a:t>
            </a:r>
            <a:r>
              <a:rPr dirty="0" spc="30"/>
              <a:t>e</a:t>
            </a:r>
            <a:r>
              <a:rPr dirty="0" spc="-155"/>
              <a:t> </a:t>
            </a:r>
            <a:r>
              <a:rPr dirty="0" spc="-95"/>
              <a:t>m</a:t>
            </a:r>
            <a:r>
              <a:rPr dirty="0" spc="25"/>
              <a:t>e</a:t>
            </a:r>
            <a:r>
              <a:rPr dirty="0" spc="-30"/>
              <a:t>t</a:t>
            </a:r>
            <a:r>
              <a:rPr dirty="0" spc="5"/>
              <a:t>h</a:t>
            </a:r>
            <a:r>
              <a:rPr dirty="0" spc="15"/>
              <a:t>o</a:t>
            </a:r>
            <a:r>
              <a:rPr dirty="0" spc="50"/>
              <a:t>d</a:t>
            </a:r>
            <a:r>
              <a:rPr dirty="0" spc="-254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Vandana Sahu</dc:creator>
  <cp:keywords>DAFdKxGGdvI,BAFbMIyQj9U</cp:keywords>
  <dc:title>Annual Report Business Presentation in Burgundy Purple Abstract Tech Style</dc:title>
  <dcterms:created xsi:type="dcterms:W3CDTF">2023-03-16T17:00:21Z</dcterms:created>
  <dcterms:modified xsi:type="dcterms:W3CDTF">2023-03-16T17:00:21Z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2023-03-14T00:00:00Z</vt:filetime>
  </property>
</Properties>
</file>