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074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000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16000" y="2393672"/>
            <a:ext cx="5339715" cy="669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00" b="0" i="0">
                <a:solidFill>
                  <a:srgbClr val="F7F7F7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324478" y="2706191"/>
            <a:ext cx="6899275" cy="6902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50" b="0" i="0">
                <a:solidFill>
                  <a:srgbClr val="F7F7F7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1"/>
            <a:ext cx="18287999" cy="10286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79288" y="582321"/>
            <a:ext cx="15529423" cy="3613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83282" y="2825559"/>
            <a:ext cx="15921434" cy="59975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97018" y="0"/>
            <a:ext cx="9790687" cy="102947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68833" y="2009952"/>
            <a:ext cx="8517890" cy="3288665"/>
          </a:xfrm>
          <a:prstGeom prst="rect">
            <a:avLst/>
          </a:prstGeom>
        </p:spPr>
        <p:txBody>
          <a:bodyPr vert="horz" wrap="square" lIns="0" tIns="273050" rIns="0" bIns="0" rtlCol="0">
            <a:spAutoFit/>
          </a:bodyPr>
          <a:lstStyle/>
          <a:p>
            <a:pPr marL="12700" marR="5080">
              <a:lnSpc>
                <a:spcPts val="11850"/>
              </a:lnSpc>
              <a:spcBef>
                <a:spcPts val="2150"/>
              </a:spcBef>
            </a:pPr>
            <a:r>
              <a:rPr sz="11500" spc="-440" dirty="0">
                <a:solidFill>
                  <a:srgbClr val="F7F7F7"/>
                </a:solidFill>
                <a:latin typeface="Verdana"/>
                <a:cs typeface="Verdana"/>
              </a:rPr>
              <a:t>CLOUD </a:t>
            </a:r>
            <a:r>
              <a:rPr sz="11500" spc="-434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1500" spc="175" dirty="0">
                <a:solidFill>
                  <a:srgbClr val="F7F7F7"/>
                </a:solidFill>
                <a:latin typeface="Verdana"/>
                <a:cs typeface="Verdana"/>
              </a:rPr>
              <a:t>C</a:t>
            </a:r>
            <a:r>
              <a:rPr sz="11500" spc="-580" dirty="0">
                <a:solidFill>
                  <a:srgbClr val="F7F7F7"/>
                </a:solidFill>
                <a:latin typeface="Verdana"/>
                <a:cs typeface="Verdana"/>
              </a:rPr>
              <a:t>O</a:t>
            </a:r>
            <a:r>
              <a:rPr sz="11500" spc="-204" dirty="0">
                <a:solidFill>
                  <a:srgbClr val="F7F7F7"/>
                </a:solidFill>
                <a:latin typeface="Verdana"/>
                <a:cs typeface="Verdana"/>
              </a:rPr>
              <a:t>M</a:t>
            </a:r>
            <a:r>
              <a:rPr sz="11500" spc="-195" dirty="0">
                <a:solidFill>
                  <a:srgbClr val="F7F7F7"/>
                </a:solidFill>
                <a:latin typeface="Verdana"/>
                <a:cs typeface="Verdana"/>
              </a:rPr>
              <a:t>P</a:t>
            </a:r>
            <a:r>
              <a:rPr sz="11500" spc="-535" dirty="0">
                <a:solidFill>
                  <a:srgbClr val="F7F7F7"/>
                </a:solidFill>
                <a:latin typeface="Verdana"/>
                <a:cs typeface="Verdana"/>
              </a:rPr>
              <a:t>U</a:t>
            </a:r>
            <a:r>
              <a:rPr sz="11500" spc="-300" dirty="0">
                <a:solidFill>
                  <a:srgbClr val="F7F7F7"/>
                </a:solidFill>
                <a:latin typeface="Verdana"/>
                <a:cs typeface="Verdana"/>
              </a:rPr>
              <a:t>T</a:t>
            </a:r>
            <a:r>
              <a:rPr sz="11500" spc="-2045" dirty="0">
                <a:solidFill>
                  <a:srgbClr val="F7F7F7"/>
                </a:solidFill>
                <a:latin typeface="Verdana"/>
                <a:cs typeface="Verdana"/>
              </a:rPr>
              <a:t>I</a:t>
            </a:r>
            <a:r>
              <a:rPr sz="11500" spc="-409" dirty="0">
                <a:solidFill>
                  <a:srgbClr val="F7F7F7"/>
                </a:solidFill>
                <a:latin typeface="Verdana"/>
                <a:cs typeface="Verdana"/>
              </a:rPr>
              <a:t>N</a:t>
            </a:r>
            <a:r>
              <a:rPr sz="11500" spc="-660" dirty="0">
                <a:solidFill>
                  <a:srgbClr val="F7F7F7"/>
                </a:solidFill>
                <a:latin typeface="Verdana"/>
                <a:cs typeface="Verdana"/>
              </a:rPr>
              <a:t>G</a:t>
            </a:r>
            <a:endParaRPr sz="115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74365" y="1071733"/>
            <a:ext cx="2247900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>
                <a:solidFill>
                  <a:srgbClr val="F7F7F7"/>
                </a:solidFill>
              </a:rPr>
              <a:t>C</a:t>
            </a:r>
            <a:r>
              <a:rPr spc="-5" dirty="0">
                <a:solidFill>
                  <a:srgbClr val="F7F7F7"/>
                </a:solidFill>
              </a:rPr>
              <a:t>l</a:t>
            </a:r>
            <a:r>
              <a:rPr spc="-125" dirty="0">
                <a:solidFill>
                  <a:srgbClr val="F7F7F7"/>
                </a:solidFill>
              </a:rPr>
              <a:t>o</a:t>
            </a:r>
            <a:r>
              <a:rPr spc="-105" dirty="0">
                <a:solidFill>
                  <a:srgbClr val="F7F7F7"/>
                </a:solidFill>
              </a:rPr>
              <a:t>u</a:t>
            </a:r>
            <a:r>
              <a:rPr spc="-50" dirty="0">
                <a:solidFill>
                  <a:srgbClr val="F7F7F7"/>
                </a:solidFill>
              </a:rPr>
              <a:t>d</a:t>
            </a:r>
            <a:r>
              <a:rPr spc="-130" dirty="0">
                <a:solidFill>
                  <a:srgbClr val="F7F7F7"/>
                </a:solidFill>
              </a:rPr>
              <a:t> </a:t>
            </a:r>
            <a:r>
              <a:rPr spc="-30" dirty="0">
                <a:solidFill>
                  <a:srgbClr val="F7F7F7"/>
                </a:solidFill>
              </a:rPr>
              <a:t>c</a:t>
            </a:r>
            <a:r>
              <a:rPr spc="-125" dirty="0">
                <a:solidFill>
                  <a:srgbClr val="F7F7F7"/>
                </a:solidFill>
              </a:rPr>
              <a:t>o</a:t>
            </a:r>
            <a:r>
              <a:rPr spc="-140" dirty="0">
                <a:solidFill>
                  <a:srgbClr val="F7F7F7"/>
                </a:solidFill>
              </a:rPr>
              <a:t>m</a:t>
            </a:r>
            <a:r>
              <a:rPr spc="-55" dirty="0">
                <a:solidFill>
                  <a:srgbClr val="F7F7F7"/>
                </a:solidFill>
              </a:rPr>
              <a:t>p</a:t>
            </a:r>
            <a:r>
              <a:rPr spc="-105" dirty="0">
                <a:solidFill>
                  <a:srgbClr val="F7F7F7"/>
                </a:solidFill>
              </a:rPr>
              <a:t>u</a:t>
            </a:r>
            <a:r>
              <a:rPr spc="-80" dirty="0">
                <a:solidFill>
                  <a:srgbClr val="F7F7F7"/>
                </a:solidFill>
              </a:rPr>
              <a:t>t</a:t>
            </a:r>
            <a:r>
              <a:rPr spc="-40" dirty="0">
                <a:solidFill>
                  <a:srgbClr val="F7F7F7"/>
                </a:solidFill>
              </a:rPr>
              <a:t>i</a:t>
            </a:r>
            <a:r>
              <a:rPr spc="-105" dirty="0">
                <a:solidFill>
                  <a:srgbClr val="F7F7F7"/>
                </a:solidFill>
              </a:rPr>
              <a:t>n</a:t>
            </a:r>
            <a:r>
              <a:rPr spc="-175" dirty="0">
                <a:solidFill>
                  <a:srgbClr val="F7F7F7"/>
                </a:solidFill>
              </a:rPr>
              <a:t>g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1030613" y="1029777"/>
            <a:ext cx="4806950" cy="8806815"/>
            <a:chOff x="1030613" y="1029777"/>
            <a:chExt cx="4806950" cy="8806815"/>
          </a:xfrm>
        </p:grpSpPr>
        <p:sp>
          <p:nvSpPr>
            <p:cNvPr id="6" name="object 6"/>
            <p:cNvSpPr/>
            <p:nvPr/>
          </p:nvSpPr>
          <p:spPr>
            <a:xfrm>
              <a:off x="1030613" y="1029777"/>
              <a:ext cx="472440" cy="483870"/>
            </a:xfrm>
            <a:custGeom>
              <a:avLst/>
              <a:gdLst/>
              <a:ahLst/>
              <a:cxnLst/>
              <a:rect l="l" t="t" r="r" b="b"/>
              <a:pathLst>
                <a:path w="472440" h="483869">
                  <a:moveTo>
                    <a:pt x="236217" y="483700"/>
                  </a:moveTo>
                  <a:lnTo>
                    <a:pt x="3837" y="253584"/>
                  </a:lnTo>
                  <a:lnTo>
                    <a:pt x="2444" y="251514"/>
                  </a:lnTo>
                  <a:lnTo>
                    <a:pt x="488" y="246826"/>
                  </a:lnTo>
                  <a:lnTo>
                    <a:pt x="0" y="244386"/>
                  </a:lnTo>
                  <a:lnTo>
                    <a:pt x="0" y="239313"/>
                  </a:lnTo>
                  <a:lnTo>
                    <a:pt x="488" y="236873"/>
                  </a:lnTo>
                  <a:lnTo>
                    <a:pt x="2444" y="232185"/>
                  </a:lnTo>
                  <a:lnTo>
                    <a:pt x="3837" y="230114"/>
                  </a:lnTo>
                  <a:lnTo>
                    <a:pt x="236217" y="0"/>
                  </a:lnTo>
                  <a:lnTo>
                    <a:pt x="408217" y="170317"/>
                  </a:lnTo>
                  <a:lnTo>
                    <a:pt x="236217" y="170317"/>
                  </a:lnTo>
                  <a:lnTo>
                    <a:pt x="164002" y="241826"/>
                  </a:lnTo>
                  <a:lnTo>
                    <a:pt x="236217" y="313335"/>
                  </a:lnTo>
                  <a:lnTo>
                    <a:pt x="408259" y="313335"/>
                  </a:lnTo>
                  <a:lnTo>
                    <a:pt x="236217" y="483700"/>
                  </a:lnTo>
                  <a:close/>
                </a:path>
                <a:path w="472440" h="483869">
                  <a:moveTo>
                    <a:pt x="408259" y="313335"/>
                  </a:moveTo>
                  <a:lnTo>
                    <a:pt x="236217" y="313335"/>
                  </a:lnTo>
                  <a:lnTo>
                    <a:pt x="308432" y="241826"/>
                  </a:lnTo>
                  <a:lnTo>
                    <a:pt x="236217" y="170317"/>
                  </a:lnTo>
                  <a:lnTo>
                    <a:pt x="408217" y="170317"/>
                  </a:lnTo>
                  <a:lnTo>
                    <a:pt x="468598" y="230115"/>
                  </a:lnTo>
                  <a:lnTo>
                    <a:pt x="469990" y="232185"/>
                  </a:lnTo>
                  <a:lnTo>
                    <a:pt x="471946" y="236873"/>
                  </a:lnTo>
                  <a:lnTo>
                    <a:pt x="472435" y="239313"/>
                  </a:lnTo>
                  <a:lnTo>
                    <a:pt x="472435" y="244386"/>
                  </a:lnTo>
                  <a:lnTo>
                    <a:pt x="471946" y="246826"/>
                  </a:lnTo>
                  <a:lnTo>
                    <a:pt x="469990" y="251514"/>
                  </a:lnTo>
                  <a:lnTo>
                    <a:pt x="468598" y="253585"/>
                  </a:lnTo>
                  <a:lnTo>
                    <a:pt x="408259" y="313335"/>
                  </a:lnTo>
                  <a:close/>
                </a:path>
              </a:pathLst>
            </a:custGeom>
            <a:solidFill>
              <a:srgbClr val="25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7804" y="1030816"/>
              <a:ext cx="317384" cy="47700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71519" y="6077232"/>
              <a:ext cx="3765886" cy="3759199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5228323" y="8421099"/>
            <a:ext cx="2115185" cy="140843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0"/>
              </a:spcBef>
            </a:pPr>
            <a:r>
              <a:rPr sz="1900" b="1" spc="40" dirty="0">
                <a:solidFill>
                  <a:srgbClr val="F7F7F7"/>
                </a:solidFill>
                <a:latin typeface="Tahoma"/>
                <a:cs typeface="Tahoma"/>
              </a:rPr>
              <a:t>PRESENTED</a:t>
            </a:r>
            <a:r>
              <a:rPr sz="1900" b="1" spc="145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1900" b="1" spc="165" dirty="0">
                <a:solidFill>
                  <a:srgbClr val="F7F7F7"/>
                </a:solidFill>
                <a:latin typeface="Tahoma"/>
                <a:cs typeface="Tahoma"/>
              </a:rPr>
              <a:t>BY-</a:t>
            </a:r>
            <a:endParaRPr sz="19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350">
              <a:latin typeface="Tahoma"/>
              <a:cs typeface="Tahoma"/>
            </a:endParaRPr>
          </a:p>
          <a:p>
            <a:pPr marL="147320" marR="139700" indent="-62865" algn="ctr">
              <a:lnSpc>
                <a:spcPct val="115900"/>
              </a:lnSpc>
              <a:spcBef>
                <a:spcPts val="5"/>
              </a:spcBef>
            </a:pPr>
            <a:r>
              <a:rPr sz="2050" spc="-100" dirty="0">
                <a:solidFill>
                  <a:srgbClr val="F7F7F7"/>
                </a:solidFill>
                <a:latin typeface="Verdana"/>
                <a:cs typeface="Verdana"/>
              </a:rPr>
              <a:t>R</a:t>
            </a:r>
            <a:r>
              <a:rPr sz="2050" spc="-85" dirty="0">
                <a:solidFill>
                  <a:srgbClr val="F7F7F7"/>
                </a:solidFill>
                <a:latin typeface="Verdana"/>
                <a:cs typeface="Verdana"/>
              </a:rPr>
              <a:t>o</a:t>
            </a:r>
            <a:r>
              <a:rPr sz="2050" spc="-60" dirty="0">
                <a:solidFill>
                  <a:srgbClr val="F7F7F7"/>
                </a:solidFill>
                <a:latin typeface="Verdana"/>
                <a:cs typeface="Verdana"/>
              </a:rPr>
              <a:t>s</a:t>
            </a:r>
            <a:r>
              <a:rPr sz="2050" spc="-120" dirty="0">
                <a:solidFill>
                  <a:srgbClr val="F7F7F7"/>
                </a:solidFill>
                <a:latin typeface="Verdana"/>
                <a:cs typeface="Verdana"/>
              </a:rPr>
              <a:t>h</a:t>
            </a:r>
            <a:r>
              <a:rPr sz="2050" spc="-125" dirty="0">
                <a:solidFill>
                  <a:srgbClr val="F7F7F7"/>
                </a:solidFill>
                <a:latin typeface="Verdana"/>
                <a:cs typeface="Verdana"/>
              </a:rPr>
              <a:t>a</a:t>
            </a:r>
            <a:r>
              <a:rPr sz="2050" spc="-114" dirty="0">
                <a:solidFill>
                  <a:srgbClr val="F7F7F7"/>
                </a:solidFill>
                <a:latin typeface="Verdana"/>
                <a:cs typeface="Verdana"/>
              </a:rPr>
              <a:t>n</a:t>
            </a:r>
            <a:r>
              <a:rPr sz="2050" spc="-229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2050" spc="-80" dirty="0">
                <a:solidFill>
                  <a:srgbClr val="F7F7F7"/>
                </a:solidFill>
                <a:latin typeface="Verdana"/>
                <a:cs typeface="Verdana"/>
              </a:rPr>
              <a:t>T</a:t>
            </a:r>
            <a:r>
              <a:rPr sz="2050" spc="-50" dirty="0">
                <a:solidFill>
                  <a:srgbClr val="F7F7F7"/>
                </a:solidFill>
                <a:latin typeface="Verdana"/>
                <a:cs typeface="Verdana"/>
              </a:rPr>
              <a:t>i</a:t>
            </a:r>
            <a:r>
              <a:rPr sz="2050" spc="-85" dirty="0">
                <a:solidFill>
                  <a:srgbClr val="F7F7F7"/>
                </a:solidFill>
                <a:latin typeface="Verdana"/>
                <a:cs typeface="Verdana"/>
              </a:rPr>
              <a:t>w</a:t>
            </a:r>
            <a:r>
              <a:rPr sz="2050" spc="-125" dirty="0">
                <a:solidFill>
                  <a:srgbClr val="F7F7F7"/>
                </a:solidFill>
                <a:latin typeface="Verdana"/>
                <a:cs typeface="Verdana"/>
              </a:rPr>
              <a:t>a</a:t>
            </a:r>
            <a:r>
              <a:rPr sz="2050" spc="-114" dirty="0">
                <a:solidFill>
                  <a:srgbClr val="F7F7F7"/>
                </a:solidFill>
                <a:latin typeface="Verdana"/>
                <a:cs typeface="Verdana"/>
              </a:rPr>
              <a:t>r</a:t>
            </a:r>
            <a:r>
              <a:rPr sz="2050" spc="-50" dirty="0">
                <a:solidFill>
                  <a:srgbClr val="F7F7F7"/>
                </a:solidFill>
                <a:latin typeface="Verdana"/>
                <a:cs typeface="Verdana"/>
              </a:rPr>
              <a:t>i  </a:t>
            </a:r>
            <a:r>
              <a:rPr sz="2050" spc="20" dirty="0">
                <a:solidFill>
                  <a:srgbClr val="F7F7F7"/>
                </a:solidFill>
                <a:latin typeface="Verdana"/>
                <a:cs typeface="Verdana"/>
              </a:rPr>
              <a:t>P</a:t>
            </a:r>
            <a:r>
              <a:rPr sz="2050" spc="-114" dirty="0">
                <a:solidFill>
                  <a:srgbClr val="F7F7F7"/>
                </a:solidFill>
                <a:latin typeface="Verdana"/>
                <a:cs typeface="Verdana"/>
              </a:rPr>
              <a:t>r</a:t>
            </a:r>
            <a:r>
              <a:rPr sz="2050" spc="-50" dirty="0">
                <a:solidFill>
                  <a:srgbClr val="F7F7F7"/>
                </a:solidFill>
                <a:latin typeface="Verdana"/>
                <a:cs typeface="Verdana"/>
              </a:rPr>
              <a:t>i</a:t>
            </a:r>
            <a:r>
              <a:rPr sz="2050" spc="-85" dirty="0">
                <a:solidFill>
                  <a:srgbClr val="F7F7F7"/>
                </a:solidFill>
                <a:latin typeface="Verdana"/>
                <a:cs typeface="Verdana"/>
              </a:rPr>
              <a:t>te</a:t>
            </a:r>
            <a:r>
              <a:rPr sz="2050" spc="-60" dirty="0">
                <a:solidFill>
                  <a:srgbClr val="F7F7F7"/>
                </a:solidFill>
                <a:latin typeface="Verdana"/>
                <a:cs typeface="Verdana"/>
              </a:rPr>
              <a:t>s</a:t>
            </a:r>
            <a:r>
              <a:rPr sz="2050" spc="-114" dirty="0">
                <a:solidFill>
                  <a:srgbClr val="F7F7F7"/>
                </a:solidFill>
                <a:latin typeface="Verdana"/>
                <a:cs typeface="Verdana"/>
              </a:rPr>
              <a:t>h</a:t>
            </a:r>
            <a:r>
              <a:rPr sz="2050" spc="-229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2050" spc="-195" dirty="0">
                <a:solidFill>
                  <a:srgbClr val="F7F7F7"/>
                </a:solidFill>
                <a:latin typeface="Verdana"/>
                <a:cs typeface="Verdana"/>
              </a:rPr>
              <a:t>S</a:t>
            </a:r>
            <a:r>
              <a:rPr sz="2050" spc="-120" dirty="0">
                <a:solidFill>
                  <a:srgbClr val="F7F7F7"/>
                </a:solidFill>
                <a:latin typeface="Verdana"/>
                <a:cs typeface="Verdana"/>
              </a:rPr>
              <a:t>h</a:t>
            </a:r>
            <a:r>
              <a:rPr sz="2050" spc="-125" dirty="0">
                <a:solidFill>
                  <a:srgbClr val="F7F7F7"/>
                </a:solidFill>
                <a:latin typeface="Verdana"/>
                <a:cs typeface="Verdana"/>
              </a:rPr>
              <a:t>a</a:t>
            </a:r>
            <a:r>
              <a:rPr sz="2050" spc="-114" dirty="0">
                <a:solidFill>
                  <a:srgbClr val="F7F7F7"/>
                </a:solidFill>
                <a:latin typeface="Verdana"/>
                <a:cs typeface="Verdana"/>
              </a:rPr>
              <a:t>r</a:t>
            </a:r>
            <a:r>
              <a:rPr sz="2050" spc="-180" dirty="0">
                <a:solidFill>
                  <a:srgbClr val="F7F7F7"/>
                </a:solidFill>
                <a:latin typeface="Verdana"/>
                <a:cs typeface="Verdana"/>
              </a:rPr>
              <a:t>m</a:t>
            </a:r>
            <a:r>
              <a:rPr sz="2050" spc="-120" dirty="0">
                <a:solidFill>
                  <a:srgbClr val="F7F7F7"/>
                </a:solidFill>
                <a:latin typeface="Verdana"/>
                <a:cs typeface="Verdana"/>
              </a:rPr>
              <a:t>a</a:t>
            </a:r>
            <a:endParaRPr sz="20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637752" y="6936155"/>
              <a:ext cx="3810000" cy="287636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110836" y="295615"/>
              <a:ext cx="2959099" cy="297001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037463" y="425156"/>
              <a:ext cx="5345430" cy="1209675"/>
            </a:xfrm>
            <a:custGeom>
              <a:avLst/>
              <a:gdLst/>
              <a:ahLst/>
              <a:cxnLst/>
              <a:rect l="l" t="t" r="r" b="b"/>
              <a:pathLst>
                <a:path w="5345430" h="1209675">
                  <a:moveTo>
                    <a:pt x="5345048" y="1209674"/>
                  </a:moveTo>
                  <a:lnTo>
                    <a:pt x="0" y="1209674"/>
                  </a:lnTo>
                  <a:lnTo>
                    <a:pt x="0" y="0"/>
                  </a:lnTo>
                  <a:lnTo>
                    <a:pt x="5345048" y="0"/>
                  </a:lnTo>
                  <a:lnTo>
                    <a:pt x="5345048" y="1209674"/>
                  </a:lnTo>
                  <a:close/>
                </a:path>
              </a:pathLst>
            </a:custGeom>
            <a:solidFill>
              <a:srgbClr val="25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658004" y="671842"/>
              <a:ext cx="1353820" cy="583565"/>
            </a:xfrm>
            <a:custGeom>
              <a:avLst/>
              <a:gdLst/>
              <a:ahLst/>
              <a:cxnLst/>
              <a:rect l="l" t="t" r="r" b="b"/>
              <a:pathLst>
                <a:path w="1353820" h="583565">
                  <a:moveTo>
                    <a:pt x="199542" y="560044"/>
                  </a:moveTo>
                  <a:lnTo>
                    <a:pt x="184988" y="505142"/>
                  </a:lnTo>
                  <a:lnTo>
                    <a:pt x="172097" y="494284"/>
                  </a:lnTo>
                  <a:lnTo>
                    <a:pt x="165201" y="495414"/>
                  </a:lnTo>
                  <a:lnTo>
                    <a:pt x="157861" y="497395"/>
                  </a:lnTo>
                  <a:lnTo>
                    <a:pt x="150926" y="498678"/>
                  </a:lnTo>
                  <a:lnTo>
                    <a:pt x="144462" y="499376"/>
                  </a:lnTo>
                  <a:lnTo>
                    <a:pt x="138480" y="499592"/>
                  </a:lnTo>
                  <a:lnTo>
                    <a:pt x="121996" y="496912"/>
                  </a:lnTo>
                  <a:lnTo>
                    <a:pt x="109410" y="488581"/>
                  </a:lnTo>
                  <a:lnTo>
                    <a:pt x="101384" y="474192"/>
                  </a:lnTo>
                  <a:lnTo>
                    <a:pt x="98564" y="453301"/>
                  </a:lnTo>
                  <a:lnTo>
                    <a:pt x="98564" y="37465"/>
                  </a:lnTo>
                  <a:lnTo>
                    <a:pt x="92671" y="32232"/>
                  </a:lnTo>
                  <a:lnTo>
                    <a:pt x="5575" y="32232"/>
                  </a:lnTo>
                  <a:lnTo>
                    <a:pt x="0" y="37465"/>
                  </a:lnTo>
                  <a:lnTo>
                    <a:pt x="0" y="464794"/>
                  </a:lnTo>
                  <a:lnTo>
                    <a:pt x="9347" y="515467"/>
                  </a:lnTo>
                  <a:lnTo>
                    <a:pt x="35483" y="552310"/>
                  </a:lnTo>
                  <a:lnTo>
                    <a:pt x="75552" y="574802"/>
                  </a:lnTo>
                  <a:lnTo>
                    <a:pt x="126682" y="582409"/>
                  </a:lnTo>
                  <a:lnTo>
                    <a:pt x="141414" y="582028"/>
                  </a:lnTo>
                  <a:lnTo>
                    <a:pt x="188468" y="573709"/>
                  </a:lnTo>
                  <a:lnTo>
                    <a:pt x="198310" y="565823"/>
                  </a:lnTo>
                  <a:lnTo>
                    <a:pt x="199542" y="560044"/>
                  </a:lnTo>
                  <a:close/>
                </a:path>
                <a:path w="1353820" h="583565">
                  <a:moveTo>
                    <a:pt x="375564" y="165633"/>
                  </a:moveTo>
                  <a:lnTo>
                    <a:pt x="370014" y="160070"/>
                  </a:lnTo>
                  <a:lnTo>
                    <a:pt x="282892" y="160070"/>
                  </a:lnTo>
                  <a:lnTo>
                    <a:pt x="276999" y="165633"/>
                  </a:lnTo>
                  <a:lnTo>
                    <a:pt x="276999" y="559549"/>
                  </a:lnTo>
                  <a:lnTo>
                    <a:pt x="282892" y="564769"/>
                  </a:lnTo>
                  <a:lnTo>
                    <a:pt x="370014" y="564769"/>
                  </a:lnTo>
                  <a:lnTo>
                    <a:pt x="375564" y="559549"/>
                  </a:lnTo>
                  <a:lnTo>
                    <a:pt x="375564" y="165633"/>
                  </a:lnTo>
                  <a:close/>
                </a:path>
                <a:path w="1353820" h="583565">
                  <a:moveTo>
                    <a:pt x="385648" y="60553"/>
                  </a:moveTo>
                  <a:lnTo>
                    <a:pt x="381139" y="36842"/>
                  </a:lnTo>
                  <a:lnTo>
                    <a:pt x="368668" y="17614"/>
                  </a:lnTo>
                  <a:lnTo>
                    <a:pt x="349758" y="4711"/>
                  </a:lnTo>
                  <a:lnTo>
                    <a:pt x="325932" y="0"/>
                  </a:lnTo>
                  <a:lnTo>
                    <a:pt x="302056" y="4711"/>
                  </a:lnTo>
                  <a:lnTo>
                    <a:pt x="283032" y="17614"/>
                  </a:lnTo>
                  <a:lnTo>
                    <a:pt x="270446" y="36842"/>
                  </a:lnTo>
                  <a:lnTo>
                    <a:pt x="265887" y="60553"/>
                  </a:lnTo>
                  <a:lnTo>
                    <a:pt x="270446" y="84543"/>
                  </a:lnTo>
                  <a:lnTo>
                    <a:pt x="283032" y="103733"/>
                  </a:lnTo>
                  <a:lnTo>
                    <a:pt x="302056" y="116471"/>
                  </a:lnTo>
                  <a:lnTo>
                    <a:pt x="325932" y="121094"/>
                  </a:lnTo>
                  <a:lnTo>
                    <a:pt x="349758" y="116471"/>
                  </a:lnTo>
                  <a:lnTo>
                    <a:pt x="368668" y="103733"/>
                  </a:lnTo>
                  <a:lnTo>
                    <a:pt x="381139" y="84543"/>
                  </a:lnTo>
                  <a:lnTo>
                    <a:pt x="385648" y="60553"/>
                  </a:lnTo>
                  <a:close/>
                </a:path>
                <a:path w="1353820" h="583565">
                  <a:moveTo>
                    <a:pt x="897991" y="372478"/>
                  </a:moveTo>
                  <a:lnTo>
                    <a:pt x="892467" y="321678"/>
                  </a:lnTo>
                  <a:lnTo>
                    <a:pt x="876592" y="276339"/>
                  </a:lnTo>
                  <a:lnTo>
                    <a:pt x="851496" y="237324"/>
                  </a:lnTo>
                  <a:lnTo>
                    <a:pt x="818261" y="205486"/>
                  </a:lnTo>
                  <a:lnTo>
                    <a:pt x="800112" y="194767"/>
                  </a:lnTo>
                  <a:lnTo>
                    <a:pt x="800112" y="372478"/>
                  </a:lnTo>
                  <a:lnTo>
                    <a:pt x="791273" y="421767"/>
                  </a:lnTo>
                  <a:lnTo>
                    <a:pt x="766584" y="460654"/>
                  </a:lnTo>
                  <a:lnTo>
                    <a:pt x="728814" y="486156"/>
                  </a:lnTo>
                  <a:lnTo>
                    <a:pt x="680732" y="495312"/>
                  </a:lnTo>
                  <a:lnTo>
                    <a:pt x="633590" y="486156"/>
                  </a:lnTo>
                  <a:lnTo>
                    <a:pt x="596214" y="460654"/>
                  </a:lnTo>
                  <a:lnTo>
                    <a:pt x="571588" y="421767"/>
                  </a:lnTo>
                  <a:lnTo>
                    <a:pt x="562711" y="372478"/>
                  </a:lnTo>
                  <a:lnTo>
                    <a:pt x="571588" y="322986"/>
                  </a:lnTo>
                  <a:lnTo>
                    <a:pt x="596214" y="283997"/>
                  </a:lnTo>
                  <a:lnTo>
                    <a:pt x="633590" y="258457"/>
                  </a:lnTo>
                  <a:lnTo>
                    <a:pt x="680732" y="249288"/>
                  </a:lnTo>
                  <a:lnTo>
                    <a:pt x="728814" y="258457"/>
                  </a:lnTo>
                  <a:lnTo>
                    <a:pt x="766584" y="283997"/>
                  </a:lnTo>
                  <a:lnTo>
                    <a:pt x="791273" y="322986"/>
                  </a:lnTo>
                  <a:lnTo>
                    <a:pt x="800112" y="372478"/>
                  </a:lnTo>
                  <a:lnTo>
                    <a:pt x="800112" y="194767"/>
                  </a:lnTo>
                  <a:lnTo>
                    <a:pt x="777989" y="181673"/>
                  </a:lnTo>
                  <a:lnTo>
                    <a:pt x="731774" y="166763"/>
                  </a:lnTo>
                  <a:lnTo>
                    <a:pt x="680732" y="161594"/>
                  </a:lnTo>
                  <a:lnTo>
                    <a:pt x="630199" y="166763"/>
                  </a:lnTo>
                  <a:lnTo>
                    <a:pt x="584352" y="181673"/>
                  </a:lnTo>
                  <a:lnTo>
                    <a:pt x="544322" y="205486"/>
                  </a:lnTo>
                  <a:lnTo>
                    <a:pt x="511238" y="237324"/>
                  </a:lnTo>
                  <a:lnTo>
                    <a:pt x="486206" y="276339"/>
                  </a:lnTo>
                  <a:lnTo>
                    <a:pt x="470369" y="321678"/>
                  </a:lnTo>
                  <a:lnTo>
                    <a:pt x="464832" y="372478"/>
                  </a:lnTo>
                  <a:lnTo>
                    <a:pt x="470369" y="423164"/>
                  </a:lnTo>
                  <a:lnTo>
                    <a:pt x="486206" y="468452"/>
                  </a:lnTo>
                  <a:lnTo>
                    <a:pt x="511238" y="507479"/>
                  </a:lnTo>
                  <a:lnTo>
                    <a:pt x="544322" y="539356"/>
                  </a:lnTo>
                  <a:lnTo>
                    <a:pt x="584352" y="563219"/>
                  </a:lnTo>
                  <a:lnTo>
                    <a:pt x="630199" y="578167"/>
                  </a:lnTo>
                  <a:lnTo>
                    <a:pt x="680732" y="583349"/>
                  </a:lnTo>
                  <a:lnTo>
                    <a:pt x="731774" y="578167"/>
                  </a:lnTo>
                  <a:lnTo>
                    <a:pt x="777989" y="563219"/>
                  </a:lnTo>
                  <a:lnTo>
                    <a:pt x="818261" y="539356"/>
                  </a:lnTo>
                  <a:lnTo>
                    <a:pt x="851496" y="507479"/>
                  </a:lnTo>
                  <a:lnTo>
                    <a:pt x="859320" y="495312"/>
                  </a:lnTo>
                  <a:lnTo>
                    <a:pt x="876592" y="468452"/>
                  </a:lnTo>
                  <a:lnTo>
                    <a:pt x="892467" y="423164"/>
                  </a:lnTo>
                  <a:lnTo>
                    <a:pt x="897991" y="372478"/>
                  </a:lnTo>
                  <a:close/>
                </a:path>
                <a:path w="1353820" h="583565">
                  <a:moveTo>
                    <a:pt x="1353540" y="320446"/>
                  </a:moveTo>
                  <a:lnTo>
                    <a:pt x="1350137" y="280695"/>
                  </a:lnTo>
                  <a:lnTo>
                    <a:pt x="1339303" y="242722"/>
                  </a:lnTo>
                  <a:lnTo>
                    <a:pt x="1320177" y="208965"/>
                  </a:lnTo>
                  <a:lnTo>
                    <a:pt x="1291894" y="181838"/>
                  </a:lnTo>
                  <a:lnTo>
                    <a:pt x="1253566" y="163791"/>
                  </a:lnTo>
                  <a:lnTo>
                    <a:pt x="1204302" y="157238"/>
                  </a:lnTo>
                  <a:lnTo>
                    <a:pt x="1170051" y="160578"/>
                  </a:lnTo>
                  <a:lnTo>
                    <a:pt x="1135634" y="170942"/>
                  </a:lnTo>
                  <a:lnTo>
                    <a:pt x="1102055" y="188798"/>
                  </a:lnTo>
                  <a:lnTo>
                    <a:pt x="1070330" y="214655"/>
                  </a:lnTo>
                  <a:lnTo>
                    <a:pt x="1058875" y="169760"/>
                  </a:lnTo>
                  <a:lnTo>
                    <a:pt x="1052969" y="165595"/>
                  </a:lnTo>
                  <a:lnTo>
                    <a:pt x="991895" y="165595"/>
                  </a:lnTo>
                  <a:lnTo>
                    <a:pt x="985989" y="171170"/>
                  </a:lnTo>
                  <a:lnTo>
                    <a:pt x="985989" y="565086"/>
                  </a:lnTo>
                  <a:lnTo>
                    <a:pt x="991895" y="570306"/>
                  </a:lnTo>
                  <a:lnTo>
                    <a:pt x="1079004" y="570306"/>
                  </a:lnTo>
                  <a:lnTo>
                    <a:pt x="1084554" y="565086"/>
                  </a:lnTo>
                  <a:lnTo>
                    <a:pt x="1084554" y="336804"/>
                  </a:lnTo>
                  <a:lnTo>
                    <a:pt x="1091565" y="297916"/>
                  </a:lnTo>
                  <a:lnTo>
                    <a:pt x="1110716" y="268681"/>
                  </a:lnTo>
                  <a:lnTo>
                    <a:pt x="1139164" y="250278"/>
                  </a:lnTo>
                  <a:lnTo>
                    <a:pt x="1174102" y="243890"/>
                  </a:lnTo>
                  <a:lnTo>
                    <a:pt x="1208163" y="250583"/>
                  </a:lnTo>
                  <a:lnTo>
                    <a:pt x="1233716" y="269290"/>
                  </a:lnTo>
                  <a:lnTo>
                    <a:pt x="1249756" y="297916"/>
                  </a:lnTo>
                  <a:lnTo>
                    <a:pt x="1255318" y="334378"/>
                  </a:lnTo>
                  <a:lnTo>
                    <a:pt x="1255318" y="565086"/>
                  </a:lnTo>
                  <a:lnTo>
                    <a:pt x="1260538" y="570306"/>
                  </a:lnTo>
                  <a:lnTo>
                    <a:pt x="1347978" y="570306"/>
                  </a:lnTo>
                  <a:lnTo>
                    <a:pt x="1353540" y="565086"/>
                  </a:lnTo>
                  <a:lnTo>
                    <a:pt x="1353540" y="320446"/>
                  </a:lnTo>
                  <a:close/>
                </a:path>
              </a:pathLst>
            </a:custGeom>
            <a:solidFill>
              <a:srgbClr val="FAEF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09259" y="840736"/>
              <a:ext cx="238100" cy="8037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117941" y="656843"/>
              <a:ext cx="2435225" cy="598805"/>
            </a:xfrm>
            <a:custGeom>
              <a:avLst/>
              <a:gdLst/>
              <a:ahLst/>
              <a:cxnLst/>
              <a:rect l="l" t="t" r="r" b="b"/>
              <a:pathLst>
                <a:path w="2435225" h="598805">
                  <a:moveTo>
                    <a:pt x="199542" y="575043"/>
                  </a:moveTo>
                  <a:lnTo>
                    <a:pt x="184988" y="520141"/>
                  </a:lnTo>
                  <a:lnTo>
                    <a:pt x="172097" y="509282"/>
                  </a:lnTo>
                  <a:lnTo>
                    <a:pt x="165201" y="510413"/>
                  </a:lnTo>
                  <a:lnTo>
                    <a:pt x="157861" y="512394"/>
                  </a:lnTo>
                  <a:lnTo>
                    <a:pt x="150939" y="513676"/>
                  </a:lnTo>
                  <a:lnTo>
                    <a:pt x="144462" y="514375"/>
                  </a:lnTo>
                  <a:lnTo>
                    <a:pt x="138480" y="514591"/>
                  </a:lnTo>
                  <a:lnTo>
                    <a:pt x="121996" y="511911"/>
                  </a:lnTo>
                  <a:lnTo>
                    <a:pt x="109410" y="503580"/>
                  </a:lnTo>
                  <a:lnTo>
                    <a:pt x="101384" y="489191"/>
                  </a:lnTo>
                  <a:lnTo>
                    <a:pt x="98564" y="468299"/>
                  </a:lnTo>
                  <a:lnTo>
                    <a:pt x="98564" y="52463"/>
                  </a:lnTo>
                  <a:lnTo>
                    <a:pt x="92671" y="47231"/>
                  </a:lnTo>
                  <a:lnTo>
                    <a:pt x="5575" y="47231"/>
                  </a:lnTo>
                  <a:lnTo>
                    <a:pt x="0" y="52463"/>
                  </a:lnTo>
                  <a:lnTo>
                    <a:pt x="0" y="479793"/>
                  </a:lnTo>
                  <a:lnTo>
                    <a:pt x="9347" y="530466"/>
                  </a:lnTo>
                  <a:lnTo>
                    <a:pt x="35496" y="567309"/>
                  </a:lnTo>
                  <a:lnTo>
                    <a:pt x="75552" y="589800"/>
                  </a:lnTo>
                  <a:lnTo>
                    <a:pt x="126682" y="597408"/>
                  </a:lnTo>
                  <a:lnTo>
                    <a:pt x="141414" y="597027"/>
                  </a:lnTo>
                  <a:lnTo>
                    <a:pt x="188468" y="588708"/>
                  </a:lnTo>
                  <a:lnTo>
                    <a:pt x="198310" y="580821"/>
                  </a:lnTo>
                  <a:lnTo>
                    <a:pt x="199542" y="575043"/>
                  </a:lnTo>
                  <a:close/>
                </a:path>
                <a:path w="2435225" h="598805">
                  <a:moveTo>
                    <a:pt x="519506" y="187553"/>
                  </a:moveTo>
                  <a:lnTo>
                    <a:pt x="479501" y="172567"/>
                  </a:lnTo>
                  <a:lnTo>
                    <a:pt x="470928" y="172237"/>
                  </a:lnTo>
                  <a:lnTo>
                    <a:pt x="440359" y="175844"/>
                  </a:lnTo>
                  <a:lnTo>
                    <a:pt x="410883" y="187286"/>
                  </a:lnTo>
                  <a:lnTo>
                    <a:pt x="383755" y="207467"/>
                  </a:lnTo>
                  <a:lnTo>
                    <a:pt x="360210" y="237312"/>
                  </a:lnTo>
                  <a:lnTo>
                    <a:pt x="347370" y="184759"/>
                  </a:lnTo>
                  <a:lnTo>
                    <a:pt x="341464" y="180594"/>
                  </a:lnTo>
                  <a:lnTo>
                    <a:pt x="280365" y="180594"/>
                  </a:lnTo>
                  <a:lnTo>
                    <a:pt x="274472" y="186169"/>
                  </a:lnTo>
                  <a:lnTo>
                    <a:pt x="274828" y="580085"/>
                  </a:lnTo>
                  <a:lnTo>
                    <a:pt x="280720" y="585304"/>
                  </a:lnTo>
                  <a:lnTo>
                    <a:pt x="357784" y="585304"/>
                  </a:lnTo>
                  <a:lnTo>
                    <a:pt x="367842" y="585304"/>
                  </a:lnTo>
                  <a:lnTo>
                    <a:pt x="373392" y="580085"/>
                  </a:lnTo>
                  <a:lnTo>
                    <a:pt x="373392" y="367106"/>
                  </a:lnTo>
                  <a:lnTo>
                    <a:pt x="378637" y="321475"/>
                  </a:lnTo>
                  <a:lnTo>
                    <a:pt x="393966" y="288594"/>
                  </a:lnTo>
                  <a:lnTo>
                    <a:pt x="418795" y="268706"/>
                  </a:lnTo>
                  <a:lnTo>
                    <a:pt x="452539" y="262026"/>
                  </a:lnTo>
                  <a:lnTo>
                    <a:pt x="459016" y="262229"/>
                  </a:lnTo>
                  <a:lnTo>
                    <a:pt x="466369" y="262890"/>
                  </a:lnTo>
                  <a:lnTo>
                    <a:pt x="474446" y="264071"/>
                  </a:lnTo>
                  <a:lnTo>
                    <a:pt x="493128" y="267931"/>
                  </a:lnTo>
                  <a:lnTo>
                    <a:pt x="499732" y="264807"/>
                  </a:lnTo>
                  <a:lnTo>
                    <a:pt x="517436" y="196596"/>
                  </a:lnTo>
                  <a:lnTo>
                    <a:pt x="519506" y="187553"/>
                  </a:lnTo>
                  <a:close/>
                </a:path>
                <a:path w="2435225" h="598805">
                  <a:moveTo>
                    <a:pt x="1006602" y="387477"/>
                  </a:moveTo>
                  <a:lnTo>
                    <a:pt x="1001064" y="336677"/>
                  </a:lnTo>
                  <a:lnTo>
                    <a:pt x="985202" y="291338"/>
                  </a:lnTo>
                  <a:lnTo>
                    <a:pt x="967790" y="264287"/>
                  </a:lnTo>
                  <a:lnTo>
                    <a:pt x="960094" y="252323"/>
                  </a:lnTo>
                  <a:lnTo>
                    <a:pt x="926858" y="220484"/>
                  </a:lnTo>
                  <a:lnTo>
                    <a:pt x="908710" y="209765"/>
                  </a:lnTo>
                  <a:lnTo>
                    <a:pt x="908710" y="387477"/>
                  </a:lnTo>
                  <a:lnTo>
                    <a:pt x="899871" y="436765"/>
                  </a:lnTo>
                  <a:lnTo>
                    <a:pt x="875182" y="475653"/>
                  </a:lnTo>
                  <a:lnTo>
                    <a:pt x="837412" y="501154"/>
                  </a:lnTo>
                  <a:lnTo>
                    <a:pt x="789330" y="510311"/>
                  </a:lnTo>
                  <a:lnTo>
                    <a:pt x="742188" y="501154"/>
                  </a:lnTo>
                  <a:lnTo>
                    <a:pt x="704811" y="475653"/>
                  </a:lnTo>
                  <a:lnTo>
                    <a:pt x="680186" y="436765"/>
                  </a:lnTo>
                  <a:lnTo>
                    <a:pt x="671322" y="387477"/>
                  </a:lnTo>
                  <a:lnTo>
                    <a:pt x="680186" y="337985"/>
                  </a:lnTo>
                  <a:lnTo>
                    <a:pt x="704811" y="298996"/>
                  </a:lnTo>
                  <a:lnTo>
                    <a:pt x="742188" y="273456"/>
                  </a:lnTo>
                  <a:lnTo>
                    <a:pt x="789330" y="264287"/>
                  </a:lnTo>
                  <a:lnTo>
                    <a:pt x="837412" y="273456"/>
                  </a:lnTo>
                  <a:lnTo>
                    <a:pt x="875182" y="298996"/>
                  </a:lnTo>
                  <a:lnTo>
                    <a:pt x="899871" y="337985"/>
                  </a:lnTo>
                  <a:lnTo>
                    <a:pt x="908710" y="387477"/>
                  </a:lnTo>
                  <a:lnTo>
                    <a:pt x="908710" y="209765"/>
                  </a:lnTo>
                  <a:lnTo>
                    <a:pt x="886587" y="196672"/>
                  </a:lnTo>
                  <a:lnTo>
                    <a:pt x="840371" y="181762"/>
                  </a:lnTo>
                  <a:lnTo>
                    <a:pt x="789330" y="176593"/>
                  </a:lnTo>
                  <a:lnTo>
                    <a:pt x="738797" y="181762"/>
                  </a:lnTo>
                  <a:lnTo>
                    <a:pt x="692950" y="196672"/>
                  </a:lnTo>
                  <a:lnTo>
                    <a:pt x="652919" y="220484"/>
                  </a:lnTo>
                  <a:lnTo>
                    <a:pt x="619836" y="252323"/>
                  </a:lnTo>
                  <a:lnTo>
                    <a:pt x="594804" y="291338"/>
                  </a:lnTo>
                  <a:lnTo>
                    <a:pt x="578967" y="336677"/>
                  </a:lnTo>
                  <a:lnTo>
                    <a:pt x="573443" y="387477"/>
                  </a:lnTo>
                  <a:lnTo>
                    <a:pt x="578967" y="438162"/>
                  </a:lnTo>
                  <a:lnTo>
                    <a:pt x="594804" y="483450"/>
                  </a:lnTo>
                  <a:lnTo>
                    <a:pt x="619836" y="522478"/>
                  </a:lnTo>
                  <a:lnTo>
                    <a:pt x="652919" y="554355"/>
                  </a:lnTo>
                  <a:lnTo>
                    <a:pt x="692950" y="578218"/>
                  </a:lnTo>
                  <a:lnTo>
                    <a:pt x="738797" y="593166"/>
                  </a:lnTo>
                  <a:lnTo>
                    <a:pt x="789330" y="598347"/>
                  </a:lnTo>
                  <a:lnTo>
                    <a:pt x="840371" y="593166"/>
                  </a:lnTo>
                  <a:lnTo>
                    <a:pt x="886587" y="578218"/>
                  </a:lnTo>
                  <a:lnTo>
                    <a:pt x="926858" y="554355"/>
                  </a:lnTo>
                  <a:lnTo>
                    <a:pt x="960094" y="522478"/>
                  </a:lnTo>
                  <a:lnTo>
                    <a:pt x="967917" y="510311"/>
                  </a:lnTo>
                  <a:lnTo>
                    <a:pt x="985202" y="483450"/>
                  </a:lnTo>
                  <a:lnTo>
                    <a:pt x="1001064" y="438162"/>
                  </a:lnTo>
                  <a:lnTo>
                    <a:pt x="1006602" y="387477"/>
                  </a:lnTo>
                  <a:close/>
                </a:path>
                <a:path w="2435225" h="598805">
                  <a:moveTo>
                    <a:pt x="1512341" y="581825"/>
                  </a:moveTo>
                  <a:lnTo>
                    <a:pt x="1512316" y="558165"/>
                  </a:lnTo>
                  <a:lnTo>
                    <a:pt x="1511300" y="15659"/>
                  </a:lnTo>
                  <a:lnTo>
                    <a:pt x="1511300" y="5575"/>
                  </a:lnTo>
                  <a:lnTo>
                    <a:pt x="1505750" y="0"/>
                  </a:lnTo>
                  <a:lnTo>
                    <a:pt x="1418285" y="0"/>
                  </a:lnTo>
                  <a:lnTo>
                    <a:pt x="1416900" y="1485"/>
                  </a:lnTo>
                  <a:lnTo>
                    <a:pt x="1416900" y="384873"/>
                  </a:lnTo>
                  <a:lnTo>
                    <a:pt x="1407274" y="432549"/>
                  </a:lnTo>
                  <a:lnTo>
                    <a:pt x="1380985" y="471601"/>
                  </a:lnTo>
                  <a:lnTo>
                    <a:pt x="1341932" y="498005"/>
                  </a:lnTo>
                  <a:lnTo>
                    <a:pt x="1294041" y="507707"/>
                  </a:lnTo>
                  <a:lnTo>
                    <a:pt x="1246543" y="498005"/>
                  </a:lnTo>
                  <a:lnTo>
                    <a:pt x="1207706" y="471601"/>
                  </a:lnTo>
                  <a:lnTo>
                    <a:pt x="1181493" y="432549"/>
                  </a:lnTo>
                  <a:lnTo>
                    <a:pt x="1171867" y="384873"/>
                  </a:lnTo>
                  <a:lnTo>
                    <a:pt x="1181493" y="336994"/>
                  </a:lnTo>
                  <a:lnTo>
                    <a:pt x="1207706" y="297827"/>
                  </a:lnTo>
                  <a:lnTo>
                    <a:pt x="1246543" y="271386"/>
                  </a:lnTo>
                  <a:lnTo>
                    <a:pt x="1294041" y="261683"/>
                  </a:lnTo>
                  <a:lnTo>
                    <a:pt x="1341932" y="271386"/>
                  </a:lnTo>
                  <a:lnTo>
                    <a:pt x="1380985" y="297827"/>
                  </a:lnTo>
                  <a:lnTo>
                    <a:pt x="1407274" y="336994"/>
                  </a:lnTo>
                  <a:lnTo>
                    <a:pt x="1416900" y="384873"/>
                  </a:lnTo>
                  <a:lnTo>
                    <a:pt x="1416900" y="1485"/>
                  </a:lnTo>
                  <a:lnTo>
                    <a:pt x="1413090" y="5575"/>
                  </a:lnTo>
                  <a:lnTo>
                    <a:pt x="1413090" y="15659"/>
                  </a:lnTo>
                  <a:lnTo>
                    <a:pt x="1413433" y="225488"/>
                  </a:lnTo>
                  <a:lnTo>
                    <a:pt x="1384134" y="203504"/>
                  </a:lnTo>
                  <a:lnTo>
                    <a:pt x="1351038" y="187350"/>
                  </a:lnTo>
                  <a:lnTo>
                    <a:pt x="1315224" y="177393"/>
                  </a:lnTo>
                  <a:lnTo>
                    <a:pt x="1277721" y="173990"/>
                  </a:lnTo>
                  <a:lnTo>
                    <a:pt x="1229804" y="179565"/>
                  </a:lnTo>
                  <a:lnTo>
                    <a:pt x="1186421" y="195414"/>
                  </a:lnTo>
                  <a:lnTo>
                    <a:pt x="1148588" y="220281"/>
                  </a:lnTo>
                  <a:lnTo>
                    <a:pt x="1143609" y="225488"/>
                  </a:lnTo>
                  <a:lnTo>
                    <a:pt x="1117358" y="252933"/>
                  </a:lnTo>
                  <a:lnTo>
                    <a:pt x="1112088" y="261683"/>
                  </a:lnTo>
                  <a:lnTo>
                    <a:pt x="1093774" y="292087"/>
                  </a:lnTo>
                  <a:lnTo>
                    <a:pt x="1078852" y="336486"/>
                  </a:lnTo>
                  <a:lnTo>
                    <a:pt x="1073658" y="384873"/>
                  </a:lnTo>
                  <a:lnTo>
                    <a:pt x="1078852" y="433146"/>
                  </a:lnTo>
                  <a:lnTo>
                    <a:pt x="1093774" y="477507"/>
                  </a:lnTo>
                  <a:lnTo>
                    <a:pt x="1111961" y="507707"/>
                  </a:lnTo>
                  <a:lnTo>
                    <a:pt x="1117358" y="516661"/>
                  </a:lnTo>
                  <a:lnTo>
                    <a:pt x="1130414" y="530326"/>
                  </a:lnTo>
                  <a:lnTo>
                    <a:pt x="1148588" y="549351"/>
                  </a:lnTo>
                  <a:lnTo>
                    <a:pt x="1186421" y="574281"/>
                  </a:lnTo>
                  <a:lnTo>
                    <a:pt x="1229804" y="590169"/>
                  </a:lnTo>
                  <a:lnTo>
                    <a:pt x="1277721" y="595757"/>
                  </a:lnTo>
                  <a:lnTo>
                    <a:pt x="1320393" y="591400"/>
                  </a:lnTo>
                  <a:lnTo>
                    <a:pt x="1360119" y="578700"/>
                  </a:lnTo>
                  <a:lnTo>
                    <a:pt x="1395603" y="558165"/>
                  </a:lnTo>
                  <a:lnTo>
                    <a:pt x="1425587" y="530326"/>
                  </a:lnTo>
                  <a:lnTo>
                    <a:pt x="1437030" y="573138"/>
                  </a:lnTo>
                  <a:lnTo>
                    <a:pt x="1439456" y="582879"/>
                  </a:lnTo>
                  <a:lnTo>
                    <a:pt x="1445361" y="587057"/>
                  </a:lnTo>
                  <a:lnTo>
                    <a:pt x="1506448" y="587057"/>
                  </a:lnTo>
                  <a:lnTo>
                    <a:pt x="1512341" y="581825"/>
                  </a:lnTo>
                  <a:close/>
                </a:path>
                <a:path w="2435225" h="598805">
                  <a:moveTo>
                    <a:pt x="1966455" y="187655"/>
                  </a:moveTo>
                  <a:lnTo>
                    <a:pt x="1960905" y="182079"/>
                  </a:lnTo>
                  <a:lnTo>
                    <a:pt x="1873453" y="182079"/>
                  </a:lnTo>
                  <a:lnTo>
                    <a:pt x="1868246" y="187655"/>
                  </a:lnTo>
                  <a:lnTo>
                    <a:pt x="1868246" y="419760"/>
                  </a:lnTo>
                  <a:lnTo>
                    <a:pt x="1862861" y="455307"/>
                  </a:lnTo>
                  <a:lnTo>
                    <a:pt x="1847291" y="482269"/>
                  </a:lnTo>
                  <a:lnTo>
                    <a:pt x="1822411" y="499376"/>
                  </a:lnTo>
                  <a:lnTo>
                    <a:pt x="1789099" y="505358"/>
                  </a:lnTo>
                  <a:lnTo>
                    <a:pt x="1756232" y="499668"/>
                  </a:lnTo>
                  <a:lnTo>
                    <a:pt x="1731314" y="483044"/>
                  </a:lnTo>
                  <a:lnTo>
                    <a:pt x="1715503" y="456184"/>
                  </a:lnTo>
                  <a:lnTo>
                    <a:pt x="1709966" y="419760"/>
                  </a:lnTo>
                  <a:lnTo>
                    <a:pt x="1709966" y="187655"/>
                  </a:lnTo>
                  <a:lnTo>
                    <a:pt x="1704759" y="182079"/>
                  </a:lnTo>
                  <a:lnTo>
                    <a:pt x="1616951" y="182079"/>
                  </a:lnTo>
                  <a:lnTo>
                    <a:pt x="1611757" y="187655"/>
                  </a:lnTo>
                  <a:lnTo>
                    <a:pt x="1611757" y="422884"/>
                  </a:lnTo>
                  <a:lnTo>
                    <a:pt x="1617687" y="473964"/>
                  </a:lnTo>
                  <a:lnTo>
                    <a:pt x="1634667" y="516648"/>
                  </a:lnTo>
                  <a:lnTo>
                    <a:pt x="1661515" y="550545"/>
                  </a:lnTo>
                  <a:lnTo>
                    <a:pt x="1696999" y="575246"/>
                  </a:lnTo>
                  <a:lnTo>
                    <a:pt x="1739938" y="590359"/>
                  </a:lnTo>
                  <a:lnTo>
                    <a:pt x="1789099" y="595477"/>
                  </a:lnTo>
                  <a:lnTo>
                    <a:pt x="1838032" y="590359"/>
                  </a:lnTo>
                  <a:lnTo>
                    <a:pt x="1880895" y="575246"/>
                  </a:lnTo>
                  <a:lnTo>
                    <a:pt x="1916442" y="550545"/>
                  </a:lnTo>
                  <a:lnTo>
                    <a:pt x="1943392" y="516648"/>
                  </a:lnTo>
                  <a:lnTo>
                    <a:pt x="1960486" y="473964"/>
                  </a:lnTo>
                  <a:lnTo>
                    <a:pt x="1966455" y="422884"/>
                  </a:lnTo>
                  <a:lnTo>
                    <a:pt x="1966455" y="187655"/>
                  </a:lnTo>
                  <a:close/>
                </a:path>
                <a:path w="2435225" h="598805">
                  <a:moveTo>
                    <a:pt x="2434628" y="508749"/>
                  </a:moveTo>
                  <a:lnTo>
                    <a:pt x="2380005" y="457428"/>
                  </a:lnTo>
                  <a:lnTo>
                    <a:pt x="2368550" y="454558"/>
                  </a:lnTo>
                  <a:lnTo>
                    <a:pt x="2363305" y="456933"/>
                  </a:lnTo>
                  <a:lnTo>
                    <a:pt x="2358136" y="461606"/>
                  </a:lnTo>
                  <a:lnTo>
                    <a:pt x="2340013" y="481838"/>
                  </a:lnTo>
                  <a:lnTo>
                    <a:pt x="2317534" y="497179"/>
                  </a:lnTo>
                  <a:lnTo>
                    <a:pt x="2291664" y="506907"/>
                  </a:lnTo>
                  <a:lnTo>
                    <a:pt x="2263381" y="510311"/>
                  </a:lnTo>
                  <a:lnTo>
                    <a:pt x="2215527" y="501154"/>
                  </a:lnTo>
                  <a:lnTo>
                    <a:pt x="2177224" y="475653"/>
                  </a:lnTo>
                  <a:lnTo>
                    <a:pt x="2151811" y="436765"/>
                  </a:lnTo>
                  <a:lnTo>
                    <a:pt x="2142604" y="387477"/>
                  </a:lnTo>
                  <a:lnTo>
                    <a:pt x="2151811" y="337985"/>
                  </a:lnTo>
                  <a:lnTo>
                    <a:pt x="2177224" y="298996"/>
                  </a:lnTo>
                  <a:lnTo>
                    <a:pt x="2215527" y="273456"/>
                  </a:lnTo>
                  <a:lnTo>
                    <a:pt x="2263381" y="264287"/>
                  </a:lnTo>
                  <a:lnTo>
                    <a:pt x="2292108" y="267741"/>
                  </a:lnTo>
                  <a:lnTo>
                    <a:pt x="2317966" y="277596"/>
                  </a:lnTo>
                  <a:lnTo>
                    <a:pt x="2340305" y="293052"/>
                  </a:lnTo>
                  <a:lnTo>
                    <a:pt x="2358491" y="313347"/>
                  </a:lnTo>
                  <a:lnTo>
                    <a:pt x="2363711" y="318109"/>
                  </a:lnTo>
                  <a:lnTo>
                    <a:pt x="2427198" y="276821"/>
                  </a:lnTo>
                  <a:lnTo>
                    <a:pt x="2434437" y="266458"/>
                  </a:lnTo>
                  <a:lnTo>
                    <a:pt x="2434171" y="260565"/>
                  </a:lnTo>
                  <a:lnTo>
                    <a:pt x="2398191" y="222250"/>
                  </a:lnTo>
                  <a:lnTo>
                    <a:pt x="2358390" y="197688"/>
                  </a:lnTo>
                  <a:lnTo>
                    <a:pt x="2313000" y="182067"/>
                  </a:lnTo>
                  <a:lnTo>
                    <a:pt x="2263381" y="176593"/>
                  </a:lnTo>
                  <a:lnTo>
                    <a:pt x="2212403" y="181762"/>
                  </a:lnTo>
                  <a:lnTo>
                    <a:pt x="2166137" y="196672"/>
                  </a:lnTo>
                  <a:lnTo>
                    <a:pt x="2125726" y="220484"/>
                  </a:lnTo>
                  <a:lnTo>
                    <a:pt x="2092312" y="252323"/>
                  </a:lnTo>
                  <a:lnTo>
                    <a:pt x="2067026" y="291338"/>
                  </a:lnTo>
                  <a:lnTo>
                    <a:pt x="2051024" y="336677"/>
                  </a:lnTo>
                  <a:lnTo>
                    <a:pt x="2045423" y="387477"/>
                  </a:lnTo>
                  <a:lnTo>
                    <a:pt x="2051024" y="438162"/>
                  </a:lnTo>
                  <a:lnTo>
                    <a:pt x="2067026" y="483450"/>
                  </a:lnTo>
                  <a:lnTo>
                    <a:pt x="2092312" y="522478"/>
                  </a:lnTo>
                  <a:lnTo>
                    <a:pt x="2125726" y="554355"/>
                  </a:lnTo>
                  <a:lnTo>
                    <a:pt x="2166137" y="578218"/>
                  </a:lnTo>
                  <a:lnTo>
                    <a:pt x="2212403" y="593166"/>
                  </a:lnTo>
                  <a:lnTo>
                    <a:pt x="2263381" y="598347"/>
                  </a:lnTo>
                  <a:lnTo>
                    <a:pt x="2312860" y="592912"/>
                  </a:lnTo>
                  <a:lnTo>
                    <a:pt x="2358567" y="577303"/>
                  </a:lnTo>
                  <a:lnTo>
                    <a:pt x="2398674" y="552551"/>
                  </a:lnTo>
                  <a:lnTo>
                    <a:pt x="2431364" y="519709"/>
                  </a:lnTo>
                  <a:lnTo>
                    <a:pt x="2434628" y="508749"/>
                  </a:lnTo>
                  <a:close/>
                </a:path>
              </a:pathLst>
            </a:custGeom>
            <a:solidFill>
              <a:srgbClr val="FAEF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69198" y="840736"/>
              <a:ext cx="238100" cy="80373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410639" y="671842"/>
              <a:ext cx="587375" cy="570865"/>
            </a:xfrm>
            <a:custGeom>
              <a:avLst/>
              <a:gdLst/>
              <a:ahLst/>
              <a:cxnLst/>
              <a:rect l="l" t="t" r="r" b="b"/>
              <a:pathLst>
                <a:path w="587375" h="570865">
                  <a:moveTo>
                    <a:pt x="109677" y="165633"/>
                  </a:moveTo>
                  <a:lnTo>
                    <a:pt x="104127" y="160070"/>
                  </a:lnTo>
                  <a:lnTo>
                    <a:pt x="17005" y="160070"/>
                  </a:lnTo>
                  <a:lnTo>
                    <a:pt x="11112" y="165633"/>
                  </a:lnTo>
                  <a:lnTo>
                    <a:pt x="11112" y="559549"/>
                  </a:lnTo>
                  <a:lnTo>
                    <a:pt x="17005" y="564769"/>
                  </a:lnTo>
                  <a:lnTo>
                    <a:pt x="104127" y="564769"/>
                  </a:lnTo>
                  <a:lnTo>
                    <a:pt x="109677" y="559549"/>
                  </a:lnTo>
                  <a:lnTo>
                    <a:pt x="109677" y="165633"/>
                  </a:lnTo>
                  <a:close/>
                </a:path>
                <a:path w="587375" h="570865">
                  <a:moveTo>
                    <a:pt x="119748" y="60553"/>
                  </a:moveTo>
                  <a:lnTo>
                    <a:pt x="115252" y="36842"/>
                  </a:lnTo>
                  <a:lnTo>
                    <a:pt x="102781" y="17614"/>
                  </a:lnTo>
                  <a:lnTo>
                    <a:pt x="83870" y="4711"/>
                  </a:lnTo>
                  <a:lnTo>
                    <a:pt x="60045" y="0"/>
                  </a:lnTo>
                  <a:lnTo>
                    <a:pt x="36169" y="4711"/>
                  </a:lnTo>
                  <a:lnTo>
                    <a:pt x="17145" y="17614"/>
                  </a:lnTo>
                  <a:lnTo>
                    <a:pt x="4559" y="36842"/>
                  </a:lnTo>
                  <a:lnTo>
                    <a:pt x="0" y="60553"/>
                  </a:lnTo>
                  <a:lnTo>
                    <a:pt x="4559" y="84543"/>
                  </a:lnTo>
                  <a:lnTo>
                    <a:pt x="17145" y="103733"/>
                  </a:lnTo>
                  <a:lnTo>
                    <a:pt x="36169" y="116471"/>
                  </a:lnTo>
                  <a:lnTo>
                    <a:pt x="60045" y="121094"/>
                  </a:lnTo>
                  <a:lnTo>
                    <a:pt x="83870" y="116471"/>
                  </a:lnTo>
                  <a:lnTo>
                    <a:pt x="102781" y="103733"/>
                  </a:lnTo>
                  <a:lnTo>
                    <a:pt x="115252" y="84543"/>
                  </a:lnTo>
                  <a:lnTo>
                    <a:pt x="119748" y="60553"/>
                  </a:lnTo>
                  <a:close/>
                </a:path>
                <a:path w="587375" h="570865">
                  <a:moveTo>
                    <a:pt x="586943" y="320446"/>
                  </a:moveTo>
                  <a:lnTo>
                    <a:pt x="583526" y="280695"/>
                  </a:lnTo>
                  <a:lnTo>
                    <a:pt x="572706" y="242722"/>
                  </a:lnTo>
                  <a:lnTo>
                    <a:pt x="553580" y="208965"/>
                  </a:lnTo>
                  <a:lnTo>
                    <a:pt x="525297" y="181838"/>
                  </a:lnTo>
                  <a:lnTo>
                    <a:pt x="486956" y="163791"/>
                  </a:lnTo>
                  <a:lnTo>
                    <a:pt x="437705" y="157238"/>
                  </a:lnTo>
                  <a:lnTo>
                    <a:pt x="403453" y="160578"/>
                  </a:lnTo>
                  <a:lnTo>
                    <a:pt x="369036" y="170942"/>
                  </a:lnTo>
                  <a:lnTo>
                    <a:pt x="335457" y="188798"/>
                  </a:lnTo>
                  <a:lnTo>
                    <a:pt x="303733" y="214655"/>
                  </a:lnTo>
                  <a:lnTo>
                    <a:pt x="292277" y="169760"/>
                  </a:lnTo>
                  <a:lnTo>
                    <a:pt x="286372" y="165595"/>
                  </a:lnTo>
                  <a:lnTo>
                    <a:pt x="225298" y="165595"/>
                  </a:lnTo>
                  <a:lnTo>
                    <a:pt x="219392" y="171170"/>
                  </a:lnTo>
                  <a:lnTo>
                    <a:pt x="219392" y="565086"/>
                  </a:lnTo>
                  <a:lnTo>
                    <a:pt x="225298" y="570306"/>
                  </a:lnTo>
                  <a:lnTo>
                    <a:pt x="312394" y="570306"/>
                  </a:lnTo>
                  <a:lnTo>
                    <a:pt x="317957" y="565086"/>
                  </a:lnTo>
                  <a:lnTo>
                    <a:pt x="317957" y="336804"/>
                  </a:lnTo>
                  <a:lnTo>
                    <a:pt x="324967" y="297916"/>
                  </a:lnTo>
                  <a:lnTo>
                    <a:pt x="344119" y="268681"/>
                  </a:lnTo>
                  <a:lnTo>
                    <a:pt x="372567" y="250278"/>
                  </a:lnTo>
                  <a:lnTo>
                    <a:pt x="407504" y="243890"/>
                  </a:lnTo>
                  <a:lnTo>
                    <a:pt x="441566" y="250583"/>
                  </a:lnTo>
                  <a:lnTo>
                    <a:pt x="467106" y="269290"/>
                  </a:lnTo>
                  <a:lnTo>
                    <a:pt x="483158" y="297916"/>
                  </a:lnTo>
                  <a:lnTo>
                    <a:pt x="488721" y="334378"/>
                  </a:lnTo>
                  <a:lnTo>
                    <a:pt x="488721" y="565086"/>
                  </a:lnTo>
                  <a:lnTo>
                    <a:pt x="493941" y="570306"/>
                  </a:lnTo>
                  <a:lnTo>
                    <a:pt x="581380" y="570306"/>
                  </a:lnTo>
                  <a:lnTo>
                    <a:pt x="586943" y="565086"/>
                  </a:lnTo>
                  <a:lnTo>
                    <a:pt x="586943" y="320446"/>
                  </a:lnTo>
                  <a:close/>
                </a:path>
              </a:pathLst>
            </a:custGeom>
            <a:solidFill>
              <a:srgbClr val="FAEF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426811" y="3350342"/>
              <a:ext cx="4333874" cy="3590924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323053" y="2565241"/>
            <a:ext cx="7159625" cy="11047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550" u="sng" spc="-745" dirty="0">
                <a:solidFill>
                  <a:srgbClr val="F7F7F7"/>
                </a:solidFill>
              </a:rPr>
              <a:t>I</a:t>
            </a:r>
            <a:r>
              <a:rPr lang="en-US" sz="3550" u="sng" spc="-745" dirty="0">
                <a:solidFill>
                  <a:srgbClr val="F7F7F7"/>
                </a:solidFill>
              </a:rPr>
              <a:t>   </a:t>
            </a:r>
            <a:r>
              <a:rPr sz="3550" u="sng" spc="-160" dirty="0" err="1">
                <a:solidFill>
                  <a:srgbClr val="F7F7F7"/>
                </a:solidFill>
              </a:rPr>
              <a:t>n</a:t>
            </a:r>
            <a:r>
              <a:rPr sz="3550" u="sng" spc="45" dirty="0" err="1">
                <a:solidFill>
                  <a:srgbClr val="F7F7F7"/>
                </a:solidFill>
              </a:rPr>
              <a:t>t</a:t>
            </a:r>
            <a:r>
              <a:rPr sz="3550" u="sng" spc="-130" dirty="0" err="1">
                <a:solidFill>
                  <a:srgbClr val="F7F7F7"/>
                </a:solidFill>
              </a:rPr>
              <a:t>r</a:t>
            </a:r>
            <a:r>
              <a:rPr sz="3550" u="sng" spc="-125" dirty="0" err="1">
                <a:solidFill>
                  <a:srgbClr val="F7F7F7"/>
                </a:solidFill>
              </a:rPr>
              <a:t>o</a:t>
            </a:r>
            <a:r>
              <a:rPr sz="3550" u="sng" spc="-70" dirty="0" err="1">
                <a:solidFill>
                  <a:srgbClr val="F7F7F7"/>
                </a:solidFill>
              </a:rPr>
              <a:t>d</a:t>
            </a:r>
            <a:r>
              <a:rPr sz="3550" u="sng" spc="-195" dirty="0" err="1">
                <a:solidFill>
                  <a:srgbClr val="F7F7F7"/>
                </a:solidFill>
              </a:rPr>
              <a:t>u</a:t>
            </a:r>
            <a:r>
              <a:rPr sz="3550" u="sng" spc="150" dirty="0" err="1">
                <a:solidFill>
                  <a:srgbClr val="F7F7F7"/>
                </a:solidFill>
              </a:rPr>
              <a:t>c</a:t>
            </a:r>
            <a:r>
              <a:rPr sz="3550" u="sng" spc="45" dirty="0" err="1">
                <a:solidFill>
                  <a:srgbClr val="F7F7F7"/>
                </a:solidFill>
              </a:rPr>
              <a:t>t</a:t>
            </a:r>
            <a:r>
              <a:rPr sz="3550" u="sng" spc="-30" dirty="0" err="1">
                <a:solidFill>
                  <a:srgbClr val="F7F7F7"/>
                </a:solidFill>
              </a:rPr>
              <a:t>i</a:t>
            </a:r>
            <a:r>
              <a:rPr sz="3550" u="sng" spc="-125" dirty="0" err="1">
                <a:solidFill>
                  <a:srgbClr val="F7F7F7"/>
                </a:solidFill>
              </a:rPr>
              <a:t>o</a:t>
            </a:r>
            <a:r>
              <a:rPr sz="3550" u="sng" spc="-155" dirty="0" err="1">
                <a:solidFill>
                  <a:srgbClr val="F7F7F7"/>
                </a:solidFill>
              </a:rPr>
              <a:t>n</a:t>
            </a:r>
            <a:r>
              <a:rPr sz="3550" u="sng" spc="-225" dirty="0">
                <a:solidFill>
                  <a:srgbClr val="F7F7F7"/>
                </a:solidFill>
              </a:rPr>
              <a:t> </a:t>
            </a:r>
            <a:r>
              <a:rPr sz="3550" u="sng" spc="45" dirty="0">
                <a:solidFill>
                  <a:srgbClr val="F7F7F7"/>
                </a:solidFill>
              </a:rPr>
              <a:t>t</a:t>
            </a:r>
            <a:r>
              <a:rPr sz="3550" u="sng" spc="-120" dirty="0">
                <a:solidFill>
                  <a:srgbClr val="F7F7F7"/>
                </a:solidFill>
              </a:rPr>
              <a:t>o</a:t>
            </a:r>
            <a:r>
              <a:rPr sz="3550" u="sng" spc="-225" dirty="0">
                <a:solidFill>
                  <a:srgbClr val="F7F7F7"/>
                </a:solidFill>
              </a:rPr>
              <a:t> </a:t>
            </a:r>
            <a:r>
              <a:rPr sz="3550" u="sng" spc="90" dirty="0">
                <a:solidFill>
                  <a:srgbClr val="F7F7F7"/>
                </a:solidFill>
              </a:rPr>
              <a:t>C</a:t>
            </a:r>
            <a:r>
              <a:rPr sz="3550" u="sng" spc="165" dirty="0">
                <a:solidFill>
                  <a:srgbClr val="F7F7F7"/>
                </a:solidFill>
              </a:rPr>
              <a:t>l</a:t>
            </a:r>
            <a:r>
              <a:rPr sz="3550" u="sng" spc="-125" dirty="0">
                <a:solidFill>
                  <a:srgbClr val="F7F7F7"/>
                </a:solidFill>
              </a:rPr>
              <a:t>o</a:t>
            </a:r>
            <a:r>
              <a:rPr sz="3550" u="sng" spc="-195" dirty="0">
                <a:solidFill>
                  <a:srgbClr val="F7F7F7"/>
                </a:solidFill>
              </a:rPr>
              <a:t>u</a:t>
            </a:r>
            <a:r>
              <a:rPr sz="3550" u="sng" spc="-65" dirty="0">
                <a:solidFill>
                  <a:srgbClr val="F7F7F7"/>
                </a:solidFill>
              </a:rPr>
              <a:t>d</a:t>
            </a:r>
            <a:r>
              <a:rPr sz="3550" u="sng" spc="-225" dirty="0">
                <a:solidFill>
                  <a:srgbClr val="F7F7F7"/>
                </a:solidFill>
              </a:rPr>
              <a:t> </a:t>
            </a:r>
            <a:r>
              <a:rPr sz="3550" u="sng" spc="90" dirty="0">
                <a:solidFill>
                  <a:srgbClr val="F7F7F7"/>
                </a:solidFill>
              </a:rPr>
              <a:t>C</a:t>
            </a:r>
            <a:r>
              <a:rPr sz="3550" u="sng" spc="-125" dirty="0">
                <a:solidFill>
                  <a:srgbClr val="F7F7F7"/>
                </a:solidFill>
              </a:rPr>
              <a:t>o</a:t>
            </a:r>
            <a:r>
              <a:rPr sz="3550" u="sng" spc="-175" dirty="0">
                <a:solidFill>
                  <a:srgbClr val="F7F7F7"/>
                </a:solidFill>
              </a:rPr>
              <a:t>m</a:t>
            </a:r>
            <a:r>
              <a:rPr sz="3550" u="sng" spc="-40" dirty="0">
                <a:solidFill>
                  <a:srgbClr val="F7F7F7"/>
                </a:solidFill>
              </a:rPr>
              <a:t>p</a:t>
            </a:r>
            <a:r>
              <a:rPr sz="3550" u="sng" spc="-195" dirty="0">
                <a:solidFill>
                  <a:srgbClr val="F7F7F7"/>
                </a:solidFill>
              </a:rPr>
              <a:t>u</a:t>
            </a:r>
            <a:r>
              <a:rPr sz="3550" u="sng" spc="45" dirty="0">
                <a:solidFill>
                  <a:srgbClr val="F7F7F7"/>
                </a:solidFill>
              </a:rPr>
              <a:t>t</a:t>
            </a:r>
            <a:r>
              <a:rPr sz="3550" u="sng" spc="-30" dirty="0">
                <a:solidFill>
                  <a:srgbClr val="F7F7F7"/>
                </a:solidFill>
              </a:rPr>
              <a:t>i</a:t>
            </a:r>
            <a:r>
              <a:rPr sz="3550" u="sng" spc="-160" dirty="0">
                <a:solidFill>
                  <a:srgbClr val="F7F7F7"/>
                </a:solidFill>
              </a:rPr>
              <a:t>n</a:t>
            </a:r>
            <a:r>
              <a:rPr sz="3550" u="sng" spc="-60" dirty="0">
                <a:solidFill>
                  <a:srgbClr val="F7F7F7"/>
                </a:solidFill>
              </a:rPr>
              <a:t>g</a:t>
            </a:r>
            <a:endParaRPr sz="3550" u="sng" dirty="0"/>
          </a:p>
        </p:txBody>
      </p:sp>
      <p:sp>
        <p:nvSpPr>
          <p:cNvPr id="13" name="object 13"/>
          <p:cNvSpPr txBox="1"/>
          <p:nvPr/>
        </p:nvSpPr>
        <p:spPr>
          <a:xfrm>
            <a:off x="1323053" y="4005485"/>
            <a:ext cx="10000615" cy="14122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90"/>
              </a:spcBef>
            </a:pPr>
            <a:r>
              <a:rPr sz="1950" spc="-130" dirty="0">
                <a:solidFill>
                  <a:srgbClr val="F7F7F7"/>
                </a:solidFill>
                <a:latin typeface="Verdana"/>
                <a:cs typeface="Verdana"/>
              </a:rPr>
              <a:t>C</a:t>
            </a:r>
            <a:r>
              <a:rPr sz="1950" dirty="0">
                <a:solidFill>
                  <a:srgbClr val="F7F7F7"/>
                </a:solidFill>
                <a:latin typeface="Verdana"/>
                <a:cs typeface="Verdana"/>
              </a:rPr>
              <a:t>l</a:t>
            </a:r>
            <a:r>
              <a:rPr sz="1950" spc="-75" dirty="0">
                <a:solidFill>
                  <a:srgbClr val="F7F7F7"/>
                </a:solidFill>
                <a:latin typeface="Verdana"/>
                <a:cs typeface="Verdana"/>
              </a:rPr>
              <a:t>o</a:t>
            </a:r>
            <a:r>
              <a:rPr sz="1950" spc="-110" dirty="0">
                <a:solidFill>
                  <a:srgbClr val="F7F7F7"/>
                </a:solidFill>
                <a:latin typeface="Verdana"/>
                <a:cs typeface="Verdana"/>
              </a:rPr>
              <a:t>u</a:t>
            </a:r>
            <a:r>
              <a:rPr sz="1950" spc="-65" dirty="0">
                <a:solidFill>
                  <a:srgbClr val="F7F7F7"/>
                </a:solidFill>
                <a:latin typeface="Verdana"/>
                <a:cs typeface="Verdana"/>
              </a:rPr>
              <a:t>d</a:t>
            </a:r>
            <a:r>
              <a:rPr sz="1950" spc="-22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950" spc="-20" dirty="0">
                <a:solidFill>
                  <a:srgbClr val="F7F7F7"/>
                </a:solidFill>
                <a:latin typeface="Verdana"/>
                <a:cs typeface="Verdana"/>
              </a:rPr>
              <a:t>c</a:t>
            </a:r>
            <a:r>
              <a:rPr sz="1950" spc="-75" dirty="0">
                <a:solidFill>
                  <a:srgbClr val="F7F7F7"/>
                </a:solidFill>
                <a:latin typeface="Verdana"/>
                <a:cs typeface="Verdana"/>
              </a:rPr>
              <a:t>o</a:t>
            </a:r>
            <a:r>
              <a:rPr sz="1950" spc="-165" dirty="0">
                <a:solidFill>
                  <a:srgbClr val="F7F7F7"/>
                </a:solidFill>
                <a:latin typeface="Verdana"/>
                <a:cs typeface="Verdana"/>
              </a:rPr>
              <a:t>m</a:t>
            </a:r>
            <a:r>
              <a:rPr sz="1950" spc="-65" dirty="0">
                <a:solidFill>
                  <a:srgbClr val="F7F7F7"/>
                </a:solidFill>
                <a:latin typeface="Verdana"/>
                <a:cs typeface="Verdana"/>
              </a:rPr>
              <a:t>p</a:t>
            </a:r>
            <a:r>
              <a:rPr sz="1950" spc="-110" dirty="0">
                <a:solidFill>
                  <a:srgbClr val="F7F7F7"/>
                </a:solidFill>
                <a:latin typeface="Verdana"/>
                <a:cs typeface="Verdana"/>
              </a:rPr>
              <a:t>u</a:t>
            </a:r>
            <a:r>
              <a:rPr sz="1950" spc="-75" dirty="0">
                <a:solidFill>
                  <a:srgbClr val="F7F7F7"/>
                </a:solidFill>
                <a:latin typeface="Verdana"/>
                <a:cs typeface="Verdana"/>
              </a:rPr>
              <a:t>t</a:t>
            </a:r>
            <a:r>
              <a:rPr sz="1950" spc="-40" dirty="0">
                <a:solidFill>
                  <a:srgbClr val="F7F7F7"/>
                </a:solidFill>
                <a:latin typeface="Verdana"/>
                <a:cs typeface="Verdana"/>
              </a:rPr>
              <a:t>i</a:t>
            </a:r>
            <a:r>
              <a:rPr sz="1950" spc="-110" dirty="0">
                <a:solidFill>
                  <a:srgbClr val="F7F7F7"/>
                </a:solidFill>
                <a:latin typeface="Verdana"/>
                <a:cs typeface="Verdana"/>
              </a:rPr>
              <a:t>n</a:t>
            </a:r>
            <a:r>
              <a:rPr sz="1950" spc="-170" dirty="0">
                <a:solidFill>
                  <a:srgbClr val="F7F7F7"/>
                </a:solidFill>
                <a:latin typeface="Verdana"/>
                <a:cs typeface="Verdana"/>
              </a:rPr>
              <a:t>g</a:t>
            </a:r>
            <a:r>
              <a:rPr sz="1950" spc="-22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950" spc="-40" dirty="0">
                <a:solidFill>
                  <a:srgbClr val="F7F7F7"/>
                </a:solidFill>
                <a:latin typeface="Verdana"/>
                <a:cs typeface="Verdana"/>
              </a:rPr>
              <a:t>i</a:t>
            </a:r>
            <a:r>
              <a:rPr sz="1950" spc="-50" dirty="0">
                <a:solidFill>
                  <a:srgbClr val="F7F7F7"/>
                </a:solidFill>
                <a:latin typeface="Verdana"/>
                <a:cs typeface="Verdana"/>
              </a:rPr>
              <a:t>s</a:t>
            </a:r>
            <a:r>
              <a:rPr sz="1950" spc="-22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950" spc="-114" dirty="0">
                <a:solidFill>
                  <a:srgbClr val="F7F7F7"/>
                </a:solidFill>
                <a:latin typeface="Verdana"/>
                <a:cs typeface="Verdana"/>
              </a:rPr>
              <a:t>a</a:t>
            </a:r>
            <a:r>
              <a:rPr sz="1950" spc="-22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950" spc="-165" dirty="0">
                <a:solidFill>
                  <a:srgbClr val="F7F7F7"/>
                </a:solidFill>
                <a:latin typeface="Verdana"/>
                <a:cs typeface="Verdana"/>
              </a:rPr>
              <a:t>m</a:t>
            </a:r>
            <a:r>
              <a:rPr sz="1950" spc="-75" dirty="0">
                <a:solidFill>
                  <a:srgbClr val="F7F7F7"/>
                </a:solidFill>
                <a:latin typeface="Verdana"/>
                <a:cs typeface="Verdana"/>
              </a:rPr>
              <a:t>o</a:t>
            </a:r>
            <a:r>
              <a:rPr sz="1950" spc="-65" dirty="0">
                <a:solidFill>
                  <a:srgbClr val="F7F7F7"/>
                </a:solidFill>
                <a:latin typeface="Verdana"/>
                <a:cs typeface="Verdana"/>
              </a:rPr>
              <a:t>d</a:t>
            </a:r>
            <a:r>
              <a:rPr sz="1950" spc="-75" dirty="0">
                <a:solidFill>
                  <a:srgbClr val="F7F7F7"/>
                </a:solidFill>
                <a:latin typeface="Verdana"/>
                <a:cs typeface="Verdana"/>
              </a:rPr>
              <a:t>e</a:t>
            </a:r>
            <a:r>
              <a:rPr sz="1950" dirty="0">
                <a:solidFill>
                  <a:srgbClr val="F7F7F7"/>
                </a:solidFill>
                <a:latin typeface="Verdana"/>
                <a:cs typeface="Verdana"/>
              </a:rPr>
              <a:t>l</a:t>
            </a:r>
            <a:r>
              <a:rPr sz="1950" spc="-22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950" spc="-75" dirty="0">
                <a:solidFill>
                  <a:srgbClr val="F7F7F7"/>
                </a:solidFill>
                <a:latin typeface="Verdana"/>
                <a:cs typeface="Verdana"/>
              </a:rPr>
              <a:t>o</a:t>
            </a:r>
            <a:r>
              <a:rPr sz="1950" spc="-45" dirty="0">
                <a:solidFill>
                  <a:srgbClr val="F7F7F7"/>
                </a:solidFill>
                <a:latin typeface="Verdana"/>
                <a:cs typeface="Verdana"/>
              </a:rPr>
              <a:t>f</a:t>
            </a:r>
            <a:r>
              <a:rPr sz="1950" spc="-22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950" spc="-65" dirty="0">
                <a:solidFill>
                  <a:srgbClr val="F7F7F7"/>
                </a:solidFill>
                <a:latin typeface="Verdana"/>
                <a:cs typeface="Verdana"/>
              </a:rPr>
              <a:t>p</a:t>
            </a:r>
            <a:r>
              <a:rPr sz="1950" spc="-105" dirty="0">
                <a:solidFill>
                  <a:srgbClr val="F7F7F7"/>
                </a:solidFill>
                <a:latin typeface="Verdana"/>
                <a:cs typeface="Verdana"/>
              </a:rPr>
              <a:t>r</a:t>
            </a:r>
            <a:r>
              <a:rPr sz="1950" spc="-75" dirty="0">
                <a:solidFill>
                  <a:srgbClr val="F7F7F7"/>
                </a:solidFill>
                <a:latin typeface="Verdana"/>
                <a:cs typeface="Verdana"/>
              </a:rPr>
              <a:t>o</a:t>
            </a:r>
            <a:r>
              <a:rPr sz="1950" spc="-180" dirty="0">
                <a:solidFill>
                  <a:srgbClr val="F7F7F7"/>
                </a:solidFill>
                <a:latin typeface="Verdana"/>
                <a:cs typeface="Verdana"/>
              </a:rPr>
              <a:t>v</a:t>
            </a:r>
            <a:r>
              <a:rPr sz="1950" spc="-55" dirty="0">
                <a:solidFill>
                  <a:srgbClr val="F7F7F7"/>
                </a:solidFill>
                <a:latin typeface="Verdana"/>
                <a:cs typeface="Verdana"/>
              </a:rPr>
              <a:t>id</a:t>
            </a:r>
            <a:r>
              <a:rPr sz="1950" spc="-75" dirty="0">
                <a:solidFill>
                  <a:srgbClr val="F7F7F7"/>
                </a:solidFill>
                <a:latin typeface="Verdana"/>
                <a:cs typeface="Verdana"/>
              </a:rPr>
              <a:t>in</a:t>
            </a:r>
            <a:r>
              <a:rPr sz="1950" spc="-170" dirty="0">
                <a:solidFill>
                  <a:srgbClr val="F7F7F7"/>
                </a:solidFill>
                <a:latin typeface="Verdana"/>
                <a:cs typeface="Verdana"/>
              </a:rPr>
              <a:t>g</a:t>
            </a:r>
            <a:r>
              <a:rPr sz="1950" spc="-22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950" spc="-75" dirty="0">
                <a:solidFill>
                  <a:srgbClr val="F7F7F7"/>
                </a:solidFill>
                <a:latin typeface="Verdana"/>
                <a:cs typeface="Verdana"/>
              </a:rPr>
              <a:t>o</a:t>
            </a:r>
            <a:r>
              <a:rPr sz="1950" spc="-110" dirty="0">
                <a:solidFill>
                  <a:srgbClr val="F7F7F7"/>
                </a:solidFill>
                <a:latin typeface="Verdana"/>
                <a:cs typeface="Verdana"/>
              </a:rPr>
              <a:t>n</a:t>
            </a:r>
            <a:r>
              <a:rPr sz="1950" spc="-95" dirty="0">
                <a:solidFill>
                  <a:srgbClr val="F7F7F7"/>
                </a:solidFill>
                <a:latin typeface="Verdana"/>
                <a:cs typeface="Verdana"/>
              </a:rPr>
              <a:t>-</a:t>
            </a:r>
            <a:r>
              <a:rPr sz="1950" spc="-65" dirty="0">
                <a:solidFill>
                  <a:srgbClr val="F7F7F7"/>
                </a:solidFill>
                <a:latin typeface="Verdana"/>
                <a:cs typeface="Verdana"/>
              </a:rPr>
              <a:t>d</a:t>
            </a:r>
            <a:r>
              <a:rPr sz="1950" spc="-75" dirty="0">
                <a:solidFill>
                  <a:srgbClr val="F7F7F7"/>
                </a:solidFill>
                <a:latin typeface="Verdana"/>
                <a:cs typeface="Verdana"/>
              </a:rPr>
              <a:t>e</a:t>
            </a:r>
            <a:r>
              <a:rPr sz="1950" spc="-165" dirty="0">
                <a:solidFill>
                  <a:srgbClr val="F7F7F7"/>
                </a:solidFill>
                <a:latin typeface="Verdana"/>
                <a:cs typeface="Verdana"/>
              </a:rPr>
              <a:t>m</a:t>
            </a:r>
            <a:r>
              <a:rPr sz="1950" spc="-114" dirty="0">
                <a:solidFill>
                  <a:srgbClr val="F7F7F7"/>
                </a:solidFill>
                <a:latin typeface="Verdana"/>
                <a:cs typeface="Verdana"/>
              </a:rPr>
              <a:t>a</a:t>
            </a:r>
            <a:r>
              <a:rPr sz="1950" spc="-110" dirty="0">
                <a:solidFill>
                  <a:srgbClr val="F7F7F7"/>
                </a:solidFill>
                <a:latin typeface="Verdana"/>
                <a:cs typeface="Verdana"/>
              </a:rPr>
              <a:t>n</a:t>
            </a:r>
            <a:r>
              <a:rPr sz="1950" spc="-65" dirty="0">
                <a:solidFill>
                  <a:srgbClr val="F7F7F7"/>
                </a:solidFill>
                <a:latin typeface="Verdana"/>
                <a:cs typeface="Verdana"/>
              </a:rPr>
              <a:t>d</a:t>
            </a:r>
            <a:r>
              <a:rPr sz="1950" spc="-22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950" spc="-114" dirty="0">
                <a:solidFill>
                  <a:srgbClr val="F7F7F7"/>
                </a:solidFill>
                <a:latin typeface="Verdana"/>
                <a:cs typeface="Verdana"/>
              </a:rPr>
              <a:t>a</a:t>
            </a:r>
            <a:r>
              <a:rPr sz="1950" spc="-20" dirty="0">
                <a:solidFill>
                  <a:srgbClr val="F7F7F7"/>
                </a:solidFill>
                <a:latin typeface="Verdana"/>
                <a:cs typeface="Verdana"/>
              </a:rPr>
              <a:t>cc</a:t>
            </a:r>
            <a:r>
              <a:rPr sz="1950" spc="-75" dirty="0">
                <a:solidFill>
                  <a:srgbClr val="F7F7F7"/>
                </a:solidFill>
                <a:latin typeface="Verdana"/>
                <a:cs typeface="Verdana"/>
              </a:rPr>
              <a:t>e</a:t>
            </a:r>
            <a:r>
              <a:rPr sz="1950" spc="-50" dirty="0">
                <a:solidFill>
                  <a:srgbClr val="F7F7F7"/>
                </a:solidFill>
                <a:latin typeface="Verdana"/>
                <a:cs typeface="Verdana"/>
              </a:rPr>
              <a:t>ss</a:t>
            </a:r>
            <a:r>
              <a:rPr sz="1950" spc="-22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950" spc="-75" dirty="0">
                <a:solidFill>
                  <a:srgbClr val="F7F7F7"/>
                </a:solidFill>
                <a:latin typeface="Verdana"/>
                <a:cs typeface="Verdana"/>
              </a:rPr>
              <a:t>to</a:t>
            </a:r>
            <a:r>
              <a:rPr sz="1950" spc="-22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950" spc="-50" dirty="0">
                <a:solidFill>
                  <a:srgbClr val="F7F7F7"/>
                </a:solidFill>
                <a:latin typeface="Verdana"/>
                <a:cs typeface="Verdana"/>
              </a:rPr>
              <a:t>s</a:t>
            </a:r>
            <a:r>
              <a:rPr sz="1950" spc="-110" dirty="0">
                <a:solidFill>
                  <a:srgbClr val="F7F7F7"/>
                </a:solidFill>
                <a:latin typeface="Verdana"/>
                <a:cs typeface="Verdana"/>
              </a:rPr>
              <a:t>h</a:t>
            </a:r>
            <a:r>
              <a:rPr sz="1950" spc="-114" dirty="0">
                <a:solidFill>
                  <a:srgbClr val="F7F7F7"/>
                </a:solidFill>
                <a:latin typeface="Verdana"/>
                <a:cs typeface="Verdana"/>
              </a:rPr>
              <a:t>a</a:t>
            </a:r>
            <a:r>
              <a:rPr sz="1950" spc="-105" dirty="0">
                <a:solidFill>
                  <a:srgbClr val="F7F7F7"/>
                </a:solidFill>
                <a:latin typeface="Verdana"/>
                <a:cs typeface="Verdana"/>
              </a:rPr>
              <a:t>r</a:t>
            </a:r>
            <a:r>
              <a:rPr sz="1950" spc="-75" dirty="0">
                <a:solidFill>
                  <a:srgbClr val="F7F7F7"/>
                </a:solidFill>
                <a:latin typeface="Verdana"/>
                <a:cs typeface="Verdana"/>
              </a:rPr>
              <a:t>e</a:t>
            </a:r>
            <a:r>
              <a:rPr sz="1950" spc="-65" dirty="0">
                <a:solidFill>
                  <a:srgbClr val="F7F7F7"/>
                </a:solidFill>
                <a:latin typeface="Verdana"/>
                <a:cs typeface="Verdana"/>
              </a:rPr>
              <a:t>d</a:t>
            </a:r>
            <a:r>
              <a:rPr sz="1950" spc="-22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950" spc="-20" dirty="0">
                <a:solidFill>
                  <a:srgbClr val="F7F7F7"/>
                </a:solidFill>
                <a:latin typeface="Verdana"/>
                <a:cs typeface="Verdana"/>
              </a:rPr>
              <a:t>c</a:t>
            </a:r>
            <a:r>
              <a:rPr sz="1950" spc="-75" dirty="0">
                <a:solidFill>
                  <a:srgbClr val="F7F7F7"/>
                </a:solidFill>
                <a:latin typeface="Verdana"/>
                <a:cs typeface="Verdana"/>
              </a:rPr>
              <a:t>o</a:t>
            </a:r>
            <a:r>
              <a:rPr sz="1950" spc="-165" dirty="0">
                <a:solidFill>
                  <a:srgbClr val="F7F7F7"/>
                </a:solidFill>
                <a:latin typeface="Verdana"/>
                <a:cs typeface="Verdana"/>
              </a:rPr>
              <a:t>m</a:t>
            </a:r>
            <a:r>
              <a:rPr sz="1950" spc="-65" dirty="0">
                <a:solidFill>
                  <a:srgbClr val="F7F7F7"/>
                </a:solidFill>
                <a:latin typeface="Verdana"/>
                <a:cs typeface="Verdana"/>
              </a:rPr>
              <a:t>p</a:t>
            </a:r>
            <a:r>
              <a:rPr sz="1950" spc="-110" dirty="0">
                <a:solidFill>
                  <a:srgbClr val="F7F7F7"/>
                </a:solidFill>
                <a:latin typeface="Verdana"/>
                <a:cs typeface="Verdana"/>
              </a:rPr>
              <a:t>u</a:t>
            </a:r>
            <a:r>
              <a:rPr sz="1950" spc="-75" dirty="0">
                <a:solidFill>
                  <a:srgbClr val="F7F7F7"/>
                </a:solidFill>
                <a:latin typeface="Verdana"/>
                <a:cs typeface="Verdana"/>
              </a:rPr>
              <a:t>tin</a:t>
            </a:r>
            <a:r>
              <a:rPr sz="1950" spc="-120" dirty="0">
                <a:solidFill>
                  <a:srgbClr val="F7F7F7"/>
                </a:solidFill>
                <a:latin typeface="Verdana"/>
                <a:cs typeface="Verdana"/>
              </a:rPr>
              <a:t>g  </a:t>
            </a:r>
            <a:r>
              <a:rPr sz="1950" spc="-85" dirty="0">
                <a:solidFill>
                  <a:srgbClr val="F7F7F7"/>
                </a:solidFill>
                <a:latin typeface="Verdana"/>
                <a:cs typeface="Verdana"/>
              </a:rPr>
              <a:t>resources, </a:t>
            </a:r>
            <a:r>
              <a:rPr sz="1950" spc="-75" dirty="0">
                <a:solidFill>
                  <a:srgbClr val="F7F7F7"/>
                </a:solidFill>
                <a:latin typeface="Verdana"/>
                <a:cs typeface="Verdana"/>
              </a:rPr>
              <a:t>including </a:t>
            </a:r>
            <a:r>
              <a:rPr sz="1950" spc="-100" dirty="0">
                <a:solidFill>
                  <a:srgbClr val="F7F7F7"/>
                </a:solidFill>
                <a:latin typeface="Verdana"/>
                <a:cs typeface="Verdana"/>
              </a:rPr>
              <a:t>servers, </a:t>
            </a:r>
            <a:r>
              <a:rPr sz="1950" spc="-105" dirty="0">
                <a:solidFill>
                  <a:srgbClr val="F7F7F7"/>
                </a:solidFill>
                <a:latin typeface="Verdana"/>
                <a:cs typeface="Verdana"/>
              </a:rPr>
              <a:t>storage, </a:t>
            </a:r>
            <a:r>
              <a:rPr sz="1950" spc="-70" dirty="0">
                <a:solidFill>
                  <a:srgbClr val="F7F7F7"/>
                </a:solidFill>
                <a:latin typeface="Verdana"/>
                <a:cs typeface="Verdana"/>
              </a:rPr>
              <a:t>applications, </a:t>
            </a:r>
            <a:r>
              <a:rPr sz="1950" spc="-95" dirty="0">
                <a:solidFill>
                  <a:srgbClr val="F7F7F7"/>
                </a:solidFill>
                <a:latin typeface="Verdana"/>
                <a:cs typeface="Verdana"/>
              </a:rPr>
              <a:t>and </a:t>
            </a:r>
            <a:r>
              <a:rPr sz="1950" spc="-85" dirty="0">
                <a:solidFill>
                  <a:srgbClr val="F7F7F7"/>
                </a:solidFill>
                <a:latin typeface="Verdana"/>
                <a:cs typeface="Verdana"/>
              </a:rPr>
              <a:t>services, </a:t>
            </a:r>
            <a:r>
              <a:rPr sz="1950" spc="-110" dirty="0">
                <a:solidFill>
                  <a:srgbClr val="F7F7F7"/>
                </a:solidFill>
                <a:latin typeface="Verdana"/>
                <a:cs typeface="Verdana"/>
              </a:rPr>
              <a:t>over </a:t>
            </a:r>
            <a:r>
              <a:rPr sz="1950" spc="-85" dirty="0">
                <a:solidFill>
                  <a:srgbClr val="F7F7F7"/>
                </a:solidFill>
                <a:latin typeface="Verdana"/>
                <a:cs typeface="Verdana"/>
              </a:rPr>
              <a:t>the </a:t>
            </a:r>
            <a:r>
              <a:rPr sz="1950" spc="-95" dirty="0">
                <a:solidFill>
                  <a:srgbClr val="F7F7F7"/>
                </a:solidFill>
                <a:latin typeface="Verdana"/>
                <a:cs typeface="Verdana"/>
              </a:rPr>
              <a:t>internet. </a:t>
            </a:r>
            <a:r>
              <a:rPr sz="1950" spc="-50" dirty="0">
                <a:solidFill>
                  <a:srgbClr val="F7F7F7"/>
                </a:solidFill>
                <a:latin typeface="Verdana"/>
                <a:cs typeface="Verdana"/>
              </a:rPr>
              <a:t>It </a:t>
            </a:r>
            <a:r>
              <a:rPr sz="1950" spc="-45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950" spc="-50" dirty="0">
                <a:solidFill>
                  <a:srgbClr val="F7F7F7"/>
                </a:solidFill>
                <a:latin typeface="Verdana"/>
                <a:cs typeface="Verdana"/>
              </a:rPr>
              <a:t>allows</a:t>
            </a:r>
            <a:r>
              <a:rPr sz="1950" spc="-215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950" spc="-80" dirty="0">
                <a:solidFill>
                  <a:srgbClr val="F7F7F7"/>
                </a:solidFill>
                <a:latin typeface="Verdana"/>
                <a:cs typeface="Verdana"/>
              </a:rPr>
              <a:t>users</a:t>
            </a:r>
            <a:r>
              <a:rPr sz="1950" spc="-21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950" spc="-75" dirty="0">
                <a:solidFill>
                  <a:srgbClr val="F7F7F7"/>
                </a:solidFill>
                <a:latin typeface="Verdana"/>
                <a:cs typeface="Verdana"/>
              </a:rPr>
              <a:t>to</a:t>
            </a:r>
            <a:r>
              <a:rPr sz="1950" spc="-21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950" spc="-55" dirty="0">
                <a:solidFill>
                  <a:srgbClr val="F7F7F7"/>
                </a:solidFill>
                <a:latin typeface="Verdana"/>
                <a:cs typeface="Verdana"/>
              </a:rPr>
              <a:t>access</a:t>
            </a:r>
            <a:r>
              <a:rPr sz="1950" spc="-21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950" spc="-95" dirty="0">
                <a:solidFill>
                  <a:srgbClr val="F7F7F7"/>
                </a:solidFill>
                <a:latin typeface="Verdana"/>
                <a:cs typeface="Verdana"/>
              </a:rPr>
              <a:t>and</a:t>
            </a:r>
            <a:r>
              <a:rPr sz="1950" spc="-215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950" spc="-80" dirty="0">
                <a:solidFill>
                  <a:srgbClr val="F7F7F7"/>
                </a:solidFill>
                <a:latin typeface="Verdana"/>
                <a:cs typeface="Verdana"/>
              </a:rPr>
              <a:t>use</a:t>
            </a:r>
            <a:r>
              <a:rPr sz="1950" spc="-21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950" spc="-90" dirty="0">
                <a:solidFill>
                  <a:srgbClr val="F7F7F7"/>
                </a:solidFill>
                <a:latin typeface="Verdana"/>
                <a:cs typeface="Verdana"/>
              </a:rPr>
              <a:t>computing</a:t>
            </a:r>
            <a:r>
              <a:rPr sz="1950" spc="-21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950" spc="-75" dirty="0">
                <a:solidFill>
                  <a:srgbClr val="F7F7F7"/>
                </a:solidFill>
                <a:latin typeface="Verdana"/>
                <a:cs typeface="Verdana"/>
              </a:rPr>
              <a:t>resources</a:t>
            </a:r>
            <a:r>
              <a:rPr sz="1950" spc="-21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950" spc="-90" dirty="0">
                <a:solidFill>
                  <a:srgbClr val="F7F7F7"/>
                </a:solidFill>
                <a:latin typeface="Verdana"/>
                <a:cs typeface="Verdana"/>
              </a:rPr>
              <a:t>on</a:t>
            </a:r>
            <a:r>
              <a:rPr sz="1950" spc="-215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950" spc="-114" dirty="0">
                <a:solidFill>
                  <a:srgbClr val="F7F7F7"/>
                </a:solidFill>
                <a:latin typeface="Verdana"/>
                <a:cs typeface="Verdana"/>
              </a:rPr>
              <a:t>a</a:t>
            </a:r>
            <a:r>
              <a:rPr sz="1950" spc="-21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950" spc="-95" dirty="0">
                <a:solidFill>
                  <a:srgbClr val="F7F7F7"/>
                </a:solidFill>
                <a:latin typeface="Verdana"/>
                <a:cs typeface="Verdana"/>
              </a:rPr>
              <a:t>pay-per-use</a:t>
            </a:r>
            <a:r>
              <a:rPr sz="1950" spc="-21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950" spc="-85" dirty="0">
                <a:solidFill>
                  <a:srgbClr val="F7F7F7"/>
                </a:solidFill>
                <a:latin typeface="Verdana"/>
                <a:cs typeface="Verdana"/>
              </a:rPr>
              <a:t>basis,</a:t>
            </a:r>
            <a:r>
              <a:rPr sz="1950" spc="-21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950" spc="-80" dirty="0">
                <a:solidFill>
                  <a:srgbClr val="F7F7F7"/>
                </a:solidFill>
                <a:latin typeface="Verdana"/>
                <a:cs typeface="Verdana"/>
              </a:rPr>
              <a:t>without</a:t>
            </a:r>
            <a:r>
              <a:rPr sz="1950" spc="-215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950" spc="-85" dirty="0">
                <a:solidFill>
                  <a:srgbClr val="F7F7F7"/>
                </a:solidFill>
                <a:latin typeface="Verdana"/>
                <a:cs typeface="Verdana"/>
              </a:rPr>
              <a:t>the </a:t>
            </a:r>
            <a:r>
              <a:rPr sz="1950" spc="-67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950" spc="-80" dirty="0">
                <a:solidFill>
                  <a:srgbClr val="F7F7F7"/>
                </a:solidFill>
                <a:latin typeface="Verdana"/>
                <a:cs typeface="Verdana"/>
              </a:rPr>
              <a:t>need</a:t>
            </a:r>
            <a:r>
              <a:rPr sz="1950" spc="-22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950" spc="-75" dirty="0">
                <a:solidFill>
                  <a:srgbClr val="F7F7F7"/>
                </a:solidFill>
                <a:latin typeface="Verdana"/>
                <a:cs typeface="Verdana"/>
              </a:rPr>
              <a:t>for</a:t>
            </a:r>
            <a:r>
              <a:rPr sz="1950" spc="-22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950" spc="-85" dirty="0">
                <a:solidFill>
                  <a:srgbClr val="F7F7F7"/>
                </a:solidFill>
                <a:latin typeface="Verdana"/>
                <a:cs typeface="Verdana"/>
              </a:rPr>
              <a:t>upfront</a:t>
            </a:r>
            <a:r>
              <a:rPr sz="1950" spc="-22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950" spc="-95" dirty="0">
                <a:solidFill>
                  <a:srgbClr val="F7F7F7"/>
                </a:solidFill>
                <a:latin typeface="Verdana"/>
                <a:cs typeface="Verdana"/>
              </a:rPr>
              <a:t>investment</a:t>
            </a:r>
            <a:r>
              <a:rPr sz="1950" spc="-22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950" spc="-75" dirty="0">
                <a:solidFill>
                  <a:srgbClr val="F7F7F7"/>
                </a:solidFill>
                <a:latin typeface="Verdana"/>
                <a:cs typeface="Verdana"/>
              </a:rPr>
              <a:t>in</a:t>
            </a:r>
            <a:r>
              <a:rPr sz="1950" spc="-22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950" spc="-95" dirty="0">
                <a:solidFill>
                  <a:srgbClr val="F7F7F7"/>
                </a:solidFill>
                <a:latin typeface="Verdana"/>
                <a:cs typeface="Verdana"/>
              </a:rPr>
              <a:t>hardware</a:t>
            </a:r>
            <a:r>
              <a:rPr sz="1950" spc="-22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950" spc="-95" dirty="0">
                <a:solidFill>
                  <a:srgbClr val="F7F7F7"/>
                </a:solidFill>
                <a:latin typeface="Verdana"/>
                <a:cs typeface="Verdana"/>
              </a:rPr>
              <a:t>and</a:t>
            </a:r>
            <a:r>
              <a:rPr sz="1950" spc="-22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950" spc="-75" dirty="0">
                <a:solidFill>
                  <a:srgbClr val="F7F7F7"/>
                </a:solidFill>
                <a:latin typeface="Verdana"/>
                <a:cs typeface="Verdana"/>
              </a:rPr>
              <a:t>software</a:t>
            </a:r>
            <a:r>
              <a:rPr sz="1950" spc="-22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950" spc="-85" dirty="0">
                <a:solidFill>
                  <a:srgbClr val="F7F7F7"/>
                </a:solidFill>
                <a:latin typeface="Verdana"/>
                <a:cs typeface="Verdana"/>
              </a:rPr>
              <a:t>infrastructure.</a:t>
            </a:r>
            <a:endParaRPr sz="195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23053" y="6237855"/>
            <a:ext cx="9846945" cy="21831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95" dirty="0">
                <a:solidFill>
                  <a:srgbClr val="F7F7F7"/>
                </a:solidFill>
                <a:latin typeface="Tahoma"/>
                <a:cs typeface="Tahoma"/>
              </a:rPr>
              <a:t>C</a:t>
            </a:r>
            <a:r>
              <a:rPr sz="3600" b="1" spc="175" dirty="0">
                <a:solidFill>
                  <a:srgbClr val="F7F7F7"/>
                </a:solidFill>
                <a:latin typeface="Tahoma"/>
                <a:cs typeface="Tahoma"/>
              </a:rPr>
              <a:t>l</a:t>
            </a:r>
            <a:r>
              <a:rPr sz="3600" b="1" spc="-120" dirty="0">
                <a:solidFill>
                  <a:srgbClr val="F7F7F7"/>
                </a:solidFill>
                <a:latin typeface="Tahoma"/>
                <a:cs typeface="Tahoma"/>
              </a:rPr>
              <a:t>o</a:t>
            </a:r>
            <a:r>
              <a:rPr sz="3600" b="1" spc="-190" dirty="0">
                <a:solidFill>
                  <a:srgbClr val="F7F7F7"/>
                </a:solidFill>
                <a:latin typeface="Tahoma"/>
                <a:cs typeface="Tahoma"/>
              </a:rPr>
              <a:t>u</a:t>
            </a:r>
            <a:r>
              <a:rPr sz="3600" b="1" spc="-65" dirty="0">
                <a:solidFill>
                  <a:srgbClr val="F7F7F7"/>
                </a:solidFill>
                <a:latin typeface="Tahoma"/>
                <a:cs typeface="Tahoma"/>
              </a:rPr>
              <a:t>d</a:t>
            </a:r>
            <a:r>
              <a:rPr sz="3600" b="1" spc="-229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3600" b="1" spc="160" dirty="0">
                <a:solidFill>
                  <a:srgbClr val="F7F7F7"/>
                </a:solidFill>
                <a:latin typeface="Tahoma"/>
                <a:cs typeface="Tahoma"/>
              </a:rPr>
              <a:t>c</a:t>
            </a:r>
            <a:r>
              <a:rPr sz="3600" b="1" spc="-120" dirty="0">
                <a:solidFill>
                  <a:srgbClr val="F7F7F7"/>
                </a:solidFill>
                <a:latin typeface="Tahoma"/>
                <a:cs typeface="Tahoma"/>
              </a:rPr>
              <a:t>o</a:t>
            </a:r>
            <a:r>
              <a:rPr sz="3600" b="1" spc="-170" dirty="0">
                <a:solidFill>
                  <a:srgbClr val="F7F7F7"/>
                </a:solidFill>
                <a:latin typeface="Tahoma"/>
                <a:cs typeface="Tahoma"/>
              </a:rPr>
              <a:t>m</a:t>
            </a:r>
            <a:r>
              <a:rPr sz="3600" b="1" spc="-35" dirty="0">
                <a:solidFill>
                  <a:srgbClr val="F7F7F7"/>
                </a:solidFill>
                <a:latin typeface="Tahoma"/>
                <a:cs typeface="Tahoma"/>
              </a:rPr>
              <a:t>p</a:t>
            </a:r>
            <a:r>
              <a:rPr sz="3600" b="1" spc="-190" dirty="0">
                <a:solidFill>
                  <a:srgbClr val="F7F7F7"/>
                </a:solidFill>
                <a:latin typeface="Tahoma"/>
                <a:cs typeface="Tahoma"/>
              </a:rPr>
              <a:t>u</a:t>
            </a:r>
            <a:r>
              <a:rPr sz="3600" b="1" spc="50" dirty="0">
                <a:solidFill>
                  <a:srgbClr val="F7F7F7"/>
                </a:solidFill>
                <a:latin typeface="Tahoma"/>
                <a:cs typeface="Tahoma"/>
              </a:rPr>
              <a:t>t</a:t>
            </a:r>
            <a:r>
              <a:rPr sz="3600" b="1" spc="-25" dirty="0">
                <a:solidFill>
                  <a:srgbClr val="F7F7F7"/>
                </a:solidFill>
                <a:latin typeface="Tahoma"/>
                <a:cs typeface="Tahoma"/>
              </a:rPr>
              <a:t>i</a:t>
            </a:r>
            <a:r>
              <a:rPr sz="3600" b="1" spc="-155" dirty="0">
                <a:solidFill>
                  <a:srgbClr val="F7F7F7"/>
                </a:solidFill>
                <a:latin typeface="Tahoma"/>
                <a:cs typeface="Tahoma"/>
              </a:rPr>
              <a:t>n</a:t>
            </a:r>
            <a:r>
              <a:rPr sz="3600" b="1" spc="-60" dirty="0">
                <a:solidFill>
                  <a:srgbClr val="F7F7F7"/>
                </a:solidFill>
                <a:latin typeface="Tahoma"/>
                <a:cs typeface="Tahoma"/>
              </a:rPr>
              <a:t>g</a:t>
            </a:r>
            <a:r>
              <a:rPr sz="3600" b="1" spc="-229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3600" b="1" spc="-80" dirty="0">
                <a:solidFill>
                  <a:srgbClr val="F7F7F7"/>
                </a:solidFill>
                <a:latin typeface="Tahoma"/>
                <a:cs typeface="Tahoma"/>
              </a:rPr>
              <a:t>s</a:t>
            </a:r>
            <a:r>
              <a:rPr sz="3600" b="1" spc="-75" dirty="0">
                <a:solidFill>
                  <a:srgbClr val="F7F7F7"/>
                </a:solidFill>
                <a:latin typeface="Tahoma"/>
                <a:cs typeface="Tahoma"/>
              </a:rPr>
              <a:t>e</a:t>
            </a:r>
            <a:r>
              <a:rPr sz="3600" b="1" spc="-125" dirty="0">
                <a:solidFill>
                  <a:srgbClr val="F7F7F7"/>
                </a:solidFill>
                <a:latin typeface="Tahoma"/>
                <a:cs typeface="Tahoma"/>
              </a:rPr>
              <a:t>r</a:t>
            </a:r>
            <a:r>
              <a:rPr sz="3600" b="1" spc="-75" dirty="0">
                <a:solidFill>
                  <a:srgbClr val="F7F7F7"/>
                </a:solidFill>
                <a:latin typeface="Tahoma"/>
                <a:cs typeface="Tahoma"/>
              </a:rPr>
              <a:t>v</a:t>
            </a:r>
            <a:r>
              <a:rPr sz="3600" b="1" spc="-25" dirty="0">
                <a:solidFill>
                  <a:srgbClr val="F7F7F7"/>
                </a:solidFill>
                <a:latin typeface="Tahoma"/>
                <a:cs typeface="Tahoma"/>
              </a:rPr>
              <a:t>i</a:t>
            </a:r>
            <a:r>
              <a:rPr sz="3600" b="1" spc="160" dirty="0">
                <a:solidFill>
                  <a:srgbClr val="F7F7F7"/>
                </a:solidFill>
                <a:latin typeface="Tahoma"/>
                <a:cs typeface="Tahoma"/>
              </a:rPr>
              <a:t>c</a:t>
            </a:r>
            <a:r>
              <a:rPr sz="3600" b="1" spc="-75" dirty="0">
                <a:solidFill>
                  <a:srgbClr val="F7F7F7"/>
                </a:solidFill>
                <a:latin typeface="Tahoma"/>
                <a:cs typeface="Tahoma"/>
              </a:rPr>
              <a:t>e</a:t>
            </a:r>
            <a:r>
              <a:rPr sz="3600" b="1" spc="-80" dirty="0">
                <a:solidFill>
                  <a:srgbClr val="F7F7F7"/>
                </a:solidFill>
                <a:latin typeface="Tahoma"/>
                <a:cs typeface="Tahoma"/>
              </a:rPr>
              <a:t>s</a:t>
            </a:r>
            <a:endParaRPr sz="3600">
              <a:latin typeface="Tahoma"/>
              <a:cs typeface="Tahoma"/>
            </a:endParaRPr>
          </a:p>
          <a:p>
            <a:pPr marL="12700" marR="5080">
              <a:lnSpc>
                <a:spcPct val="116700"/>
              </a:lnSpc>
              <a:spcBef>
                <a:spcPts val="1735"/>
              </a:spcBef>
            </a:pPr>
            <a:r>
              <a:rPr sz="1950" spc="-75" dirty="0">
                <a:solidFill>
                  <a:srgbClr val="F7F7F7"/>
                </a:solidFill>
                <a:latin typeface="Verdana"/>
                <a:cs typeface="Verdana"/>
              </a:rPr>
              <a:t>Cloud</a:t>
            </a:r>
            <a:r>
              <a:rPr sz="1950" spc="-215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950" spc="-90" dirty="0">
                <a:solidFill>
                  <a:srgbClr val="F7F7F7"/>
                </a:solidFill>
                <a:latin typeface="Verdana"/>
                <a:cs typeface="Verdana"/>
              </a:rPr>
              <a:t>computing</a:t>
            </a:r>
            <a:r>
              <a:rPr sz="1950" spc="-215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950" spc="-75" dirty="0">
                <a:solidFill>
                  <a:srgbClr val="F7F7F7"/>
                </a:solidFill>
                <a:latin typeface="Verdana"/>
                <a:cs typeface="Verdana"/>
              </a:rPr>
              <a:t>services</a:t>
            </a:r>
            <a:r>
              <a:rPr sz="1950" spc="-215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950" spc="-100" dirty="0">
                <a:solidFill>
                  <a:srgbClr val="F7F7F7"/>
                </a:solidFill>
                <a:latin typeface="Verdana"/>
                <a:cs typeface="Verdana"/>
              </a:rPr>
              <a:t>are</a:t>
            </a:r>
            <a:r>
              <a:rPr sz="1950" spc="-215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950" spc="-70" dirty="0">
                <a:solidFill>
                  <a:srgbClr val="F7F7F7"/>
                </a:solidFill>
                <a:latin typeface="Verdana"/>
                <a:cs typeface="Verdana"/>
              </a:rPr>
              <a:t>offered</a:t>
            </a:r>
            <a:r>
              <a:rPr sz="1950" spc="-215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950" spc="-114" dirty="0">
                <a:solidFill>
                  <a:srgbClr val="F7F7F7"/>
                </a:solidFill>
                <a:latin typeface="Verdana"/>
                <a:cs typeface="Verdana"/>
              </a:rPr>
              <a:t>by</a:t>
            </a:r>
            <a:r>
              <a:rPr sz="1950" spc="-215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950" spc="-55" dirty="0">
                <a:solidFill>
                  <a:srgbClr val="F7F7F7"/>
                </a:solidFill>
                <a:latin typeface="Verdana"/>
                <a:cs typeface="Verdana"/>
              </a:rPr>
              <a:t>cloud</a:t>
            </a:r>
            <a:r>
              <a:rPr sz="1950" spc="-215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950" spc="-85" dirty="0">
                <a:solidFill>
                  <a:srgbClr val="F7F7F7"/>
                </a:solidFill>
                <a:latin typeface="Verdana"/>
                <a:cs typeface="Verdana"/>
              </a:rPr>
              <a:t>providers</a:t>
            </a:r>
            <a:r>
              <a:rPr sz="1950" spc="-215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950" spc="-85" dirty="0">
                <a:solidFill>
                  <a:srgbClr val="F7F7F7"/>
                </a:solidFill>
                <a:latin typeface="Verdana"/>
                <a:cs typeface="Verdana"/>
              </a:rPr>
              <a:t>who</a:t>
            </a:r>
            <a:r>
              <a:rPr sz="1950" spc="-215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950" spc="-125" dirty="0">
                <a:solidFill>
                  <a:srgbClr val="F7F7F7"/>
                </a:solidFill>
                <a:latin typeface="Verdana"/>
                <a:cs typeface="Verdana"/>
              </a:rPr>
              <a:t>manage</a:t>
            </a:r>
            <a:r>
              <a:rPr sz="1950" spc="-215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950" spc="-95" dirty="0">
                <a:solidFill>
                  <a:srgbClr val="F7F7F7"/>
                </a:solidFill>
                <a:latin typeface="Verdana"/>
                <a:cs typeface="Verdana"/>
              </a:rPr>
              <a:t>and</a:t>
            </a:r>
            <a:r>
              <a:rPr sz="1950" spc="-215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950" spc="-95" dirty="0">
                <a:solidFill>
                  <a:srgbClr val="F7F7F7"/>
                </a:solidFill>
                <a:latin typeface="Verdana"/>
                <a:cs typeface="Verdana"/>
              </a:rPr>
              <a:t>maintain</a:t>
            </a:r>
            <a:r>
              <a:rPr sz="1950" spc="-215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950" spc="-85" dirty="0">
                <a:solidFill>
                  <a:srgbClr val="F7F7F7"/>
                </a:solidFill>
                <a:latin typeface="Verdana"/>
                <a:cs typeface="Verdana"/>
              </a:rPr>
              <a:t>the </a:t>
            </a:r>
            <a:r>
              <a:rPr sz="1950" spc="-67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950" spc="-85" dirty="0">
                <a:solidFill>
                  <a:srgbClr val="F7F7F7"/>
                </a:solidFill>
                <a:latin typeface="Verdana"/>
                <a:cs typeface="Verdana"/>
              </a:rPr>
              <a:t>infrastructure, </a:t>
            </a:r>
            <a:r>
              <a:rPr sz="1950" spc="-95" dirty="0">
                <a:solidFill>
                  <a:srgbClr val="F7F7F7"/>
                </a:solidFill>
                <a:latin typeface="Verdana"/>
                <a:cs typeface="Verdana"/>
              </a:rPr>
              <a:t>ensuring </a:t>
            </a:r>
            <a:r>
              <a:rPr sz="1950" spc="-105" dirty="0">
                <a:solidFill>
                  <a:srgbClr val="F7F7F7"/>
                </a:solidFill>
                <a:latin typeface="Verdana"/>
                <a:cs typeface="Verdana"/>
              </a:rPr>
              <a:t>high </a:t>
            </a:r>
            <a:r>
              <a:rPr sz="1950" spc="-85" dirty="0">
                <a:solidFill>
                  <a:srgbClr val="F7F7F7"/>
                </a:solidFill>
                <a:latin typeface="Verdana"/>
                <a:cs typeface="Verdana"/>
              </a:rPr>
              <a:t>availability, </a:t>
            </a:r>
            <a:r>
              <a:rPr sz="1950" spc="-70" dirty="0">
                <a:solidFill>
                  <a:srgbClr val="F7F7F7"/>
                </a:solidFill>
                <a:latin typeface="Verdana"/>
                <a:cs typeface="Verdana"/>
              </a:rPr>
              <a:t>scalability, </a:t>
            </a:r>
            <a:r>
              <a:rPr sz="1950" spc="-95" dirty="0">
                <a:solidFill>
                  <a:srgbClr val="F7F7F7"/>
                </a:solidFill>
                <a:latin typeface="Verdana"/>
                <a:cs typeface="Verdana"/>
              </a:rPr>
              <a:t>and </a:t>
            </a:r>
            <a:r>
              <a:rPr sz="1950" spc="-75" dirty="0">
                <a:solidFill>
                  <a:srgbClr val="F7F7F7"/>
                </a:solidFill>
                <a:latin typeface="Verdana"/>
                <a:cs typeface="Verdana"/>
              </a:rPr>
              <a:t>reliability. Cloud </a:t>
            </a:r>
            <a:r>
              <a:rPr sz="1950" spc="-90" dirty="0">
                <a:solidFill>
                  <a:srgbClr val="F7F7F7"/>
                </a:solidFill>
                <a:latin typeface="Verdana"/>
                <a:cs typeface="Verdana"/>
              </a:rPr>
              <a:t>computing </a:t>
            </a:r>
            <a:r>
              <a:rPr sz="1950" spc="-85" dirty="0">
                <a:solidFill>
                  <a:srgbClr val="F7F7F7"/>
                </a:solidFill>
                <a:latin typeface="Verdana"/>
                <a:cs typeface="Verdana"/>
              </a:rPr>
              <a:t> providers</a:t>
            </a:r>
            <a:r>
              <a:rPr sz="1950" spc="-215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950" spc="-70" dirty="0">
                <a:solidFill>
                  <a:srgbClr val="F7F7F7"/>
                </a:solidFill>
                <a:latin typeface="Verdana"/>
                <a:cs typeface="Verdana"/>
              </a:rPr>
              <a:t>offer</a:t>
            </a:r>
            <a:r>
              <a:rPr sz="1950" spc="-215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950" spc="-70" dirty="0">
                <a:solidFill>
                  <a:srgbClr val="F7F7F7"/>
                </a:solidFill>
                <a:latin typeface="Verdana"/>
                <a:cs typeface="Verdana"/>
              </a:rPr>
              <a:t>different</a:t>
            </a:r>
            <a:r>
              <a:rPr sz="1950" spc="-215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950" spc="-85" dirty="0">
                <a:solidFill>
                  <a:srgbClr val="F7F7F7"/>
                </a:solidFill>
                <a:latin typeface="Verdana"/>
                <a:cs typeface="Verdana"/>
              </a:rPr>
              <a:t>types</a:t>
            </a:r>
            <a:r>
              <a:rPr sz="1950" spc="-215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950" spc="-60" dirty="0">
                <a:solidFill>
                  <a:srgbClr val="F7F7F7"/>
                </a:solidFill>
                <a:latin typeface="Verdana"/>
                <a:cs typeface="Verdana"/>
              </a:rPr>
              <a:t>of</a:t>
            </a:r>
            <a:r>
              <a:rPr sz="1950" spc="-215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950" spc="-85" dirty="0">
                <a:solidFill>
                  <a:srgbClr val="F7F7F7"/>
                </a:solidFill>
                <a:latin typeface="Verdana"/>
                <a:cs typeface="Verdana"/>
              </a:rPr>
              <a:t>services,</a:t>
            </a:r>
            <a:r>
              <a:rPr sz="1950" spc="-21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950" spc="-75" dirty="0">
                <a:solidFill>
                  <a:srgbClr val="F7F7F7"/>
                </a:solidFill>
                <a:latin typeface="Verdana"/>
                <a:cs typeface="Verdana"/>
              </a:rPr>
              <a:t>including</a:t>
            </a:r>
            <a:r>
              <a:rPr sz="1950" spc="-215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950" spc="-80" dirty="0">
                <a:solidFill>
                  <a:srgbClr val="F7F7F7"/>
                </a:solidFill>
                <a:latin typeface="Verdana"/>
                <a:cs typeface="Verdana"/>
              </a:rPr>
              <a:t>Infrastructure</a:t>
            </a:r>
            <a:r>
              <a:rPr sz="1950" spc="-215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950" spc="-85" dirty="0">
                <a:solidFill>
                  <a:srgbClr val="F7F7F7"/>
                </a:solidFill>
                <a:latin typeface="Verdana"/>
                <a:cs typeface="Verdana"/>
              </a:rPr>
              <a:t>as</a:t>
            </a:r>
            <a:r>
              <a:rPr sz="1950" spc="-215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950" spc="-114" dirty="0">
                <a:solidFill>
                  <a:srgbClr val="F7F7F7"/>
                </a:solidFill>
                <a:latin typeface="Verdana"/>
                <a:cs typeface="Verdana"/>
              </a:rPr>
              <a:t>a</a:t>
            </a:r>
            <a:r>
              <a:rPr sz="1950" spc="-215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950" spc="-95" dirty="0">
                <a:solidFill>
                  <a:srgbClr val="F7F7F7"/>
                </a:solidFill>
                <a:latin typeface="Verdana"/>
                <a:cs typeface="Verdana"/>
              </a:rPr>
              <a:t>Service</a:t>
            </a:r>
            <a:r>
              <a:rPr sz="1950" spc="-215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950" spc="-150" dirty="0">
                <a:solidFill>
                  <a:srgbClr val="F7F7F7"/>
                </a:solidFill>
                <a:latin typeface="Verdana"/>
                <a:cs typeface="Verdana"/>
              </a:rPr>
              <a:t>(IaaS), </a:t>
            </a:r>
            <a:r>
              <a:rPr sz="1950" spc="-145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950" spc="-70" dirty="0">
                <a:solidFill>
                  <a:srgbClr val="F7F7F7"/>
                </a:solidFill>
                <a:latin typeface="Verdana"/>
                <a:cs typeface="Verdana"/>
              </a:rPr>
              <a:t>Platform</a:t>
            </a:r>
            <a:r>
              <a:rPr sz="1950" spc="-22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950" spc="-85" dirty="0">
                <a:solidFill>
                  <a:srgbClr val="F7F7F7"/>
                </a:solidFill>
                <a:latin typeface="Verdana"/>
                <a:cs typeface="Verdana"/>
              </a:rPr>
              <a:t>as</a:t>
            </a:r>
            <a:r>
              <a:rPr sz="1950" spc="-22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950" spc="-114" dirty="0">
                <a:solidFill>
                  <a:srgbClr val="F7F7F7"/>
                </a:solidFill>
                <a:latin typeface="Verdana"/>
                <a:cs typeface="Verdana"/>
              </a:rPr>
              <a:t>a</a:t>
            </a:r>
            <a:r>
              <a:rPr sz="1950" spc="-22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950" spc="-95" dirty="0">
                <a:solidFill>
                  <a:srgbClr val="F7F7F7"/>
                </a:solidFill>
                <a:latin typeface="Verdana"/>
                <a:cs typeface="Verdana"/>
              </a:rPr>
              <a:t>Service</a:t>
            </a:r>
            <a:r>
              <a:rPr sz="1950" spc="-215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950" spc="-145" dirty="0">
                <a:solidFill>
                  <a:srgbClr val="F7F7F7"/>
                </a:solidFill>
                <a:latin typeface="Verdana"/>
                <a:cs typeface="Verdana"/>
              </a:rPr>
              <a:t>(PaaS),</a:t>
            </a:r>
            <a:r>
              <a:rPr sz="1950" spc="-22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950" spc="-95" dirty="0">
                <a:solidFill>
                  <a:srgbClr val="F7F7F7"/>
                </a:solidFill>
                <a:latin typeface="Verdana"/>
                <a:cs typeface="Verdana"/>
              </a:rPr>
              <a:t>and</a:t>
            </a:r>
            <a:r>
              <a:rPr sz="1950" spc="-22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950" spc="-95" dirty="0">
                <a:solidFill>
                  <a:srgbClr val="F7F7F7"/>
                </a:solidFill>
                <a:latin typeface="Verdana"/>
                <a:cs typeface="Verdana"/>
              </a:rPr>
              <a:t>Software</a:t>
            </a:r>
            <a:r>
              <a:rPr sz="1950" spc="-22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950" spc="-85" dirty="0">
                <a:solidFill>
                  <a:srgbClr val="F7F7F7"/>
                </a:solidFill>
                <a:latin typeface="Verdana"/>
                <a:cs typeface="Verdana"/>
              </a:rPr>
              <a:t>as</a:t>
            </a:r>
            <a:r>
              <a:rPr sz="1950" spc="-22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950" spc="-114" dirty="0">
                <a:solidFill>
                  <a:srgbClr val="F7F7F7"/>
                </a:solidFill>
                <a:latin typeface="Verdana"/>
                <a:cs typeface="Verdana"/>
              </a:rPr>
              <a:t>a</a:t>
            </a:r>
            <a:r>
              <a:rPr sz="1950" spc="-215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950" spc="-95" dirty="0">
                <a:solidFill>
                  <a:srgbClr val="F7F7F7"/>
                </a:solidFill>
                <a:latin typeface="Verdana"/>
                <a:cs typeface="Verdana"/>
              </a:rPr>
              <a:t>Service</a:t>
            </a:r>
            <a:r>
              <a:rPr sz="1950" spc="-22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950" spc="-175" dirty="0">
                <a:solidFill>
                  <a:srgbClr val="F7F7F7"/>
                </a:solidFill>
                <a:latin typeface="Verdana"/>
                <a:cs typeface="Verdana"/>
              </a:rPr>
              <a:t>(SaaS).</a:t>
            </a:r>
            <a:endParaRPr sz="19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2641" y="910901"/>
            <a:ext cx="11132517" cy="40258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6000" y="1427668"/>
            <a:ext cx="4655820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500" u="sng" spc="-105" dirty="0">
                <a:solidFill>
                  <a:srgbClr val="F7F7F7"/>
                </a:solidFill>
              </a:rPr>
              <a:t>S</a:t>
            </a:r>
            <a:r>
              <a:rPr sz="3500" u="sng" spc="-125" dirty="0">
                <a:solidFill>
                  <a:srgbClr val="F7F7F7"/>
                </a:solidFill>
              </a:rPr>
              <a:t>o</a:t>
            </a:r>
            <a:r>
              <a:rPr sz="3500" u="sng" spc="35" dirty="0">
                <a:solidFill>
                  <a:srgbClr val="F7F7F7"/>
                </a:solidFill>
              </a:rPr>
              <a:t>f</a:t>
            </a:r>
            <a:r>
              <a:rPr sz="3500" u="sng" spc="45" dirty="0">
                <a:solidFill>
                  <a:srgbClr val="F7F7F7"/>
                </a:solidFill>
              </a:rPr>
              <a:t>t</a:t>
            </a:r>
            <a:r>
              <a:rPr sz="3500" u="sng" spc="-235" dirty="0">
                <a:solidFill>
                  <a:srgbClr val="F7F7F7"/>
                </a:solidFill>
              </a:rPr>
              <a:t>w</a:t>
            </a:r>
            <a:r>
              <a:rPr sz="3500" u="sng" spc="55" dirty="0">
                <a:solidFill>
                  <a:srgbClr val="F7F7F7"/>
                </a:solidFill>
              </a:rPr>
              <a:t>a</a:t>
            </a:r>
            <a:r>
              <a:rPr sz="3500" u="sng" spc="-130" dirty="0">
                <a:solidFill>
                  <a:srgbClr val="F7F7F7"/>
                </a:solidFill>
              </a:rPr>
              <a:t>r</a:t>
            </a:r>
            <a:r>
              <a:rPr sz="3500" u="sng" spc="-70" dirty="0">
                <a:solidFill>
                  <a:srgbClr val="F7F7F7"/>
                </a:solidFill>
              </a:rPr>
              <a:t>e</a:t>
            </a:r>
            <a:r>
              <a:rPr sz="3500" u="sng" spc="-225" dirty="0">
                <a:solidFill>
                  <a:srgbClr val="F7F7F7"/>
                </a:solidFill>
              </a:rPr>
              <a:t> </a:t>
            </a:r>
            <a:r>
              <a:rPr sz="3500" u="sng" spc="55" dirty="0">
                <a:solidFill>
                  <a:srgbClr val="F7F7F7"/>
                </a:solidFill>
              </a:rPr>
              <a:t>a</a:t>
            </a:r>
            <a:r>
              <a:rPr sz="3500" u="sng" spc="-80" dirty="0">
                <a:solidFill>
                  <a:srgbClr val="F7F7F7"/>
                </a:solidFill>
              </a:rPr>
              <a:t>s</a:t>
            </a:r>
            <a:r>
              <a:rPr sz="3500" u="sng" spc="-225" dirty="0">
                <a:solidFill>
                  <a:srgbClr val="F7F7F7"/>
                </a:solidFill>
              </a:rPr>
              <a:t> </a:t>
            </a:r>
            <a:r>
              <a:rPr sz="3500" u="sng" spc="60" dirty="0">
                <a:solidFill>
                  <a:srgbClr val="F7F7F7"/>
                </a:solidFill>
              </a:rPr>
              <a:t>a</a:t>
            </a:r>
            <a:r>
              <a:rPr sz="3500" u="sng" spc="-225" dirty="0">
                <a:solidFill>
                  <a:srgbClr val="F7F7F7"/>
                </a:solidFill>
              </a:rPr>
              <a:t> </a:t>
            </a:r>
            <a:r>
              <a:rPr sz="3500" u="sng" spc="-105" dirty="0">
                <a:solidFill>
                  <a:srgbClr val="F7F7F7"/>
                </a:solidFill>
              </a:rPr>
              <a:t>S</a:t>
            </a:r>
            <a:r>
              <a:rPr sz="3500" u="sng" spc="-75" dirty="0">
                <a:solidFill>
                  <a:srgbClr val="F7F7F7"/>
                </a:solidFill>
              </a:rPr>
              <a:t>e</a:t>
            </a:r>
            <a:r>
              <a:rPr sz="3500" u="sng" spc="-130" dirty="0">
                <a:solidFill>
                  <a:srgbClr val="F7F7F7"/>
                </a:solidFill>
              </a:rPr>
              <a:t>r</a:t>
            </a:r>
            <a:r>
              <a:rPr sz="3500" u="sng" spc="-80" dirty="0">
                <a:solidFill>
                  <a:srgbClr val="F7F7F7"/>
                </a:solidFill>
              </a:rPr>
              <a:t>v</a:t>
            </a:r>
            <a:r>
              <a:rPr sz="3500" u="sng" spc="-30" dirty="0">
                <a:solidFill>
                  <a:srgbClr val="F7F7F7"/>
                </a:solidFill>
              </a:rPr>
              <a:t>i</a:t>
            </a:r>
            <a:r>
              <a:rPr sz="3500" u="sng" spc="150" dirty="0">
                <a:solidFill>
                  <a:srgbClr val="F7F7F7"/>
                </a:solidFill>
              </a:rPr>
              <a:t>c</a:t>
            </a:r>
            <a:r>
              <a:rPr sz="3500" u="sng" spc="-50" dirty="0">
                <a:solidFill>
                  <a:srgbClr val="F7F7F7"/>
                </a:solidFill>
              </a:rPr>
              <a:t>e  </a:t>
            </a:r>
            <a:r>
              <a:rPr sz="3500" u="sng" spc="75" dirty="0">
                <a:solidFill>
                  <a:srgbClr val="F7F7F7"/>
                </a:solidFill>
              </a:rPr>
              <a:t>(SaaS)</a:t>
            </a:r>
            <a:endParaRPr sz="3500" u="sng" dirty="0"/>
          </a:p>
        </p:txBody>
      </p:sp>
      <p:sp>
        <p:nvSpPr>
          <p:cNvPr id="4" name="object 4"/>
          <p:cNvSpPr txBox="1"/>
          <p:nvPr/>
        </p:nvSpPr>
        <p:spPr>
          <a:xfrm>
            <a:off x="1016000" y="2783050"/>
            <a:ext cx="5382260" cy="2692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100"/>
              </a:lnSpc>
              <a:spcBef>
                <a:spcPts val="100"/>
              </a:spcBef>
            </a:pPr>
            <a:r>
              <a:rPr sz="1900" spc="-200" dirty="0">
                <a:solidFill>
                  <a:srgbClr val="F7F7F7"/>
                </a:solidFill>
                <a:latin typeface="Verdana"/>
                <a:cs typeface="Verdana"/>
              </a:rPr>
              <a:t>S</a:t>
            </a:r>
            <a:r>
              <a:rPr sz="1900" spc="-135" dirty="0">
                <a:solidFill>
                  <a:srgbClr val="F7F7F7"/>
                </a:solidFill>
                <a:latin typeface="Verdana"/>
                <a:cs typeface="Verdana"/>
              </a:rPr>
              <a:t>aa</a:t>
            </a:r>
            <a:r>
              <a:rPr sz="1900" spc="-195" dirty="0">
                <a:solidFill>
                  <a:srgbClr val="F7F7F7"/>
                </a:solidFill>
                <a:latin typeface="Verdana"/>
                <a:cs typeface="Verdana"/>
              </a:rPr>
              <a:t>S</a:t>
            </a:r>
            <a:r>
              <a:rPr sz="1900" spc="-22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900" spc="-229" dirty="0">
                <a:solidFill>
                  <a:srgbClr val="F7F7F7"/>
                </a:solidFill>
                <a:latin typeface="Verdana"/>
                <a:cs typeface="Verdana"/>
              </a:rPr>
              <a:t>(</a:t>
            </a:r>
            <a:r>
              <a:rPr sz="1900" spc="-200" dirty="0">
                <a:solidFill>
                  <a:srgbClr val="F7F7F7"/>
                </a:solidFill>
                <a:latin typeface="Verdana"/>
                <a:cs typeface="Verdana"/>
              </a:rPr>
              <a:t>S</a:t>
            </a:r>
            <a:r>
              <a:rPr sz="1900" spc="-95" dirty="0">
                <a:solidFill>
                  <a:srgbClr val="F7F7F7"/>
                </a:solidFill>
                <a:latin typeface="Verdana"/>
                <a:cs typeface="Verdana"/>
              </a:rPr>
              <a:t>o</a:t>
            </a:r>
            <a:r>
              <a:rPr sz="1900" spc="-55" dirty="0">
                <a:solidFill>
                  <a:srgbClr val="F7F7F7"/>
                </a:solidFill>
                <a:latin typeface="Verdana"/>
                <a:cs typeface="Verdana"/>
              </a:rPr>
              <a:t>f</a:t>
            </a:r>
            <a:r>
              <a:rPr sz="1900" spc="-85" dirty="0">
                <a:solidFill>
                  <a:srgbClr val="F7F7F7"/>
                </a:solidFill>
                <a:latin typeface="Verdana"/>
                <a:cs typeface="Verdana"/>
              </a:rPr>
              <a:t>t</a:t>
            </a:r>
            <a:r>
              <a:rPr sz="1900" spc="-105" dirty="0">
                <a:solidFill>
                  <a:srgbClr val="F7F7F7"/>
                </a:solidFill>
                <a:latin typeface="Verdana"/>
                <a:cs typeface="Verdana"/>
              </a:rPr>
              <a:t>w</a:t>
            </a:r>
            <a:r>
              <a:rPr sz="1900" spc="-135" dirty="0">
                <a:solidFill>
                  <a:srgbClr val="F7F7F7"/>
                </a:solidFill>
                <a:latin typeface="Verdana"/>
                <a:cs typeface="Verdana"/>
              </a:rPr>
              <a:t>a</a:t>
            </a:r>
            <a:r>
              <a:rPr sz="1900" spc="-120" dirty="0">
                <a:solidFill>
                  <a:srgbClr val="F7F7F7"/>
                </a:solidFill>
                <a:latin typeface="Verdana"/>
                <a:cs typeface="Verdana"/>
              </a:rPr>
              <a:t>r</a:t>
            </a:r>
            <a:r>
              <a:rPr sz="1900" spc="-90" dirty="0">
                <a:solidFill>
                  <a:srgbClr val="F7F7F7"/>
                </a:solidFill>
                <a:latin typeface="Verdana"/>
                <a:cs typeface="Verdana"/>
              </a:rPr>
              <a:t>e</a:t>
            </a:r>
            <a:r>
              <a:rPr sz="1900" spc="-22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900" spc="-135" dirty="0">
                <a:solidFill>
                  <a:srgbClr val="F7F7F7"/>
                </a:solidFill>
                <a:latin typeface="Verdana"/>
                <a:cs typeface="Verdana"/>
              </a:rPr>
              <a:t>a</a:t>
            </a:r>
            <a:r>
              <a:rPr sz="1900" spc="-65" dirty="0">
                <a:solidFill>
                  <a:srgbClr val="F7F7F7"/>
                </a:solidFill>
                <a:latin typeface="Verdana"/>
                <a:cs typeface="Verdana"/>
              </a:rPr>
              <a:t>s</a:t>
            </a:r>
            <a:r>
              <a:rPr sz="1900" spc="-22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900" spc="-130" dirty="0">
                <a:solidFill>
                  <a:srgbClr val="F7F7F7"/>
                </a:solidFill>
                <a:latin typeface="Verdana"/>
                <a:cs typeface="Verdana"/>
              </a:rPr>
              <a:t>a</a:t>
            </a:r>
            <a:r>
              <a:rPr sz="1900" spc="-22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900" spc="-200" dirty="0">
                <a:solidFill>
                  <a:srgbClr val="F7F7F7"/>
                </a:solidFill>
                <a:latin typeface="Verdana"/>
                <a:cs typeface="Verdana"/>
              </a:rPr>
              <a:t>S</a:t>
            </a:r>
            <a:r>
              <a:rPr sz="1900" spc="-95" dirty="0">
                <a:solidFill>
                  <a:srgbClr val="F7F7F7"/>
                </a:solidFill>
                <a:latin typeface="Verdana"/>
                <a:cs typeface="Verdana"/>
              </a:rPr>
              <a:t>e</a:t>
            </a:r>
            <a:r>
              <a:rPr sz="1900" spc="-120" dirty="0">
                <a:solidFill>
                  <a:srgbClr val="F7F7F7"/>
                </a:solidFill>
                <a:latin typeface="Verdana"/>
                <a:cs typeface="Verdana"/>
              </a:rPr>
              <a:t>r</a:t>
            </a:r>
            <a:r>
              <a:rPr sz="1900" spc="-195" dirty="0">
                <a:solidFill>
                  <a:srgbClr val="F7F7F7"/>
                </a:solidFill>
                <a:latin typeface="Verdana"/>
                <a:cs typeface="Verdana"/>
              </a:rPr>
              <a:t>v</a:t>
            </a:r>
            <a:r>
              <a:rPr sz="1900" spc="-50" dirty="0">
                <a:solidFill>
                  <a:srgbClr val="F7F7F7"/>
                </a:solidFill>
                <a:latin typeface="Verdana"/>
                <a:cs typeface="Verdana"/>
              </a:rPr>
              <a:t>i</a:t>
            </a:r>
            <a:r>
              <a:rPr sz="1900" spc="-40" dirty="0">
                <a:solidFill>
                  <a:srgbClr val="F7F7F7"/>
                </a:solidFill>
                <a:latin typeface="Verdana"/>
                <a:cs typeface="Verdana"/>
              </a:rPr>
              <a:t>c</a:t>
            </a:r>
            <a:r>
              <a:rPr sz="1900" spc="-95" dirty="0">
                <a:solidFill>
                  <a:srgbClr val="F7F7F7"/>
                </a:solidFill>
                <a:latin typeface="Verdana"/>
                <a:cs typeface="Verdana"/>
              </a:rPr>
              <a:t>e</a:t>
            </a:r>
            <a:r>
              <a:rPr sz="1900" spc="-229" dirty="0">
                <a:solidFill>
                  <a:srgbClr val="F7F7F7"/>
                </a:solidFill>
                <a:latin typeface="Verdana"/>
                <a:cs typeface="Verdana"/>
              </a:rPr>
              <a:t>)</a:t>
            </a:r>
            <a:r>
              <a:rPr sz="1900" spc="-22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900" spc="-50" dirty="0">
                <a:solidFill>
                  <a:srgbClr val="F7F7F7"/>
                </a:solidFill>
                <a:latin typeface="Verdana"/>
                <a:cs typeface="Verdana"/>
              </a:rPr>
              <a:t>i</a:t>
            </a:r>
            <a:r>
              <a:rPr sz="1900" spc="-65" dirty="0">
                <a:solidFill>
                  <a:srgbClr val="F7F7F7"/>
                </a:solidFill>
                <a:latin typeface="Verdana"/>
                <a:cs typeface="Verdana"/>
              </a:rPr>
              <a:t>s</a:t>
            </a:r>
            <a:r>
              <a:rPr sz="1900" spc="-22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900" spc="-130" dirty="0">
                <a:solidFill>
                  <a:srgbClr val="F7F7F7"/>
                </a:solidFill>
                <a:latin typeface="Verdana"/>
                <a:cs typeface="Verdana"/>
              </a:rPr>
              <a:t>a</a:t>
            </a:r>
            <a:r>
              <a:rPr sz="1900" spc="-22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900" spc="-40" dirty="0">
                <a:solidFill>
                  <a:srgbClr val="F7F7F7"/>
                </a:solidFill>
                <a:latin typeface="Verdana"/>
                <a:cs typeface="Verdana"/>
              </a:rPr>
              <a:t>c</a:t>
            </a:r>
            <a:r>
              <a:rPr sz="1900" spc="-5" dirty="0">
                <a:solidFill>
                  <a:srgbClr val="F7F7F7"/>
                </a:solidFill>
                <a:latin typeface="Verdana"/>
                <a:cs typeface="Verdana"/>
              </a:rPr>
              <a:t>l</a:t>
            </a:r>
            <a:r>
              <a:rPr sz="1900" spc="-95" dirty="0">
                <a:solidFill>
                  <a:srgbClr val="F7F7F7"/>
                </a:solidFill>
                <a:latin typeface="Verdana"/>
                <a:cs typeface="Verdana"/>
              </a:rPr>
              <a:t>o</a:t>
            </a:r>
            <a:r>
              <a:rPr sz="1900" spc="-130" dirty="0">
                <a:solidFill>
                  <a:srgbClr val="F7F7F7"/>
                </a:solidFill>
                <a:latin typeface="Verdana"/>
                <a:cs typeface="Verdana"/>
              </a:rPr>
              <a:t>u</a:t>
            </a:r>
            <a:r>
              <a:rPr sz="1900" spc="-85" dirty="0">
                <a:solidFill>
                  <a:srgbClr val="F7F7F7"/>
                </a:solidFill>
                <a:latin typeface="Verdana"/>
                <a:cs typeface="Verdana"/>
              </a:rPr>
              <a:t>d</a:t>
            </a:r>
            <a:r>
              <a:rPr sz="1900" spc="-22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900" spc="-40" dirty="0">
                <a:solidFill>
                  <a:srgbClr val="F7F7F7"/>
                </a:solidFill>
                <a:latin typeface="Verdana"/>
                <a:cs typeface="Verdana"/>
              </a:rPr>
              <a:t>c</a:t>
            </a:r>
            <a:r>
              <a:rPr sz="1900" spc="-95" dirty="0">
                <a:solidFill>
                  <a:srgbClr val="F7F7F7"/>
                </a:solidFill>
                <a:latin typeface="Verdana"/>
                <a:cs typeface="Verdana"/>
              </a:rPr>
              <a:t>o</a:t>
            </a:r>
            <a:r>
              <a:rPr sz="1900" spc="-195" dirty="0">
                <a:solidFill>
                  <a:srgbClr val="F7F7F7"/>
                </a:solidFill>
                <a:latin typeface="Verdana"/>
                <a:cs typeface="Verdana"/>
              </a:rPr>
              <a:t>m</a:t>
            </a:r>
            <a:r>
              <a:rPr sz="1900" spc="-90" dirty="0">
                <a:solidFill>
                  <a:srgbClr val="F7F7F7"/>
                </a:solidFill>
                <a:latin typeface="Verdana"/>
                <a:cs typeface="Verdana"/>
              </a:rPr>
              <a:t>p</a:t>
            </a:r>
            <a:r>
              <a:rPr sz="1900" spc="-130" dirty="0">
                <a:solidFill>
                  <a:srgbClr val="F7F7F7"/>
                </a:solidFill>
                <a:latin typeface="Verdana"/>
                <a:cs typeface="Verdana"/>
              </a:rPr>
              <a:t>u</a:t>
            </a:r>
            <a:r>
              <a:rPr sz="1900" spc="-85" dirty="0">
                <a:solidFill>
                  <a:srgbClr val="F7F7F7"/>
                </a:solidFill>
                <a:latin typeface="Verdana"/>
                <a:cs typeface="Verdana"/>
              </a:rPr>
              <a:t>t</a:t>
            </a:r>
            <a:r>
              <a:rPr sz="1900" spc="-50" dirty="0">
                <a:solidFill>
                  <a:srgbClr val="F7F7F7"/>
                </a:solidFill>
                <a:latin typeface="Verdana"/>
                <a:cs typeface="Verdana"/>
              </a:rPr>
              <a:t>i</a:t>
            </a:r>
            <a:r>
              <a:rPr sz="1900" spc="-130" dirty="0">
                <a:solidFill>
                  <a:srgbClr val="F7F7F7"/>
                </a:solidFill>
                <a:latin typeface="Verdana"/>
                <a:cs typeface="Verdana"/>
              </a:rPr>
              <a:t>ng  </a:t>
            </a:r>
            <a:r>
              <a:rPr sz="1900" spc="-195" dirty="0">
                <a:solidFill>
                  <a:srgbClr val="F7F7F7"/>
                </a:solidFill>
                <a:latin typeface="Verdana"/>
                <a:cs typeface="Verdana"/>
              </a:rPr>
              <a:t>m</a:t>
            </a:r>
            <a:r>
              <a:rPr sz="1900" spc="-95" dirty="0">
                <a:solidFill>
                  <a:srgbClr val="F7F7F7"/>
                </a:solidFill>
                <a:latin typeface="Verdana"/>
                <a:cs typeface="Verdana"/>
              </a:rPr>
              <a:t>o</a:t>
            </a:r>
            <a:r>
              <a:rPr sz="1900" spc="-90" dirty="0">
                <a:solidFill>
                  <a:srgbClr val="F7F7F7"/>
                </a:solidFill>
                <a:latin typeface="Verdana"/>
                <a:cs typeface="Verdana"/>
              </a:rPr>
              <a:t>d</a:t>
            </a:r>
            <a:r>
              <a:rPr sz="1900" spc="-95" dirty="0">
                <a:solidFill>
                  <a:srgbClr val="F7F7F7"/>
                </a:solidFill>
                <a:latin typeface="Verdana"/>
                <a:cs typeface="Verdana"/>
              </a:rPr>
              <a:t>e</a:t>
            </a:r>
            <a:r>
              <a:rPr sz="1900" spc="-5" dirty="0">
                <a:solidFill>
                  <a:srgbClr val="F7F7F7"/>
                </a:solidFill>
                <a:latin typeface="Verdana"/>
                <a:cs typeface="Verdana"/>
              </a:rPr>
              <a:t>l</a:t>
            </a:r>
            <a:r>
              <a:rPr sz="1900" spc="-22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900" spc="-105" dirty="0">
                <a:solidFill>
                  <a:srgbClr val="F7F7F7"/>
                </a:solidFill>
                <a:latin typeface="Verdana"/>
                <a:cs typeface="Verdana"/>
              </a:rPr>
              <a:t>w</a:t>
            </a:r>
            <a:r>
              <a:rPr sz="1900" spc="-130" dirty="0">
                <a:solidFill>
                  <a:srgbClr val="F7F7F7"/>
                </a:solidFill>
                <a:latin typeface="Verdana"/>
                <a:cs typeface="Verdana"/>
              </a:rPr>
              <a:t>h</a:t>
            </a:r>
            <a:r>
              <a:rPr sz="1900" spc="-95" dirty="0">
                <a:solidFill>
                  <a:srgbClr val="F7F7F7"/>
                </a:solidFill>
                <a:latin typeface="Verdana"/>
                <a:cs typeface="Verdana"/>
              </a:rPr>
              <a:t>e</a:t>
            </a:r>
            <a:r>
              <a:rPr sz="1900" spc="-120" dirty="0">
                <a:solidFill>
                  <a:srgbClr val="F7F7F7"/>
                </a:solidFill>
                <a:latin typeface="Verdana"/>
                <a:cs typeface="Verdana"/>
              </a:rPr>
              <a:t>r</a:t>
            </a:r>
            <a:r>
              <a:rPr sz="1900" spc="-90" dirty="0">
                <a:solidFill>
                  <a:srgbClr val="F7F7F7"/>
                </a:solidFill>
                <a:latin typeface="Verdana"/>
                <a:cs typeface="Verdana"/>
              </a:rPr>
              <a:t>e</a:t>
            </a:r>
            <a:r>
              <a:rPr sz="1900" spc="-22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900" spc="-70" dirty="0">
                <a:solidFill>
                  <a:srgbClr val="F7F7F7"/>
                </a:solidFill>
                <a:latin typeface="Verdana"/>
                <a:cs typeface="Verdana"/>
              </a:rPr>
              <a:t>s</a:t>
            </a:r>
            <a:r>
              <a:rPr sz="1900" spc="-95" dirty="0">
                <a:solidFill>
                  <a:srgbClr val="F7F7F7"/>
                </a:solidFill>
                <a:latin typeface="Verdana"/>
                <a:cs typeface="Verdana"/>
              </a:rPr>
              <a:t>o</a:t>
            </a:r>
            <a:r>
              <a:rPr sz="1900" spc="-55" dirty="0">
                <a:solidFill>
                  <a:srgbClr val="F7F7F7"/>
                </a:solidFill>
                <a:latin typeface="Verdana"/>
                <a:cs typeface="Verdana"/>
              </a:rPr>
              <a:t>f</a:t>
            </a:r>
            <a:r>
              <a:rPr sz="1900" spc="-85" dirty="0">
                <a:solidFill>
                  <a:srgbClr val="F7F7F7"/>
                </a:solidFill>
                <a:latin typeface="Verdana"/>
                <a:cs typeface="Verdana"/>
              </a:rPr>
              <a:t>t</a:t>
            </a:r>
            <a:r>
              <a:rPr sz="1900" spc="-105" dirty="0">
                <a:solidFill>
                  <a:srgbClr val="F7F7F7"/>
                </a:solidFill>
                <a:latin typeface="Verdana"/>
                <a:cs typeface="Verdana"/>
              </a:rPr>
              <a:t>w</a:t>
            </a:r>
            <a:r>
              <a:rPr sz="1900" spc="-135" dirty="0">
                <a:solidFill>
                  <a:srgbClr val="F7F7F7"/>
                </a:solidFill>
                <a:latin typeface="Verdana"/>
                <a:cs typeface="Verdana"/>
              </a:rPr>
              <a:t>a</a:t>
            </a:r>
            <a:r>
              <a:rPr sz="1900" spc="-120" dirty="0">
                <a:solidFill>
                  <a:srgbClr val="F7F7F7"/>
                </a:solidFill>
                <a:latin typeface="Verdana"/>
                <a:cs typeface="Verdana"/>
              </a:rPr>
              <a:t>r</a:t>
            </a:r>
            <a:r>
              <a:rPr sz="1900" spc="-90" dirty="0">
                <a:solidFill>
                  <a:srgbClr val="F7F7F7"/>
                </a:solidFill>
                <a:latin typeface="Verdana"/>
                <a:cs typeface="Verdana"/>
              </a:rPr>
              <a:t>e</a:t>
            </a:r>
            <a:r>
              <a:rPr sz="1900" spc="-22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900" spc="-135" dirty="0">
                <a:solidFill>
                  <a:srgbClr val="F7F7F7"/>
                </a:solidFill>
                <a:latin typeface="Verdana"/>
                <a:cs typeface="Verdana"/>
              </a:rPr>
              <a:t>a</a:t>
            </a:r>
            <a:r>
              <a:rPr sz="1900" spc="-90" dirty="0">
                <a:solidFill>
                  <a:srgbClr val="F7F7F7"/>
                </a:solidFill>
                <a:latin typeface="Verdana"/>
                <a:cs typeface="Verdana"/>
              </a:rPr>
              <a:t>pp</a:t>
            </a:r>
            <a:r>
              <a:rPr sz="1900" spc="-5" dirty="0">
                <a:solidFill>
                  <a:srgbClr val="F7F7F7"/>
                </a:solidFill>
                <a:latin typeface="Verdana"/>
                <a:cs typeface="Verdana"/>
              </a:rPr>
              <a:t>l</a:t>
            </a:r>
            <a:r>
              <a:rPr sz="1900" spc="-50" dirty="0">
                <a:solidFill>
                  <a:srgbClr val="F7F7F7"/>
                </a:solidFill>
                <a:latin typeface="Verdana"/>
                <a:cs typeface="Verdana"/>
              </a:rPr>
              <a:t>i</a:t>
            </a:r>
            <a:r>
              <a:rPr sz="1900" spc="-40" dirty="0">
                <a:solidFill>
                  <a:srgbClr val="F7F7F7"/>
                </a:solidFill>
                <a:latin typeface="Verdana"/>
                <a:cs typeface="Verdana"/>
              </a:rPr>
              <a:t>c</a:t>
            </a:r>
            <a:r>
              <a:rPr sz="1900" spc="-135" dirty="0">
                <a:solidFill>
                  <a:srgbClr val="F7F7F7"/>
                </a:solidFill>
                <a:latin typeface="Verdana"/>
                <a:cs typeface="Verdana"/>
              </a:rPr>
              <a:t>a</a:t>
            </a:r>
            <a:r>
              <a:rPr sz="1900" spc="-85" dirty="0">
                <a:solidFill>
                  <a:srgbClr val="F7F7F7"/>
                </a:solidFill>
                <a:latin typeface="Verdana"/>
                <a:cs typeface="Verdana"/>
              </a:rPr>
              <a:t>t</a:t>
            </a:r>
            <a:r>
              <a:rPr sz="1900" spc="-50" dirty="0">
                <a:solidFill>
                  <a:srgbClr val="F7F7F7"/>
                </a:solidFill>
                <a:latin typeface="Verdana"/>
                <a:cs typeface="Verdana"/>
              </a:rPr>
              <a:t>i</a:t>
            </a:r>
            <a:r>
              <a:rPr sz="1900" spc="-95" dirty="0">
                <a:solidFill>
                  <a:srgbClr val="F7F7F7"/>
                </a:solidFill>
                <a:latin typeface="Verdana"/>
                <a:cs typeface="Verdana"/>
              </a:rPr>
              <a:t>o</a:t>
            </a:r>
            <a:r>
              <a:rPr sz="1900" spc="-130" dirty="0">
                <a:solidFill>
                  <a:srgbClr val="F7F7F7"/>
                </a:solidFill>
                <a:latin typeface="Verdana"/>
                <a:cs typeface="Verdana"/>
              </a:rPr>
              <a:t>n</a:t>
            </a:r>
            <a:r>
              <a:rPr sz="1900" spc="-65" dirty="0">
                <a:solidFill>
                  <a:srgbClr val="F7F7F7"/>
                </a:solidFill>
                <a:latin typeface="Verdana"/>
                <a:cs typeface="Verdana"/>
              </a:rPr>
              <a:t>s</a:t>
            </a:r>
            <a:r>
              <a:rPr sz="1900" spc="-22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900" spc="-135" dirty="0">
                <a:solidFill>
                  <a:srgbClr val="F7F7F7"/>
                </a:solidFill>
                <a:latin typeface="Verdana"/>
                <a:cs typeface="Verdana"/>
              </a:rPr>
              <a:t>a</a:t>
            </a:r>
            <a:r>
              <a:rPr sz="1900" spc="-120" dirty="0">
                <a:solidFill>
                  <a:srgbClr val="F7F7F7"/>
                </a:solidFill>
                <a:latin typeface="Verdana"/>
                <a:cs typeface="Verdana"/>
              </a:rPr>
              <a:t>r</a:t>
            </a:r>
            <a:r>
              <a:rPr sz="1900" spc="-90" dirty="0">
                <a:solidFill>
                  <a:srgbClr val="F7F7F7"/>
                </a:solidFill>
                <a:latin typeface="Verdana"/>
                <a:cs typeface="Verdana"/>
              </a:rPr>
              <a:t>e</a:t>
            </a:r>
            <a:r>
              <a:rPr sz="1900" spc="-22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900" spc="-130" dirty="0">
                <a:solidFill>
                  <a:srgbClr val="F7F7F7"/>
                </a:solidFill>
                <a:latin typeface="Verdana"/>
                <a:cs typeface="Verdana"/>
              </a:rPr>
              <a:t>h</a:t>
            </a:r>
            <a:r>
              <a:rPr sz="1900" spc="-95" dirty="0">
                <a:solidFill>
                  <a:srgbClr val="F7F7F7"/>
                </a:solidFill>
                <a:latin typeface="Verdana"/>
                <a:cs typeface="Verdana"/>
              </a:rPr>
              <a:t>o</a:t>
            </a:r>
            <a:r>
              <a:rPr sz="1900" spc="-70" dirty="0">
                <a:solidFill>
                  <a:srgbClr val="F7F7F7"/>
                </a:solidFill>
                <a:latin typeface="Verdana"/>
                <a:cs typeface="Verdana"/>
              </a:rPr>
              <a:t>s</a:t>
            </a:r>
            <a:r>
              <a:rPr sz="1900" spc="-85" dirty="0">
                <a:solidFill>
                  <a:srgbClr val="F7F7F7"/>
                </a:solidFill>
                <a:latin typeface="Verdana"/>
                <a:cs typeface="Verdana"/>
              </a:rPr>
              <a:t>t</a:t>
            </a:r>
            <a:r>
              <a:rPr sz="1900" spc="-95" dirty="0">
                <a:solidFill>
                  <a:srgbClr val="F7F7F7"/>
                </a:solidFill>
                <a:latin typeface="Verdana"/>
                <a:cs typeface="Verdana"/>
              </a:rPr>
              <a:t>e</a:t>
            </a:r>
            <a:r>
              <a:rPr sz="1900" spc="-85" dirty="0">
                <a:solidFill>
                  <a:srgbClr val="F7F7F7"/>
                </a:solidFill>
                <a:latin typeface="Verdana"/>
                <a:cs typeface="Verdana"/>
              </a:rPr>
              <a:t>d</a:t>
            </a:r>
            <a:r>
              <a:rPr sz="1900" spc="-22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900" spc="-95" dirty="0">
                <a:solidFill>
                  <a:srgbClr val="F7F7F7"/>
                </a:solidFill>
                <a:latin typeface="Verdana"/>
                <a:cs typeface="Verdana"/>
              </a:rPr>
              <a:t>o</a:t>
            </a:r>
            <a:r>
              <a:rPr sz="1900" spc="-90" dirty="0">
                <a:solidFill>
                  <a:srgbClr val="F7F7F7"/>
                </a:solidFill>
                <a:latin typeface="Verdana"/>
                <a:cs typeface="Verdana"/>
              </a:rPr>
              <a:t>n  </a:t>
            </a:r>
            <a:r>
              <a:rPr sz="1900" spc="-85" dirty="0">
                <a:solidFill>
                  <a:srgbClr val="F7F7F7"/>
                </a:solidFill>
                <a:latin typeface="Verdana"/>
                <a:cs typeface="Verdana"/>
              </a:rPr>
              <a:t>t</a:t>
            </a:r>
            <a:r>
              <a:rPr sz="1900" spc="-130" dirty="0">
                <a:solidFill>
                  <a:srgbClr val="F7F7F7"/>
                </a:solidFill>
                <a:latin typeface="Verdana"/>
                <a:cs typeface="Verdana"/>
              </a:rPr>
              <a:t>h</a:t>
            </a:r>
            <a:r>
              <a:rPr sz="1900" spc="-90" dirty="0">
                <a:solidFill>
                  <a:srgbClr val="F7F7F7"/>
                </a:solidFill>
                <a:latin typeface="Verdana"/>
                <a:cs typeface="Verdana"/>
              </a:rPr>
              <a:t>e</a:t>
            </a:r>
            <a:r>
              <a:rPr sz="1900" spc="-22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900" spc="-40" dirty="0">
                <a:solidFill>
                  <a:srgbClr val="F7F7F7"/>
                </a:solidFill>
                <a:latin typeface="Verdana"/>
                <a:cs typeface="Verdana"/>
              </a:rPr>
              <a:t>c</a:t>
            </a:r>
            <a:r>
              <a:rPr sz="1900" spc="-5" dirty="0">
                <a:solidFill>
                  <a:srgbClr val="F7F7F7"/>
                </a:solidFill>
                <a:latin typeface="Verdana"/>
                <a:cs typeface="Verdana"/>
              </a:rPr>
              <a:t>l</a:t>
            </a:r>
            <a:r>
              <a:rPr sz="1900" spc="-95" dirty="0">
                <a:solidFill>
                  <a:srgbClr val="F7F7F7"/>
                </a:solidFill>
                <a:latin typeface="Verdana"/>
                <a:cs typeface="Verdana"/>
              </a:rPr>
              <a:t>o</a:t>
            </a:r>
            <a:r>
              <a:rPr sz="1900" spc="-130" dirty="0">
                <a:solidFill>
                  <a:srgbClr val="F7F7F7"/>
                </a:solidFill>
                <a:latin typeface="Verdana"/>
                <a:cs typeface="Verdana"/>
              </a:rPr>
              <a:t>u</a:t>
            </a:r>
            <a:r>
              <a:rPr sz="1900" spc="-85" dirty="0">
                <a:solidFill>
                  <a:srgbClr val="F7F7F7"/>
                </a:solidFill>
                <a:latin typeface="Verdana"/>
                <a:cs typeface="Verdana"/>
              </a:rPr>
              <a:t>d</a:t>
            </a:r>
            <a:r>
              <a:rPr sz="1900" spc="-22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900" spc="-135" dirty="0">
                <a:solidFill>
                  <a:srgbClr val="F7F7F7"/>
                </a:solidFill>
                <a:latin typeface="Verdana"/>
                <a:cs typeface="Verdana"/>
              </a:rPr>
              <a:t>a</a:t>
            </a:r>
            <a:r>
              <a:rPr sz="1900" spc="-130" dirty="0">
                <a:solidFill>
                  <a:srgbClr val="F7F7F7"/>
                </a:solidFill>
                <a:latin typeface="Verdana"/>
                <a:cs typeface="Verdana"/>
              </a:rPr>
              <a:t>n</a:t>
            </a:r>
            <a:r>
              <a:rPr sz="1900" spc="-85" dirty="0">
                <a:solidFill>
                  <a:srgbClr val="F7F7F7"/>
                </a:solidFill>
                <a:latin typeface="Verdana"/>
                <a:cs typeface="Verdana"/>
              </a:rPr>
              <a:t>d</a:t>
            </a:r>
            <a:r>
              <a:rPr sz="1900" spc="-22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900" spc="-90" dirty="0">
                <a:solidFill>
                  <a:srgbClr val="F7F7F7"/>
                </a:solidFill>
                <a:latin typeface="Verdana"/>
                <a:cs typeface="Verdana"/>
              </a:rPr>
              <a:t>p</a:t>
            </a:r>
            <a:r>
              <a:rPr sz="1900" spc="-120" dirty="0">
                <a:solidFill>
                  <a:srgbClr val="F7F7F7"/>
                </a:solidFill>
                <a:latin typeface="Verdana"/>
                <a:cs typeface="Verdana"/>
              </a:rPr>
              <a:t>r</a:t>
            </a:r>
            <a:r>
              <a:rPr sz="1900" spc="-95" dirty="0">
                <a:solidFill>
                  <a:srgbClr val="F7F7F7"/>
                </a:solidFill>
                <a:latin typeface="Verdana"/>
                <a:cs typeface="Verdana"/>
              </a:rPr>
              <a:t>o</a:t>
            </a:r>
            <a:r>
              <a:rPr sz="1900" spc="-195" dirty="0">
                <a:solidFill>
                  <a:srgbClr val="F7F7F7"/>
                </a:solidFill>
                <a:latin typeface="Verdana"/>
                <a:cs typeface="Verdana"/>
              </a:rPr>
              <a:t>v</a:t>
            </a:r>
            <a:r>
              <a:rPr sz="1900" spc="-50" dirty="0">
                <a:solidFill>
                  <a:srgbClr val="F7F7F7"/>
                </a:solidFill>
                <a:latin typeface="Verdana"/>
                <a:cs typeface="Verdana"/>
              </a:rPr>
              <a:t>i</a:t>
            </a:r>
            <a:r>
              <a:rPr sz="1900" spc="-90" dirty="0">
                <a:solidFill>
                  <a:srgbClr val="F7F7F7"/>
                </a:solidFill>
                <a:latin typeface="Verdana"/>
                <a:cs typeface="Verdana"/>
              </a:rPr>
              <a:t>d</a:t>
            </a:r>
            <a:r>
              <a:rPr sz="1900" spc="-95" dirty="0">
                <a:solidFill>
                  <a:srgbClr val="F7F7F7"/>
                </a:solidFill>
                <a:latin typeface="Verdana"/>
                <a:cs typeface="Verdana"/>
              </a:rPr>
              <a:t>e</a:t>
            </a:r>
            <a:r>
              <a:rPr sz="1900" spc="-85" dirty="0">
                <a:solidFill>
                  <a:srgbClr val="F7F7F7"/>
                </a:solidFill>
                <a:latin typeface="Verdana"/>
                <a:cs typeface="Verdana"/>
              </a:rPr>
              <a:t>d</a:t>
            </a:r>
            <a:r>
              <a:rPr sz="1900" spc="-22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900" spc="-85" dirty="0">
                <a:solidFill>
                  <a:srgbClr val="F7F7F7"/>
                </a:solidFill>
                <a:latin typeface="Verdana"/>
                <a:cs typeface="Verdana"/>
              </a:rPr>
              <a:t>t</a:t>
            </a:r>
            <a:r>
              <a:rPr sz="1900" spc="-90" dirty="0">
                <a:solidFill>
                  <a:srgbClr val="F7F7F7"/>
                </a:solidFill>
                <a:latin typeface="Verdana"/>
                <a:cs typeface="Verdana"/>
              </a:rPr>
              <a:t>o</a:t>
            </a:r>
            <a:r>
              <a:rPr sz="1900" spc="-22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900" spc="-40" dirty="0">
                <a:solidFill>
                  <a:srgbClr val="F7F7F7"/>
                </a:solidFill>
                <a:latin typeface="Verdana"/>
                <a:cs typeface="Verdana"/>
              </a:rPr>
              <a:t>c</a:t>
            </a:r>
            <a:r>
              <a:rPr sz="1900" spc="-130" dirty="0">
                <a:solidFill>
                  <a:srgbClr val="F7F7F7"/>
                </a:solidFill>
                <a:latin typeface="Verdana"/>
                <a:cs typeface="Verdana"/>
              </a:rPr>
              <a:t>u</a:t>
            </a:r>
            <a:r>
              <a:rPr sz="1900" spc="-70" dirty="0">
                <a:solidFill>
                  <a:srgbClr val="F7F7F7"/>
                </a:solidFill>
                <a:latin typeface="Verdana"/>
                <a:cs typeface="Verdana"/>
              </a:rPr>
              <a:t>s</a:t>
            </a:r>
            <a:r>
              <a:rPr sz="1900" spc="-85" dirty="0">
                <a:solidFill>
                  <a:srgbClr val="F7F7F7"/>
                </a:solidFill>
                <a:latin typeface="Verdana"/>
                <a:cs typeface="Verdana"/>
              </a:rPr>
              <a:t>t</a:t>
            </a:r>
            <a:r>
              <a:rPr sz="1900" spc="-95" dirty="0">
                <a:solidFill>
                  <a:srgbClr val="F7F7F7"/>
                </a:solidFill>
                <a:latin typeface="Verdana"/>
                <a:cs typeface="Verdana"/>
              </a:rPr>
              <a:t>o</a:t>
            </a:r>
            <a:r>
              <a:rPr sz="1900" spc="-195" dirty="0">
                <a:solidFill>
                  <a:srgbClr val="F7F7F7"/>
                </a:solidFill>
                <a:latin typeface="Verdana"/>
                <a:cs typeface="Verdana"/>
              </a:rPr>
              <a:t>m</a:t>
            </a:r>
            <a:r>
              <a:rPr sz="1900" spc="-95" dirty="0">
                <a:solidFill>
                  <a:srgbClr val="F7F7F7"/>
                </a:solidFill>
                <a:latin typeface="Verdana"/>
                <a:cs typeface="Verdana"/>
              </a:rPr>
              <a:t>e</a:t>
            </a:r>
            <a:r>
              <a:rPr sz="1900" spc="-120" dirty="0">
                <a:solidFill>
                  <a:srgbClr val="F7F7F7"/>
                </a:solidFill>
                <a:latin typeface="Verdana"/>
                <a:cs typeface="Verdana"/>
              </a:rPr>
              <a:t>r</a:t>
            </a:r>
            <a:r>
              <a:rPr sz="1900" spc="-65" dirty="0">
                <a:solidFill>
                  <a:srgbClr val="F7F7F7"/>
                </a:solidFill>
                <a:latin typeface="Verdana"/>
                <a:cs typeface="Verdana"/>
              </a:rPr>
              <a:t>s</a:t>
            </a:r>
            <a:r>
              <a:rPr sz="1900" spc="-22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900" spc="-95" dirty="0">
                <a:solidFill>
                  <a:srgbClr val="F7F7F7"/>
                </a:solidFill>
                <a:latin typeface="Verdana"/>
                <a:cs typeface="Verdana"/>
              </a:rPr>
              <a:t>o</a:t>
            </a:r>
            <a:r>
              <a:rPr sz="1900" spc="-195" dirty="0">
                <a:solidFill>
                  <a:srgbClr val="F7F7F7"/>
                </a:solidFill>
                <a:latin typeface="Verdana"/>
                <a:cs typeface="Verdana"/>
              </a:rPr>
              <a:t>v</a:t>
            </a:r>
            <a:r>
              <a:rPr sz="1900" spc="-95" dirty="0">
                <a:solidFill>
                  <a:srgbClr val="F7F7F7"/>
                </a:solidFill>
                <a:latin typeface="Verdana"/>
                <a:cs typeface="Verdana"/>
              </a:rPr>
              <a:t>e</a:t>
            </a:r>
            <a:r>
              <a:rPr sz="1900" spc="-114" dirty="0">
                <a:solidFill>
                  <a:srgbClr val="F7F7F7"/>
                </a:solidFill>
                <a:latin typeface="Verdana"/>
                <a:cs typeface="Verdana"/>
              </a:rPr>
              <a:t>r</a:t>
            </a:r>
            <a:r>
              <a:rPr sz="1900" spc="-22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900" spc="-85" dirty="0">
                <a:solidFill>
                  <a:srgbClr val="F7F7F7"/>
                </a:solidFill>
                <a:latin typeface="Verdana"/>
                <a:cs typeface="Verdana"/>
              </a:rPr>
              <a:t>t</a:t>
            </a:r>
            <a:r>
              <a:rPr sz="1900" spc="-130" dirty="0">
                <a:solidFill>
                  <a:srgbClr val="F7F7F7"/>
                </a:solidFill>
                <a:latin typeface="Verdana"/>
                <a:cs typeface="Verdana"/>
              </a:rPr>
              <a:t>h</a:t>
            </a:r>
            <a:r>
              <a:rPr sz="1900" spc="-65" dirty="0">
                <a:solidFill>
                  <a:srgbClr val="F7F7F7"/>
                </a:solidFill>
                <a:latin typeface="Verdana"/>
                <a:cs typeface="Verdana"/>
              </a:rPr>
              <a:t>e  </a:t>
            </a:r>
            <a:r>
              <a:rPr sz="1900" spc="-100" dirty="0">
                <a:solidFill>
                  <a:srgbClr val="F7F7F7"/>
                </a:solidFill>
                <a:latin typeface="Verdana"/>
                <a:cs typeface="Verdana"/>
              </a:rPr>
              <a:t>internet </a:t>
            </a:r>
            <a:r>
              <a:rPr sz="1900" spc="-110" dirty="0">
                <a:solidFill>
                  <a:srgbClr val="F7F7F7"/>
                </a:solidFill>
                <a:latin typeface="Verdana"/>
                <a:cs typeface="Verdana"/>
              </a:rPr>
              <a:t>on </a:t>
            </a:r>
            <a:r>
              <a:rPr sz="1900" spc="-130" dirty="0">
                <a:solidFill>
                  <a:srgbClr val="F7F7F7"/>
                </a:solidFill>
                <a:latin typeface="Verdana"/>
                <a:cs typeface="Verdana"/>
              </a:rPr>
              <a:t>a </a:t>
            </a:r>
            <a:r>
              <a:rPr sz="1900" spc="-85" dirty="0">
                <a:solidFill>
                  <a:srgbClr val="F7F7F7"/>
                </a:solidFill>
                <a:latin typeface="Verdana"/>
                <a:cs typeface="Verdana"/>
              </a:rPr>
              <a:t>subscription </a:t>
            </a:r>
            <a:r>
              <a:rPr sz="1900" spc="-100" dirty="0">
                <a:solidFill>
                  <a:srgbClr val="F7F7F7"/>
                </a:solidFill>
                <a:latin typeface="Verdana"/>
                <a:cs typeface="Verdana"/>
              </a:rPr>
              <a:t>basis. </a:t>
            </a:r>
            <a:r>
              <a:rPr sz="1900" spc="-165" dirty="0">
                <a:solidFill>
                  <a:srgbClr val="F7F7F7"/>
                </a:solidFill>
                <a:latin typeface="Verdana"/>
                <a:cs typeface="Verdana"/>
              </a:rPr>
              <a:t>SaaS </a:t>
            </a:r>
            <a:r>
              <a:rPr sz="1900" spc="-90" dirty="0">
                <a:solidFill>
                  <a:srgbClr val="F7F7F7"/>
                </a:solidFill>
                <a:latin typeface="Verdana"/>
                <a:cs typeface="Verdana"/>
              </a:rPr>
              <a:t>eliminates </a:t>
            </a:r>
            <a:r>
              <a:rPr sz="1900" spc="-655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900" spc="-100" dirty="0">
                <a:solidFill>
                  <a:srgbClr val="F7F7F7"/>
                </a:solidFill>
                <a:latin typeface="Verdana"/>
                <a:cs typeface="Verdana"/>
              </a:rPr>
              <a:t>the</a:t>
            </a:r>
            <a:r>
              <a:rPr sz="1900" spc="-215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900" spc="-100" dirty="0">
                <a:solidFill>
                  <a:srgbClr val="F7F7F7"/>
                </a:solidFill>
                <a:latin typeface="Verdana"/>
                <a:cs typeface="Verdana"/>
              </a:rPr>
              <a:t>need</a:t>
            </a:r>
            <a:r>
              <a:rPr sz="1900" spc="-215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900" spc="-90" dirty="0">
                <a:solidFill>
                  <a:srgbClr val="F7F7F7"/>
                </a:solidFill>
                <a:latin typeface="Verdana"/>
                <a:cs typeface="Verdana"/>
              </a:rPr>
              <a:t>for</a:t>
            </a:r>
            <a:r>
              <a:rPr sz="1900" spc="-215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900" spc="-110" dirty="0">
                <a:solidFill>
                  <a:srgbClr val="F7F7F7"/>
                </a:solidFill>
                <a:latin typeface="Verdana"/>
                <a:cs typeface="Verdana"/>
              </a:rPr>
              <a:t>organizations</a:t>
            </a:r>
            <a:r>
              <a:rPr sz="1900" spc="-215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900" spc="-90" dirty="0">
                <a:solidFill>
                  <a:srgbClr val="F7F7F7"/>
                </a:solidFill>
                <a:latin typeface="Verdana"/>
                <a:cs typeface="Verdana"/>
              </a:rPr>
              <a:t>to</a:t>
            </a:r>
            <a:r>
              <a:rPr sz="1900" spc="-215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900" spc="-70" dirty="0">
                <a:solidFill>
                  <a:srgbClr val="F7F7F7"/>
                </a:solidFill>
                <a:latin typeface="Verdana"/>
                <a:cs typeface="Verdana"/>
              </a:rPr>
              <a:t>install</a:t>
            </a:r>
            <a:r>
              <a:rPr sz="1900" spc="-215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900" spc="-114" dirty="0">
                <a:solidFill>
                  <a:srgbClr val="F7F7F7"/>
                </a:solidFill>
                <a:latin typeface="Verdana"/>
                <a:cs typeface="Verdana"/>
              </a:rPr>
              <a:t>and</a:t>
            </a:r>
            <a:r>
              <a:rPr sz="1900" spc="-215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900" spc="-114" dirty="0">
                <a:solidFill>
                  <a:srgbClr val="F7F7F7"/>
                </a:solidFill>
                <a:latin typeface="Verdana"/>
                <a:cs typeface="Verdana"/>
              </a:rPr>
              <a:t>maintain </a:t>
            </a:r>
            <a:r>
              <a:rPr sz="1900" spc="-11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900" spc="-95" dirty="0">
                <a:solidFill>
                  <a:srgbClr val="F7F7F7"/>
                </a:solidFill>
                <a:latin typeface="Verdana"/>
                <a:cs typeface="Verdana"/>
              </a:rPr>
              <a:t>software</a:t>
            </a:r>
            <a:r>
              <a:rPr sz="1900" spc="-215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900" spc="-80" dirty="0">
                <a:solidFill>
                  <a:srgbClr val="F7F7F7"/>
                </a:solidFill>
                <a:latin typeface="Verdana"/>
                <a:cs typeface="Verdana"/>
              </a:rPr>
              <a:t>applications</a:t>
            </a:r>
            <a:r>
              <a:rPr sz="1900" spc="-215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900" spc="-110" dirty="0">
                <a:solidFill>
                  <a:srgbClr val="F7F7F7"/>
                </a:solidFill>
                <a:latin typeface="Verdana"/>
                <a:cs typeface="Verdana"/>
              </a:rPr>
              <a:t>on</a:t>
            </a:r>
            <a:r>
              <a:rPr sz="1900" spc="-215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900" spc="-95" dirty="0">
                <a:solidFill>
                  <a:srgbClr val="F7F7F7"/>
                </a:solidFill>
                <a:latin typeface="Verdana"/>
                <a:cs typeface="Verdana"/>
              </a:rPr>
              <a:t>their</a:t>
            </a:r>
            <a:r>
              <a:rPr sz="1900" spc="-215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900" spc="-110" dirty="0">
                <a:solidFill>
                  <a:srgbClr val="F7F7F7"/>
                </a:solidFill>
                <a:latin typeface="Verdana"/>
                <a:cs typeface="Verdana"/>
              </a:rPr>
              <a:t>own</a:t>
            </a:r>
            <a:r>
              <a:rPr sz="1900" spc="-215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900" spc="-105" dirty="0">
                <a:solidFill>
                  <a:srgbClr val="F7F7F7"/>
                </a:solidFill>
                <a:latin typeface="Verdana"/>
                <a:cs typeface="Verdana"/>
              </a:rPr>
              <a:t>infrastructure, </a:t>
            </a:r>
            <a:r>
              <a:rPr sz="1900" spc="-655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900" spc="-135" dirty="0">
                <a:solidFill>
                  <a:srgbClr val="F7F7F7"/>
                </a:solidFill>
                <a:latin typeface="Verdana"/>
                <a:cs typeface="Verdana"/>
              </a:rPr>
              <a:t>a</a:t>
            </a:r>
            <a:r>
              <a:rPr sz="1900" spc="-65" dirty="0">
                <a:solidFill>
                  <a:srgbClr val="F7F7F7"/>
                </a:solidFill>
                <a:latin typeface="Verdana"/>
                <a:cs typeface="Verdana"/>
              </a:rPr>
              <a:t>s</a:t>
            </a:r>
            <a:r>
              <a:rPr sz="1900" spc="-22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900" spc="-85" dirty="0">
                <a:solidFill>
                  <a:srgbClr val="F7F7F7"/>
                </a:solidFill>
                <a:latin typeface="Verdana"/>
                <a:cs typeface="Verdana"/>
              </a:rPr>
              <a:t>t</a:t>
            </a:r>
            <a:r>
              <a:rPr sz="1900" spc="-130" dirty="0">
                <a:solidFill>
                  <a:srgbClr val="F7F7F7"/>
                </a:solidFill>
                <a:latin typeface="Verdana"/>
                <a:cs typeface="Verdana"/>
              </a:rPr>
              <a:t>h</a:t>
            </a:r>
            <a:r>
              <a:rPr sz="1900" spc="-90" dirty="0">
                <a:solidFill>
                  <a:srgbClr val="F7F7F7"/>
                </a:solidFill>
                <a:latin typeface="Verdana"/>
                <a:cs typeface="Verdana"/>
              </a:rPr>
              <a:t>e</a:t>
            </a:r>
            <a:r>
              <a:rPr sz="1900" spc="-22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900" spc="-40" dirty="0">
                <a:solidFill>
                  <a:srgbClr val="F7F7F7"/>
                </a:solidFill>
                <a:latin typeface="Verdana"/>
                <a:cs typeface="Verdana"/>
              </a:rPr>
              <a:t>c</a:t>
            </a:r>
            <a:r>
              <a:rPr sz="1900" spc="-5" dirty="0">
                <a:solidFill>
                  <a:srgbClr val="F7F7F7"/>
                </a:solidFill>
                <a:latin typeface="Verdana"/>
                <a:cs typeface="Verdana"/>
              </a:rPr>
              <a:t>l</a:t>
            </a:r>
            <a:r>
              <a:rPr sz="1900" spc="-95" dirty="0">
                <a:solidFill>
                  <a:srgbClr val="F7F7F7"/>
                </a:solidFill>
                <a:latin typeface="Verdana"/>
                <a:cs typeface="Verdana"/>
              </a:rPr>
              <a:t>o</a:t>
            </a:r>
            <a:r>
              <a:rPr sz="1900" spc="-130" dirty="0">
                <a:solidFill>
                  <a:srgbClr val="F7F7F7"/>
                </a:solidFill>
                <a:latin typeface="Verdana"/>
                <a:cs typeface="Verdana"/>
              </a:rPr>
              <a:t>u</a:t>
            </a:r>
            <a:r>
              <a:rPr sz="1900" spc="-85" dirty="0">
                <a:solidFill>
                  <a:srgbClr val="F7F7F7"/>
                </a:solidFill>
                <a:latin typeface="Verdana"/>
                <a:cs typeface="Verdana"/>
              </a:rPr>
              <a:t>d</a:t>
            </a:r>
            <a:r>
              <a:rPr sz="1900" spc="-22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900" spc="-90" dirty="0">
                <a:solidFill>
                  <a:srgbClr val="F7F7F7"/>
                </a:solidFill>
                <a:latin typeface="Verdana"/>
                <a:cs typeface="Verdana"/>
              </a:rPr>
              <a:t>p</a:t>
            </a:r>
            <a:r>
              <a:rPr sz="1900" spc="-120" dirty="0">
                <a:solidFill>
                  <a:srgbClr val="F7F7F7"/>
                </a:solidFill>
                <a:latin typeface="Verdana"/>
                <a:cs typeface="Verdana"/>
              </a:rPr>
              <a:t>r</a:t>
            </a:r>
            <a:r>
              <a:rPr sz="1900" spc="-95" dirty="0">
                <a:solidFill>
                  <a:srgbClr val="F7F7F7"/>
                </a:solidFill>
                <a:latin typeface="Verdana"/>
                <a:cs typeface="Verdana"/>
              </a:rPr>
              <a:t>o</a:t>
            </a:r>
            <a:r>
              <a:rPr sz="1900" spc="-195" dirty="0">
                <a:solidFill>
                  <a:srgbClr val="F7F7F7"/>
                </a:solidFill>
                <a:latin typeface="Verdana"/>
                <a:cs typeface="Verdana"/>
              </a:rPr>
              <a:t>v</a:t>
            </a:r>
            <a:r>
              <a:rPr sz="1900" spc="-50" dirty="0">
                <a:solidFill>
                  <a:srgbClr val="F7F7F7"/>
                </a:solidFill>
                <a:latin typeface="Verdana"/>
                <a:cs typeface="Verdana"/>
              </a:rPr>
              <a:t>i</a:t>
            </a:r>
            <a:r>
              <a:rPr sz="1900" spc="-90" dirty="0">
                <a:solidFill>
                  <a:srgbClr val="F7F7F7"/>
                </a:solidFill>
                <a:latin typeface="Verdana"/>
                <a:cs typeface="Verdana"/>
              </a:rPr>
              <a:t>d</a:t>
            </a:r>
            <a:r>
              <a:rPr sz="1900" spc="-95" dirty="0">
                <a:solidFill>
                  <a:srgbClr val="F7F7F7"/>
                </a:solidFill>
                <a:latin typeface="Verdana"/>
                <a:cs typeface="Verdana"/>
              </a:rPr>
              <a:t>e</a:t>
            </a:r>
            <a:r>
              <a:rPr sz="1900" spc="-114" dirty="0">
                <a:solidFill>
                  <a:srgbClr val="F7F7F7"/>
                </a:solidFill>
                <a:latin typeface="Verdana"/>
                <a:cs typeface="Verdana"/>
              </a:rPr>
              <a:t>r</a:t>
            </a:r>
            <a:r>
              <a:rPr sz="1900" spc="-22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900" spc="-130" dirty="0">
                <a:solidFill>
                  <a:srgbClr val="F7F7F7"/>
                </a:solidFill>
                <a:latin typeface="Verdana"/>
                <a:cs typeface="Verdana"/>
              </a:rPr>
              <a:t>h</a:t>
            </a:r>
            <a:r>
              <a:rPr sz="1900" spc="-135" dirty="0">
                <a:solidFill>
                  <a:srgbClr val="F7F7F7"/>
                </a:solidFill>
                <a:latin typeface="Verdana"/>
                <a:cs typeface="Verdana"/>
              </a:rPr>
              <a:t>a</a:t>
            </a:r>
            <a:r>
              <a:rPr sz="1900" spc="-130" dirty="0">
                <a:solidFill>
                  <a:srgbClr val="F7F7F7"/>
                </a:solidFill>
                <a:latin typeface="Verdana"/>
                <a:cs typeface="Verdana"/>
              </a:rPr>
              <a:t>n</a:t>
            </a:r>
            <a:r>
              <a:rPr sz="1900" spc="-90" dirty="0">
                <a:solidFill>
                  <a:srgbClr val="F7F7F7"/>
                </a:solidFill>
                <a:latin typeface="Verdana"/>
                <a:cs typeface="Verdana"/>
              </a:rPr>
              <a:t>d</a:t>
            </a:r>
            <a:r>
              <a:rPr sz="1900" spc="-5" dirty="0">
                <a:solidFill>
                  <a:srgbClr val="F7F7F7"/>
                </a:solidFill>
                <a:latin typeface="Verdana"/>
                <a:cs typeface="Verdana"/>
              </a:rPr>
              <a:t>l</a:t>
            </a:r>
            <a:r>
              <a:rPr sz="1900" spc="-95" dirty="0">
                <a:solidFill>
                  <a:srgbClr val="F7F7F7"/>
                </a:solidFill>
                <a:latin typeface="Verdana"/>
                <a:cs typeface="Verdana"/>
              </a:rPr>
              <a:t>e</a:t>
            </a:r>
            <a:r>
              <a:rPr sz="1900" spc="-65" dirty="0">
                <a:solidFill>
                  <a:srgbClr val="F7F7F7"/>
                </a:solidFill>
                <a:latin typeface="Verdana"/>
                <a:cs typeface="Verdana"/>
              </a:rPr>
              <a:t>s</a:t>
            </a:r>
            <a:r>
              <a:rPr sz="1900" spc="-22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900" spc="-135" dirty="0">
                <a:solidFill>
                  <a:srgbClr val="F7F7F7"/>
                </a:solidFill>
                <a:latin typeface="Verdana"/>
                <a:cs typeface="Verdana"/>
              </a:rPr>
              <a:t>a</a:t>
            </a:r>
            <a:r>
              <a:rPr sz="1900" spc="-5" dirty="0">
                <a:solidFill>
                  <a:srgbClr val="F7F7F7"/>
                </a:solidFill>
                <a:latin typeface="Verdana"/>
                <a:cs typeface="Verdana"/>
              </a:rPr>
              <a:t>ll</a:t>
            </a:r>
            <a:r>
              <a:rPr sz="1900" spc="-22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900" spc="-135" dirty="0">
                <a:solidFill>
                  <a:srgbClr val="F7F7F7"/>
                </a:solidFill>
                <a:latin typeface="Verdana"/>
                <a:cs typeface="Verdana"/>
              </a:rPr>
              <a:t>a</a:t>
            </a:r>
            <a:r>
              <a:rPr sz="1900" spc="-70" dirty="0">
                <a:solidFill>
                  <a:srgbClr val="F7F7F7"/>
                </a:solidFill>
                <a:latin typeface="Verdana"/>
                <a:cs typeface="Verdana"/>
              </a:rPr>
              <a:t>s</a:t>
            </a:r>
            <a:r>
              <a:rPr sz="1900" spc="-90" dirty="0">
                <a:solidFill>
                  <a:srgbClr val="F7F7F7"/>
                </a:solidFill>
                <a:latin typeface="Verdana"/>
                <a:cs typeface="Verdana"/>
              </a:rPr>
              <a:t>p</a:t>
            </a:r>
            <a:r>
              <a:rPr sz="1900" spc="-95" dirty="0">
                <a:solidFill>
                  <a:srgbClr val="F7F7F7"/>
                </a:solidFill>
                <a:latin typeface="Verdana"/>
                <a:cs typeface="Verdana"/>
              </a:rPr>
              <a:t>e</a:t>
            </a:r>
            <a:r>
              <a:rPr sz="1900" spc="-40" dirty="0">
                <a:solidFill>
                  <a:srgbClr val="F7F7F7"/>
                </a:solidFill>
                <a:latin typeface="Verdana"/>
                <a:cs typeface="Verdana"/>
              </a:rPr>
              <a:t>c</a:t>
            </a:r>
            <a:r>
              <a:rPr sz="1900" spc="-85" dirty="0">
                <a:solidFill>
                  <a:srgbClr val="F7F7F7"/>
                </a:solidFill>
                <a:latin typeface="Verdana"/>
                <a:cs typeface="Verdana"/>
              </a:rPr>
              <a:t>t</a:t>
            </a:r>
            <a:r>
              <a:rPr sz="1900" spc="-65" dirty="0">
                <a:solidFill>
                  <a:srgbClr val="F7F7F7"/>
                </a:solidFill>
                <a:latin typeface="Verdana"/>
                <a:cs typeface="Verdana"/>
              </a:rPr>
              <a:t>s</a:t>
            </a:r>
            <a:r>
              <a:rPr sz="1900" spc="-22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900" spc="-95" dirty="0">
                <a:solidFill>
                  <a:srgbClr val="F7F7F7"/>
                </a:solidFill>
                <a:latin typeface="Verdana"/>
                <a:cs typeface="Verdana"/>
              </a:rPr>
              <a:t>o</a:t>
            </a:r>
            <a:r>
              <a:rPr sz="1900" spc="-55" dirty="0">
                <a:solidFill>
                  <a:srgbClr val="F7F7F7"/>
                </a:solidFill>
                <a:latin typeface="Verdana"/>
                <a:cs typeface="Verdana"/>
              </a:rPr>
              <a:t>f  </a:t>
            </a:r>
            <a:r>
              <a:rPr sz="1900" spc="-135" dirty="0">
                <a:solidFill>
                  <a:srgbClr val="F7F7F7"/>
                </a:solidFill>
                <a:latin typeface="Verdana"/>
                <a:cs typeface="Verdana"/>
              </a:rPr>
              <a:t>a</a:t>
            </a:r>
            <a:r>
              <a:rPr sz="1900" spc="-90" dirty="0">
                <a:solidFill>
                  <a:srgbClr val="F7F7F7"/>
                </a:solidFill>
                <a:latin typeface="Verdana"/>
                <a:cs typeface="Verdana"/>
              </a:rPr>
              <a:t>pp</a:t>
            </a:r>
            <a:r>
              <a:rPr sz="1900" spc="-5" dirty="0">
                <a:solidFill>
                  <a:srgbClr val="F7F7F7"/>
                </a:solidFill>
                <a:latin typeface="Verdana"/>
                <a:cs typeface="Verdana"/>
              </a:rPr>
              <a:t>l</a:t>
            </a:r>
            <a:r>
              <a:rPr sz="1900" spc="-50" dirty="0">
                <a:solidFill>
                  <a:srgbClr val="F7F7F7"/>
                </a:solidFill>
                <a:latin typeface="Verdana"/>
                <a:cs typeface="Verdana"/>
              </a:rPr>
              <a:t>i</a:t>
            </a:r>
            <a:r>
              <a:rPr sz="1900" spc="-40" dirty="0">
                <a:solidFill>
                  <a:srgbClr val="F7F7F7"/>
                </a:solidFill>
                <a:latin typeface="Verdana"/>
                <a:cs typeface="Verdana"/>
              </a:rPr>
              <a:t>c</a:t>
            </a:r>
            <a:r>
              <a:rPr sz="1900" spc="-135" dirty="0">
                <a:solidFill>
                  <a:srgbClr val="F7F7F7"/>
                </a:solidFill>
                <a:latin typeface="Verdana"/>
                <a:cs typeface="Verdana"/>
              </a:rPr>
              <a:t>a</a:t>
            </a:r>
            <a:r>
              <a:rPr sz="1900" spc="-85" dirty="0">
                <a:solidFill>
                  <a:srgbClr val="F7F7F7"/>
                </a:solidFill>
                <a:latin typeface="Verdana"/>
                <a:cs typeface="Verdana"/>
              </a:rPr>
              <a:t>t</a:t>
            </a:r>
            <a:r>
              <a:rPr sz="1900" spc="-50" dirty="0">
                <a:solidFill>
                  <a:srgbClr val="F7F7F7"/>
                </a:solidFill>
                <a:latin typeface="Verdana"/>
                <a:cs typeface="Verdana"/>
              </a:rPr>
              <a:t>i</a:t>
            </a:r>
            <a:r>
              <a:rPr sz="1900" spc="-95" dirty="0">
                <a:solidFill>
                  <a:srgbClr val="F7F7F7"/>
                </a:solidFill>
                <a:latin typeface="Verdana"/>
                <a:cs typeface="Verdana"/>
              </a:rPr>
              <a:t>o</a:t>
            </a:r>
            <a:r>
              <a:rPr sz="1900" spc="-125" dirty="0">
                <a:solidFill>
                  <a:srgbClr val="F7F7F7"/>
                </a:solidFill>
                <a:latin typeface="Verdana"/>
                <a:cs typeface="Verdana"/>
              </a:rPr>
              <a:t>n</a:t>
            </a:r>
            <a:r>
              <a:rPr sz="1900" spc="-22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900" spc="-130" dirty="0">
                <a:solidFill>
                  <a:srgbClr val="F7F7F7"/>
                </a:solidFill>
                <a:latin typeface="Verdana"/>
                <a:cs typeface="Verdana"/>
              </a:rPr>
              <a:t>h</a:t>
            </a:r>
            <a:r>
              <a:rPr sz="1900" spc="-95" dirty="0">
                <a:solidFill>
                  <a:srgbClr val="F7F7F7"/>
                </a:solidFill>
                <a:latin typeface="Verdana"/>
                <a:cs typeface="Verdana"/>
              </a:rPr>
              <a:t>o</a:t>
            </a:r>
            <a:r>
              <a:rPr sz="1900" spc="-70" dirty="0">
                <a:solidFill>
                  <a:srgbClr val="F7F7F7"/>
                </a:solidFill>
                <a:latin typeface="Verdana"/>
                <a:cs typeface="Verdana"/>
              </a:rPr>
              <a:t>s</a:t>
            </a:r>
            <a:r>
              <a:rPr sz="1900" spc="-85" dirty="0">
                <a:solidFill>
                  <a:srgbClr val="F7F7F7"/>
                </a:solidFill>
                <a:latin typeface="Verdana"/>
                <a:cs typeface="Verdana"/>
              </a:rPr>
              <a:t>t</a:t>
            </a:r>
            <a:r>
              <a:rPr sz="1900" spc="-50" dirty="0">
                <a:solidFill>
                  <a:srgbClr val="F7F7F7"/>
                </a:solidFill>
                <a:latin typeface="Verdana"/>
                <a:cs typeface="Verdana"/>
              </a:rPr>
              <a:t>i</a:t>
            </a:r>
            <a:r>
              <a:rPr sz="1900" spc="-130" dirty="0">
                <a:solidFill>
                  <a:srgbClr val="F7F7F7"/>
                </a:solidFill>
                <a:latin typeface="Verdana"/>
                <a:cs typeface="Verdana"/>
              </a:rPr>
              <a:t>n</a:t>
            </a:r>
            <a:r>
              <a:rPr sz="1900" spc="-190" dirty="0">
                <a:solidFill>
                  <a:srgbClr val="F7F7F7"/>
                </a:solidFill>
                <a:latin typeface="Verdana"/>
                <a:cs typeface="Verdana"/>
              </a:rPr>
              <a:t>g</a:t>
            </a:r>
            <a:r>
              <a:rPr sz="1900" spc="-175" dirty="0">
                <a:solidFill>
                  <a:srgbClr val="F7F7F7"/>
                </a:solidFill>
                <a:latin typeface="Verdana"/>
                <a:cs typeface="Verdana"/>
              </a:rPr>
              <a:t>,</a:t>
            </a:r>
            <a:r>
              <a:rPr sz="1900" spc="-22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900" spc="-195" dirty="0">
                <a:solidFill>
                  <a:srgbClr val="F7F7F7"/>
                </a:solidFill>
                <a:latin typeface="Verdana"/>
                <a:cs typeface="Verdana"/>
              </a:rPr>
              <a:t>m</a:t>
            </a:r>
            <a:r>
              <a:rPr sz="1900" spc="-135" dirty="0">
                <a:solidFill>
                  <a:srgbClr val="F7F7F7"/>
                </a:solidFill>
                <a:latin typeface="Verdana"/>
                <a:cs typeface="Verdana"/>
              </a:rPr>
              <a:t>a</a:t>
            </a:r>
            <a:r>
              <a:rPr sz="1900" spc="-50" dirty="0">
                <a:solidFill>
                  <a:srgbClr val="F7F7F7"/>
                </a:solidFill>
                <a:latin typeface="Verdana"/>
                <a:cs typeface="Verdana"/>
              </a:rPr>
              <a:t>i</a:t>
            </a:r>
            <a:r>
              <a:rPr sz="1900" spc="-130" dirty="0">
                <a:solidFill>
                  <a:srgbClr val="F7F7F7"/>
                </a:solidFill>
                <a:latin typeface="Verdana"/>
                <a:cs typeface="Verdana"/>
              </a:rPr>
              <a:t>n</a:t>
            </a:r>
            <a:r>
              <a:rPr sz="1900" spc="-85" dirty="0">
                <a:solidFill>
                  <a:srgbClr val="F7F7F7"/>
                </a:solidFill>
                <a:latin typeface="Verdana"/>
                <a:cs typeface="Verdana"/>
              </a:rPr>
              <a:t>t</a:t>
            </a:r>
            <a:r>
              <a:rPr sz="1900" spc="-95" dirty="0">
                <a:solidFill>
                  <a:srgbClr val="F7F7F7"/>
                </a:solidFill>
                <a:latin typeface="Verdana"/>
                <a:cs typeface="Verdana"/>
              </a:rPr>
              <a:t>e</a:t>
            </a:r>
            <a:r>
              <a:rPr sz="1900" spc="-130" dirty="0">
                <a:solidFill>
                  <a:srgbClr val="F7F7F7"/>
                </a:solidFill>
                <a:latin typeface="Verdana"/>
                <a:cs typeface="Verdana"/>
              </a:rPr>
              <a:t>n</a:t>
            </a:r>
            <a:r>
              <a:rPr sz="1900" spc="-135" dirty="0">
                <a:solidFill>
                  <a:srgbClr val="F7F7F7"/>
                </a:solidFill>
                <a:latin typeface="Verdana"/>
                <a:cs typeface="Verdana"/>
              </a:rPr>
              <a:t>a</a:t>
            </a:r>
            <a:r>
              <a:rPr sz="1900" spc="-130" dirty="0">
                <a:solidFill>
                  <a:srgbClr val="F7F7F7"/>
                </a:solidFill>
                <a:latin typeface="Verdana"/>
                <a:cs typeface="Verdana"/>
              </a:rPr>
              <a:t>n</a:t>
            </a:r>
            <a:r>
              <a:rPr sz="1900" spc="-40" dirty="0">
                <a:solidFill>
                  <a:srgbClr val="F7F7F7"/>
                </a:solidFill>
                <a:latin typeface="Verdana"/>
                <a:cs typeface="Verdana"/>
              </a:rPr>
              <a:t>c</a:t>
            </a:r>
            <a:r>
              <a:rPr sz="1900" spc="-95" dirty="0">
                <a:solidFill>
                  <a:srgbClr val="F7F7F7"/>
                </a:solidFill>
                <a:latin typeface="Verdana"/>
                <a:cs typeface="Verdana"/>
              </a:rPr>
              <a:t>e</a:t>
            </a:r>
            <a:r>
              <a:rPr sz="1900" spc="-175" dirty="0">
                <a:solidFill>
                  <a:srgbClr val="F7F7F7"/>
                </a:solidFill>
                <a:latin typeface="Verdana"/>
                <a:cs typeface="Verdana"/>
              </a:rPr>
              <a:t>,</a:t>
            </a:r>
            <a:r>
              <a:rPr sz="1900" spc="-22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900" spc="-135" dirty="0">
                <a:solidFill>
                  <a:srgbClr val="F7F7F7"/>
                </a:solidFill>
                <a:latin typeface="Verdana"/>
                <a:cs typeface="Verdana"/>
              </a:rPr>
              <a:t>a</a:t>
            </a:r>
            <a:r>
              <a:rPr sz="1900" spc="-130" dirty="0">
                <a:solidFill>
                  <a:srgbClr val="F7F7F7"/>
                </a:solidFill>
                <a:latin typeface="Verdana"/>
                <a:cs typeface="Verdana"/>
              </a:rPr>
              <a:t>n</a:t>
            </a:r>
            <a:r>
              <a:rPr sz="1900" spc="-85" dirty="0">
                <a:solidFill>
                  <a:srgbClr val="F7F7F7"/>
                </a:solidFill>
                <a:latin typeface="Verdana"/>
                <a:cs typeface="Verdana"/>
              </a:rPr>
              <a:t>d</a:t>
            </a:r>
            <a:r>
              <a:rPr sz="1900" spc="-22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900" spc="-70" dirty="0">
                <a:solidFill>
                  <a:srgbClr val="F7F7F7"/>
                </a:solidFill>
                <a:latin typeface="Verdana"/>
                <a:cs typeface="Verdana"/>
              </a:rPr>
              <a:t>s</a:t>
            </a:r>
            <a:r>
              <a:rPr sz="1900" spc="-95" dirty="0">
                <a:solidFill>
                  <a:srgbClr val="F7F7F7"/>
                </a:solidFill>
                <a:latin typeface="Verdana"/>
                <a:cs typeface="Verdana"/>
              </a:rPr>
              <a:t>e</a:t>
            </a:r>
            <a:r>
              <a:rPr sz="1900" spc="-40" dirty="0">
                <a:solidFill>
                  <a:srgbClr val="F7F7F7"/>
                </a:solidFill>
                <a:latin typeface="Verdana"/>
                <a:cs typeface="Verdana"/>
              </a:rPr>
              <a:t>c</a:t>
            </a:r>
            <a:r>
              <a:rPr sz="1900" spc="-130" dirty="0">
                <a:solidFill>
                  <a:srgbClr val="F7F7F7"/>
                </a:solidFill>
                <a:latin typeface="Verdana"/>
                <a:cs typeface="Verdana"/>
              </a:rPr>
              <a:t>u</a:t>
            </a:r>
            <a:r>
              <a:rPr sz="1900" spc="-120" dirty="0">
                <a:solidFill>
                  <a:srgbClr val="F7F7F7"/>
                </a:solidFill>
                <a:latin typeface="Verdana"/>
                <a:cs typeface="Verdana"/>
              </a:rPr>
              <a:t>r</a:t>
            </a:r>
            <a:r>
              <a:rPr sz="1900" spc="-50" dirty="0">
                <a:solidFill>
                  <a:srgbClr val="F7F7F7"/>
                </a:solidFill>
                <a:latin typeface="Verdana"/>
                <a:cs typeface="Verdana"/>
              </a:rPr>
              <a:t>i</a:t>
            </a:r>
            <a:r>
              <a:rPr sz="1900" spc="-85" dirty="0">
                <a:solidFill>
                  <a:srgbClr val="F7F7F7"/>
                </a:solidFill>
                <a:latin typeface="Verdana"/>
                <a:cs typeface="Verdana"/>
              </a:rPr>
              <a:t>t</a:t>
            </a:r>
            <a:r>
              <a:rPr sz="1900" spc="-185" dirty="0">
                <a:solidFill>
                  <a:srgbClr val="F7F7F7"/>
                </a:solidFill>
                <a:latin typeface="Verdana"/>
                <a:cs typeface="Verdana"/>
              </a:rPr>
              <a:t>y</a:t>
            </a:r>
            <a:r>
              <a:rPr sz="1900" spc="-175" dirty="0">
                <a:solidFill>
                  <a:srgbClr val="F7F7F7"/>
                </a:solidFill>
                <a:latin typeface="Verdana"/>
                <a:cs typeface="Verdana"/>
              </a:rPr>
              <a:t>.</a:t>
            </a:r>
            <a:endParaRPr sz="19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16000" y="5783425"/>
            <a:ext cx="5457190" cy="2692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100"/>
              </a:lnSpc>
              <a:spcBef>
                <a:spcPts val="100"/>
              </a:spcBef>
            </a:pPr>
            <a:r>
              <a:rPr sz="1900" spc="-195" dirty="0">
                <a:solidFill>
                  <a:srgbClr val="F7F7F7"/>
                </a:solidFill>
                <a:latin typeface="Verdana"/>
                <a:cs typeface="Verdana"/>
              </a:rPr>
              <a:t>W</a:t>
            </a:r>
            <a:r>
              <a:rPr sz="1900" spc="-50" dirty="0">
                <a:solidFill>
                  <a:srgbClr val="F7F7F7"/>
                </a:solidFill>
                <a:latin typeface="Verdana"/>
                <a:cs typeface="Verdana"/>
              </a:rPr>
              <a:t>i</a:t>
            </a:r>
            <a:r>
              <a:rPr sz="1900" spc="-85" dirty="0">
                <a:solidFill>
                  <a:srgbClr val="F7F7F7"/>
                </a:solidFill>
                <a:latin typeface="Verdana"/>
                <a:cs typeface="Verdana"/>
              </a:rPr>
              <a:t>t</a:t>
            </a:r>
            <a:r>
              <a:rPr sz="1900" spc="-125" dirty="0">
                <a:solidFill>
                  <a:srgbClr val="F7F7F7"/>
                </a:solidFill>
                <a:latin typeface="Verdana"/>
                <a:cs typeface="Verdana"/>
              </a:rPr>
              <a:t>h</a:t>
            </a:r>
            <a:r>
              <a:rPr sz="1900" spc="-22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900" spc="-200" dirty="0">
                <a:solidFill>
                  <a:srgbClr val="F7F7F7"/>
                </a:solidFill>
                <a:latin typeface="Verdana"/>
                <a:cs typeface="Verdana"/>
              </a:rPr>
              <a:t>S</a:t>
            </a:r>
            <a:r>
              <a:rPr sz="1900" spc="-135" dirty="0">
                <a:solidFill>
                  <a:srgbClr val="F7F7F7"/>
                </a:solidFill>
                <a:latin typeface="Verdana"/>
                <a:cs typeface="Verdana"/>
              </a:rPr>
              <a:t>aa</a:t>
            </a:r>
            <a:r>
              <a:rPr sz="1900" spc="-200" dirty="0">
                <a:solidFill>
                  <a:srgbClr val="F7F7F7"/>
                </a:solidFill>
                <a:latin typeface="Verdana"/>
                <a:cs typeface="Verdana"/>
              </a:rPr>
              <a:t>S</a:t>
            </a:r>
            <a:r>
              <a:rPr sz="1900" spc="-175" dirty="0">
                <a:solidFill>
                  <a:srgbClr val="F7F7F7"/>
                </a:solidFill>
                <a:latin typeface="Verdana"/>
                <a:cs typeface="Verdana"/>
              </a:rPr>
              <a:t>,</a:t>
            </a:r>
            <a:r>
              <a:rPr sz="1900" spc="-22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900" spc="-130" dirty="0">
                <a:solidFill>
                  <a:srgbClr val="F7F7F7"/>
                </a:solidFill>
                <a:latin typeface="Verdana"/>
                <a:cs typeface="Verdana"/>
              </a:rPr>
              <a:t>u</a:t>
            </a:r>
            <a:r>
              <a:rPr sz="1900" spc="-70" dirty="0">
                <a:solidFill>
                  <a:srgbClr val="F7F7F7"/>
                </a:solidFill>
                <a:latin typeface="Verdana"/>
                <a:cs typeface="Verdana"/>
              </a:rPr>
              <a:t>s</a:t>
            </a:r>
            <a:r>
              <a:rPr sz="1900" spc="-95" dirty="0">
                <a:solidFill>
                  <a:srgbClr val="F7F7F7"/>
                </a:solidFill>
                <a:latin typeface="Verdana"/>
                <a:cs typeface="Verdana"/>
              </a:rPr>
              <a:t>e</a:t>
            </a:r>
            <a:r>
              <a:rPr sz="1900" spc="-120" dirty="0">
                <a:solidFill>
                  <a:srgbClr val="F7F7F7"/>
                </a:solidFill>
                <a:latin typeface="Verdana"/>
                <a:cs typeface="Verdana"/>
              </a:rPr>
              <a:t>r</a:t>
            </a:r>
            <a:r>
              <a:rPr sz="1900" spc="-65" dirty="0">
                <a:solidFill>
                  <a:srgbClr val="F7F7F7"/>
                </a:solidFill>
                <a:latin typeface="Verdana"/>
                <a:cs typeface="Verdana"/>
              </a:rPr>
              <a:t>s</a:t>
            </a:r>
            <a:r>
              <a:rPr sz="1900" spc="-22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900" spc="-40" dirty="0">
                <a:solidFill>
                  <a:srgbClr val="F7F7F7"/>
                </a:solidFill>
                <a:latin typeface="Verdana"/>
                <a:cs typeface="Verdana"/>
              </a:rPr>
              <a:t>c</a:t>
            </a:r>
            <a:r>
              <a:rPr sz="1900" spc="-135" dirty="0">
                <a:solidFill>
                  <a:srgbClr val="F7F7F7"/>
                </a:solidFill>
                <a:latin typeface="Verdana"/>
                <a:cs typeface="Verdana"/>
              </a:rPr>
              <a:t>a</a:t>
            </a:r>
            <a:r>
              <a:rPr sz="1900" spc="-125" dirty="0">
                <a:solidFill>
                  <a:srgbClr val="F7F7F7"/>
                </a:solidFill>
                <a:latin typeface="Verdana"/>
                <a:cs typeface="Verdana"/>
              </a:rPr>
              <a:t>n</a:t>
            </a:r>
            <a:r>
              <a:rPr sz="1900" spc="-22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900" spc="-135" dirty="0">
                <a:solidFill>
                  <a:srgbClr val="F7F7F7"/>
                </a:solidFill>
                <a:latin typeface="Verdana"/>
                <a:cs typeface="Verdana"/>
              </a:rPr>
              <a:t>a</a:t>
            </a:r>
            <a:r>
              <a:rPr sz="1900" spc="-40" dirty="0">
                <a:solidFill>
                  <a:srgbClr val="F7F7F7"/>
                </a:solidFill>
                <a:latin typeface="Verdana"/>
                <a:cs typeface="Verdana"/>
              </a:rPr>
              <a:t>cc</a:t>
            </a:r>
            <a:r>
              <a:rPr sz="1900" spc="-95" dirty="0">
                <a:solidFill>
                  <a:srgbClr val="F7F7F7"/>
                </a:solidFill>
                <a:latin typeface="Verdana"/>
                <a:cs typeface="Verdana"/>
              </a:rPr>
              <a:t>e</a:t>
            </a:r>
            <a:r>
              <a:rPr sz="1900" spc="-70" dirty="0">
                <a:solidFill>
                  <a:srgbClr val="F7F7F7"/>
                </a:solidFill>
                <a:latin typeface="Verdana"/>
                <a:cs typeface="Verdana"/>
              </a:rPr>
              <a:t>s</a:t>
            </a:r>
            <a:r>
              <a:rPr sz="1900" spc="-65" dirty="0">
                <a:solidFill>
                  <a:srgbClr val="F7F7F7"/>
                </a:solidFill>
                <a:latin typeface="Verdana"/>
                <a:cs typeface="Verdana"/>
              </a:rPr>
              <a:t>s</a:t>
            </a:r>
            <a:r>
              <a:rPr sz="1900" spc="-22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900" spc="-70" dirty="0">
                <a:solidFill>
                  <a:srgbClr val="F7F7F7"/>
                </a:solidFill>
                <a:latin typeface="Verdana"/>
                <a:cs typeface="Verdana"/>
              </a:rPr>
              <a:t>s</a:t>
            </a:r>
            <a:r>
              <a:rPr sz="1900" spc="-95" dirty="0">
                <a:solidFill>
                  <a:srgbClr val="F7F7F7"/>
                </a:solidFill>
                <a:latin typeface="Verdana"/>
                <a:cs typeface="Verdana"/>
              </a:rPr>
              <a:t>o</a:t>
            </a:r>
            <a:r>
              <a:rPr sz="1900" spc="-55" dirty="0">
                <a:solidFill>
                  <a:srgbClr val="F7F7F7"/>
                </a:solidFill>
                <a:latin typeface="Verdana"/>
                <a:cs typeface="Verdana"/>
              </a:rPr>
              <a:t>f</a:t>
            </a:r>
            <a:r>
              <a:rPr sz="1900" spc="-85" dirty="0">
                <a:solidFill>
                  <a:srgbClr val="F7F7F7"/>
                </a:solidFill>
                <a:latin typeface="Verdana"/>
                <a:cs typeface="Verdana"/>
              </a:rPr>
              <a:t>t</a:t>
            </a:r>
            <a:r>
              <a:rPr sz="1900" spc="-105" dirty="0">
                <a:solidFill>
                  <a:srgbClr val="F7F7F7"/>
                </a:solidFill>
                <a:latin typeface="Verdana"/>
                <a:cs typeface="Verdana"/>
              </a:rPr>
              <a:t>w</a:t>
            </a:r>
            <a:r>
              <a:rPr sz="1900" spc="-135" dirty="0">
                <a:solidFill>
                  <a:srgbClr val="F7F7F7"/>
                </a:solidFill>
                <a:latin typeface="Verdana"/>
                <a:cs typeface="Verdana"/>
              </a:rPr>
              <a:t>a</a:t>
            </a:r>
            <a:r>
              <a:rPr sz="1900" spc="-120" dirty="0">
                <a:solidFill>
                  <a:srgbClr val="F7F7F7"/>
                </a:solidFill>
                <a:latin typeface="Verdana"/>
                <a:cs typeface="Verdana"/>
              </a:rPr>
              <a:t>r</a:t>
            </a:r>
            <a:r>
              <a:rPr sz="1900" spc="-90" dirty="0">
                <a:solidFill>
                  <a:srgbClr val="F7F7F7"/>
                </a:solidFill>
                <a:latin typeface="Verdana"/>
                <a:cs typeface="Verdana"/>
              </a:rPr>
              <a:t>e</a:t>
            </a:r>
            <a:r>
              <a:rPr sz="1900" spc="-22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900" spc="-135" dirty="0">
                <a:solidFill>
                  <a:srgbClr val="F7F7F7"/>
                </a:solidFill>
                <a:latin typeface="Verdana"/>
                <a:cs typeface="Verdana"/>
              </a:rPr>
              <a:t>a</a:t>
            </a:r>
            <a:r>
              <a:rPr sz="1900" spc="-90" dirty="0">
                <a:solidFill>
                  <a:srgbClr val="F7F7F7"/>
                </a:solidFill>
                <a:latin typeface="Verdana"/>
                <a:cs typeface="Verdana"/>
              </a:rPr>
              <a:t>pp</a:t>
            </a:r>
            <a:r>
              <a:rPr sz="1900" spc="-5" dirty="0">
                <a:solidFill>
                  <a:srgbClr val="F7F7F7"/>
                </a:solidFill>
                <a:latin typeface="Verdana"/>
                <a:cs typeface="Verdana"/>
              </a:rPr>
              <a:t>l</a:t>
            </a:r>
            <a:r>
              <a:rPr sz="1900" spc="-50" dirty="0">
                <a:solidFill>
                  <a:srgbClr val="F7F7F7"/>
                </a:solidFill>
                <a:latin typeface="Verdana"/>
                <a:cs typeface="Verdana"/>
              </a:rPr>
              <a:t>i</a:t>
            </a:r>
            <a:r>
              <a:rPr sz="1900" spc="-40" dirty="0">
                <a:solidFill>
                  <a:srgbClr val="F7F7F7"/>
                </a:solidFill>
                <a:latin typeface="Verdana"/>
                <a:cs typeface="Verdana"/>
              </a:rPr>
              <a:t>c</a:t>
            </a:r>
            <a:r>
              <a:rPr sz="1900" spc="-135" dirty="0">
                <a:solidFill>
                  <a:srgbClr val="F7F7F7"/>
                </a:solidFill>
                <a:latin typeface="Verdana"/>
                <a:cs typeface="Verdana"/>
              </a:rPr>
              <a:t>a</a:t>
            </a:r>
            <a:r>
              <a:rPr sz="1900" spc="-85" dirty="0">
                <a:solidFill>
                  <a:srgbClr val="F7F7F7"/>
                </a:solidFill>
                <a:latin typeface="Verdana"/>
                <a:cs typeface="Verdana"/>
              </a:rPr>
              <a:t>t</a:t>
            </a:r>
            <a:r>
              <a:rPr sz="1900" spc="-50" dirty="0">
                <a:solidFill>
                  <a:srgbClr val="F7F7F7"/>
                </a:solidFill>
                <a:latin typeface="Verdana"/>
                <a:cs typeface="Verdana"/>
              </a:rPr>
              <a:t>i</a:t>
            </a:r>
            <a:r>
              <a:rPr sz="1900" spc="-95" dirty="0">
                <a:solidFill>
                  <a:srgbClr val="F7F7F7"/>
                </a:solidFill>
                <a:latin typeface="Verdana"/>
                <a:cs typeface="Verdana"/>
              </a:rPr>
              <a:t>o</a:t>
            </a:r>
            <a:r>
              <a:rPr sz="1900" spc="-130" dirty="0">
                <a:solidFill>
                  <a:srgbClr val="F7F7F7"/>
                </a:solidFill>
                <a:latin typeface="Verdana"/>
                <a:cs typeface="Verdana"/>
              </a:rPr>
              <a:t>n</a:t>
            </a:r>
            <a:r>
              <a:rPr sz="1900" spc="-55" dirty="0">
                <a:solidFill>
                  <a:srgbClr val="F7F7F7"/>
                </a:solidFill>
                <a:latin typeface="Verdana"/>
                <a:cs typeface="Verdana"/>
              </a:rPr>
              <a:t>s  </a:t>
            </a:r>
            <a:r>
              <a:rPr sz="1900" spc="-114" dirty="0">
                <a:solidFill>
                  <a:srgbClr val="F7F7F7"/>
                </a:solidFill>
                <a:latin typeface="Verdana"/>
                <a:cs typeface="Verdana"/>
              </a:rPr>
              <a:t>using </a:t>
            </a:r>
            <a:r>
              <a:rPr sz="1900" spc="-130" dirty="0">
                <a:solidFill>
                  <a:srgbClr val="F7F7F7"/>
                </a:solidFill>
                <a:latin typeface="Verdana"/>
                <a:cs typeface="Verdana"/>
              </a:rPr>
              <a:t>a </a:t>
            </a:r>
            <a:r>
              <a:rPr sz="1900" spc="-95" dirty="0">
                <a:solidFill>
                  <a:srgbClr val="F7F7F7"/>
                </a:solidFill>
                <a:latin typeface="Verdana"/>
                <a:cs typeface="Verdana"/>
              </a:rPr>
              <a:t>web </a:t>
            </a:r>
            <a:r>
              <a:rPr sz="1900" spc="-100" dirty="0">
                <a:solidFill>
                  <a:srgbClr val="F7F7F7"/>
                </a:solidFill>
                <a:latin typeface="Verdana"/>
                <a:cs typeface="Verdana"/>
              </a:rPr>
              <a:t>browser </a:t>
            </a:r>
            <a:r>
              <a:rPr sz="1900" spc="-105" dirty="0">
                <a:solidFill>
                  <a:srgbClr val="F7F7F7"/>
                </a:solidFill>
                <a:latin typeface="Verdana"/>
                <a:cs typeface="Verdana"/>
              </a:rPr>
              <a:t>or </a:t>
            </a:r>
            <a:r>
              <a:rPr sz="1900" spc="-90" dirty="0">
                <a:solidFill>
                  <a:srgbClr val="F7F7F7"/>
                </a:solidFill>
                <a:latin typeface="Verdana"/>
                <a:cs typeface="Verdana"/>
              </a:rPr>
              <a:t>mobile </a:t>
            </a:r>
            <a:r>
              <a:rPr sz="1900" spc="-120" dirty="0">
                <a:solidFill>
                  <a:srgbClr val="F7F7F7"/>
                </a:solidFill>
                <a:latin typeface="Verdana"/>
                <a:cs typeface="Verdana"/>
              </a:rPr>
              <a:t>app, </a:t>
            </a:r>
            <a:r>
              <a:rPr sz="1900" spc="-114" dirty="0">
                <a:solidFill>
                  <a:srgbClr val="F7F7F7"/>
                </a:solidFill>
                <a:latin typeface="Verdana"/>
                <a:cs typeface="Verdana"/>
              </a:rPr>
              <a:t>from </a:t>
            </a:r>
            <a:r>
              <a:rPr sz="1900" spc="-150" dirty="0">
                <a:solidFill>
                  <a:srgbClr val="F7F7F7"/>
                </a:solidFill>
                <a:latin typeface="Verdana"/>
                <a:cs typeface="Verdana"/>
              </a:rPr>
              <a:t>any </a:t>
            </a:r>
            <a:r>
              <a:rPr sz="1900" spc="-145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900" spc="-80" dirty="0">
                <a:solidFill>
                  <a:srgbClr val="F7F7F7"/>
                </a:solidFill>
                <a:latin typeface="Verdana"/>
                <a:cs typeface="Verdana"/>
              </a:rPr>
              <a:t>location </a:t>
            </a:r>
            <a:r>
              <a:rPr sz="1900" spc="-90" dirty="0">
                <a:solidFill>
                  <a:srgbClr val="F7F7F7"/>
                </a:solidFill>
                <a:latin typeface="Verdana"/>
                <a:cs typeface="Verdana"/>
              </a:rPr>
              <a:t>with </a:t>
            </a:r>
            <a:r>
              <a:rPr sz="1900" spc="-130" dirty="0">
                <a:solidFill>
                  <a:srgbClr val="F7F7F7"/>
                </a:solidFill>
                <a:latin typeface="Verdana"/>
                <a:cs typeface="Verdana"/>
              </a:rPr>
              <a:t>an </a:t>
            </a:r>
            <a:r>
              <a:rPr sz="1900" spc="-100" dirty="0">
                <a:solidFill>
                  <a:srgbClr val="F7F7F7"/>
                </a:solidFill>
                <a:latin typeface="Verdana"/>
                <a:cs typeface="Verdana"/>
              </a:rPr>
              <a:t>internet connection. </a:t>
            </a:r>
            <a:r>
              <a:rPr sz="1900" spc="-165" dirty="0">
                <a:solidFill>
                  <a:srgbClr val="F7F7F7"/>
                </a:solidFill>
                <a:latin typeface="Verdana"/>
                <a:cs typeface="Verdana"/>
              </a:rPr>
              <a:t>SaaS </a:t>
            </a:r>
            <a:r>
              <a:rPr sz="1900" spc="-16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900" spc="-105" dirty="0">
                <a:solidFill>
                  <a:srgbClr val="F7F7F7"/>
                </a:solidFill>
                <a:latin typeface="Verdana"/>
                <a:cs typeface="Verdana"/>
              </a:rPr>
              <a:t>providers </a:t>
            </a:r>
            <a:r>
              <a:rPr sz="1900" spc="-85" dirty="0">
                <a:solidFill>
                  <a:srgbClr val="F7F7F7"/>
                </a:solidFill>
                <a:latin typeface="Verdana"/>
                <a:cs typeface="Verdana"/>
              </a:rPr>
              <a:t>offer </a:t>
            </a:r>
            <a:r>
              <a:rPr sz="1900" spc="-130" dirty="0">
                <a:solidFill>
                  <a:srgbClr val="F7F7F7"/>
                </a:solidFill>
                <a:latin typeface="Verdana"/>
                <a:cs typeface="Verdana"/>
              </a:rPr>
              <a:t>a </a:t>
            </a:r>
            <a:r>
              <a:rPr sz="1900" spc="-85" dirty="0">
                <a:solidFill>
                  <a:srgbClr val="F7F7F7"/>
                </a:solidFill>
                <a:latin typeface="Verdana"/>
                <a:cs typeface="Verdana"/>
              </a:rPr>
              <a:t>wide </a:t>
            </a:r>
            <a:r>
              <a:rPr sz="1900" spc="-135" dirty="0">
                <a:solidFill>
                  <a:srgbClr val="F7F7F7"/>
                </a:solidFill>
                <a:latin typeface="Verdana"/>
                <a:cs typeface="Verdana"/>
              </a:rPr>
              <a:t>range </a:t>
            </a:r>
            <a:r>
              <a:rPr sz="1900" spc="-75" dirty="0">
                <a:solidFill>
                  <a:srgbClr val="F7F7F7"/>
                </a:solidFill>
                <a:latin typeface="Verdana"/>
                <a:cs typeface="Verdana"/>
              </a:rPr>
              <a:t>of </a:t>
            </a:r>
            <a:r>
              <a:rPr sz="1900" spc="-90" dirty="0">
                <a:solidFill>
                  <a:srgbClr val="F7F7F7"/>
                </a:solidFill>
                <a:latin typeface="Verdana"/>
                <a:cs typeface="Verdana"/>
              </a:rPr>
              <a:t>applications, </a:t>
            </a:r>
            <a:r>
              <a:rPr sz="1900" spc="-85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900" spc="-90" dirty="0">
                <a:solidFill>
                  <a:srgbClr val="F7F7F7"/>
                </a:solidFill>
                <a:latin typeface="Verdana"/>
                <a:cs typeface="Verdana"/>
              </a:rPr>
              <a:t>including </a:t>
            </a:r>
            <a:r>
              <a:rPr sz="1900" spc="-110" dirty="0">
                <a:solidFill>
                  <a:srgbClr val="F7F7F7"/>
                </a:solidFill>
                <a:latin typeface="Verdana"/>
                <a:cs typeface="Verdana"/>
              </a:rPr>
              <a:t>email, </a:t>
            </a:r>
            <a:r>
              <a:rPr sz="1900" spc="-105" dirty="0">
                <a:solidFill>
                  <a:srgbClr val="F7F7F7"/>
                </a:solidFill>
                <a:latin typeface="Verdana"/>
                <a:cs typeface="Verdana"/>
              </a:rPr>
              <a:t>customer </a:t>
            </a:r>
            <a:r>
              <a:rPr sz="1900" spc="-90" dirty="0">
                <a:solidFill>
                  <a:srgbClr val="F7F7F7"/>
                </a:solidFill>
                <a:latin typeface="Verdana"/>
                <a:cs typeface="Verdana"/>
              </a:rPr>
              <a:t>relationship </a:t>
            </a:r>
            <a:r>
              <a:rPr sz="1900" spc="-85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900" spc="-195" dirty="0">
                <a:solidFill>
                  <a:srgbClr val="F7F7F7"/>
                </a:solidFill>
                <a:latin typeface="Verdana"/>
                <a:cs typeface="Verdana"/>
              </a:rPr>
              <a:t>m</a:t>
            </a:r>
            <a:r>
              <a:rPr sz="1900" spc="-135" dirty="0">
                <a:solidFill>
                  <a:srgbClr val="F7F7F7"/>
                </a:solidFill>
                <a:latin typeface="Verdana"/>
                <a:cs typeface="Verdana"/>
              </a:rPr>
              <a:t>a</a:t>
            </a:r>
            <a:r>
              <a:rPr sz="1900" spc="-130" dirty="0">
                <a:solidFill>
                  <a:srgbClr val="F7F7F7"/>
                </a:solidFill>
                <a:latin typeface="Verdana"/>
                <a:cs typeface="Verdana"/>
              </a:rPr>
              <a:t>n</a:t>
            </a:r>
            <a:r>
              <a:rPr sz="1900" spc="-135" dirty="0">
                <a:solidFill>
                  <a:srgbClr val="F7F7F7"/>
                </a:solidFill>
                <a:latin typeface="Verdana"/>
                <a:cs typeface="Verdana"/>
              </a:rPr>
              <a:t>a</a:t>
            </a:r>
            <a:r>
              <a:rPr sz="1900" spc="-190" dirty="0">
                <a:solidFill>
                  <a:srgbClr val="F7F7F7"/>
                </a:solidFill>
                <a:latin typeface="Verdana"/>
                <a:cs typeface="Verdana"/>
              </a:rPr>
              <a:t>g</a:t>
            </a:r>
            <a:r>
              <a:rPr sz="1900" spc="-95" dirty="0">
                <a:solidFill>
                  <a:srgbClr val="F7F7F7"/>
                </a:solidFill>
                <a:latin typeface="Verdana"/>
                <a:cs typeface="Verdana"/>
              </a:rPr>
              <a:t>e</a:t>
            </a:r>
            <a:r>
              <a:rPr sz="1900" spc="-195" dirty="0">
                <a:solidFill>
                  <a:srgbClr val="F7F7F7"/>
                </a:solidFill>
                <a:latin typeface="Verdana"/>
                <a:cs typeface="Verdana"/>
              </a:rPr>
              <a:t>m</a:t>
            </a:r>
            <a:r>
              <a:rPr sz="1900" spc="-95" dirty="0">
                <a:solidFill>
                  <a:srgbClr val="F7F7F7"/>
                </a:solidFill>
                <a:latin typeface="Verdana"/>
                <a:cs typeface="Verdana"/>
              </a:rPr>
              <a:t>e</a:t>
            </a:r>
            <a:r>
              <a:rPr sz="1900" spc="-130" dirty="0">
                <a:solidFill>
                  <a:srgbClr val="F7F7F7"/>
                </a:solidFill>
                <a:latin typeface="Verdana"/>
                <a:cs typeface="Verdana"/>
              </a:rPr>
              <a:t>n</a:t>
            </a:r>
            <a:r>
              <a:rPr sz="1900" spc="-85" dirty="0">
                <a:solidFill>
                  <a:srgbClr val="F7F7F7"/>
                </a:solidFill>
                <a:latin typeface="Verdana"/>
                <a:cs typeface="Verdana"/>
              </a:rPr>
              <a:t>t</a:t>
            </a:r>
            <a:r>
              <a:rPr sz="1900" spc="-22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900" spc="-229" dirty="0">
                <a:solidFill>
                  <a:srgbClr val="F7F7F7"/>
                </a:solidFill>
                <a:latin typeface="Verdana"/>
                <a:cs typeface="Verdana"/>
              </a:rPr>
              <a:t>(</a:t>
            </a:r>
            <a:r>
              <a:rPr sz="1900" spc="-155" dirty="0">
                <a:solidFill>
                  <a:srgbClr val="F7F7F7"/>
                </a:solidFill>
                <a:latin typeface="Verdana"/>
                <a:cs typeface="Verdana"/>
              </a:rPr>
              <a:t>C</a:t>
            </a:r>
            <a:r>
              <a:rPr sz="1900" spc="-114" dirty="0">
                <a:solidFill>
                  <a:srgbClr val="F7F7F7"/>
                </a:solidFill>
                <a:latin typeface="Verdana"/>
                <a:cs typeface="Verdana"/>
              </a:rPr>
              <a:t>R</a:t>
            </a:r>
            <a:r>
              <a:rPr sz="1900" spc="-65" dirty="0">
                <a:solidFill>
                  <a:srgbClr val="F7F7F7"/>
                </a:solidFill>
                <a:latin typeface="Verdana"/>
                <a:cs typeface="Verdana"/>
              </a:rPr>
              <a:t>M</a:t>
            </a:r>
            <a:r>
              <a:rPr sz="1900" spc="-229" dirty="0">
                <a:solidFill>
                  <a:srgbClr val="F7F7F7"/>
                </a:solidFill>
                <a:latin typeface="Verdana"/>
                <a:cs typeface="Verdana"/>
              </a:rPr>
              <a:t>)</a:t>
            </a:r>
            <a:r>
              <a:rPr sz="1900" spc="-175" dirty="0">
                <a:solidFill>
                  <a:srgbClr val="F7F7F7"/>
                </a:solidFill>
                <a:latin typeface="Verdana"/>
                <a:cs typeface="Verdana"/>
              </a:rPr>
              <a:t>,</a:t>
            </a:r>
            <a:r>
              <a:rPr sz="1900" spc="-22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900" spc="-95" dirty="0">
                <a:solidFill>
                  <a:srgbClr val="F7F7F7"/>
                </a:solidFill>
                <a:latin typeface="Verdana"/>
                <a:cs typeface="Verdana"/>
              </a:rPr>
              <a:t>e</a:t>
            </a:r>
            <a:r>
              <a:rPr sz="1900" spc="-130" dirty="0">
                <a:solidFill>
                  <a:srgbClr val="F7F7F7"/>
                </a:solidFill>
                <a:latin typeface="Verdana"/>
                <a:cs typeface="Verdana"/>
              </a:rPr>
              <a:t>n</a:t>
            </a:r>
            <a:r>
              <a:rPr sz="1900" spc="-85" dirty="0">
                <a:solidFill>
                  <a:srgbClr val="F7F7F7"/>
                </a:solidFill>
                <a:latin typeface="Verdana"/>
                <a:cs typeface="Verdana"/>
              </a:rPr>
              <a:t>t</a:t>
            </a:r>
            <a:r>
              <a:rPr sz="1900" spc="-95" dirty="0">
                <a:solidFill>
                  <a:srgbClr val="F7F7F7"/>
                </a:solidFill>
                <a:latin typeface="Verdana"/>
                <a:cs typeface="Verdana"/>
              </a:rPr>
              <a:t>e</a:t>
            </a:r>
            <a:r>
              <a:rPr sz="1900" spc="-120" dirty="0">
                <a:solidFill>
                  <a:srgbClr val="F7F7F7"/>
                </a:solidFill>
                <a:latin typeface="Verdana"/>
                <a:cs typeface="Verdana"/>
              </a:rPr>
              <a:t>r</a:t>
            </a:r>
            <a:r>
              <a:rPr sz="1900" spc="-90" dirty="0">
                <a:solidFill>
                  <a:srgbClr val="F7F7F7"/>
                </a:solidFill>
                <a:latin typeface="Verdana"/>
                <a:cs typeface="Verdana"/>
              </a:rPr>
              <a:t>p</a:t>
            </a:r>
            <a:r>
              <a:rPr sz="1900" spc="-120" dirty="0">
                <a:solidFill>
                  <a:srgbClr val="F7F7F7"/>
                </a:solidFill>
                <a:latin typeface="Verdana"/>
                <a:cs typeface="Verdana"/>
              </a:rPr>
              <a:t>r</a:t>
            </a:r>
            <a:r>
              <a:rPr sz="1900" spc="-50" dirty="0">
                <a:solidFill>
                  <a:srgbClr val="F7F7F7"/>
                </a:solidFill>
                <a:latin typeface="Verdana"/>
                <a:cs typeface="Verdana"/>
              </a:rPr>
              <a:t>i</a:t>
            </a:r>
            <a:r>
              <a:rPr sz="1900" spc="-70" dirty="0">
                <a:solidFill>
                  <a:srgbClr val="F7F7F7"/>
                </a:solidFill>
                <a:latin typeface="Verdana"/>
                <a:cs typeface="Verdana"/>
              </a:rPr>
              <a:t>s</a:t>
            </a:r>
            <a:r>
              <a:rPr sz="1900" spc="-90" dirty="0">
                <a:solidFill>
                  <a:srgbClr val="F7F7F7"/>
                </a:solidFill>
                <a:latin typeface="Verdana"/>
                <a:cs typeface="Verdana"/>
              </a:rPr>
              <a:t>e</a:t>
            </a:r>
            <a:r>
              <a:rPr sz="1900" spc="-22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900" spc="-120" dirty="0">
                <a:solidFill>
                  <a:srgbClr val="F7F7F7"/>
                </a:solidFill>
                <a:latin typeface="Verdana"/>
                <a:cs typeface="Verdana"/>
              </a:rPr>
              <a:t>r</a:t>
            </a:r>
            <a:r>
              <a:rPr sz="1900" spc="-95" dirty="0">
                <a:solidFill>
                  <a:srgbClr val="F7F7F7"/>
                </a:solidFill>
                <a:latin typeface="Verdana"/>
                <a:cs typeface="Verdana"/>
              </a:rPr>
              <a:t>e</a:t>
            </a:r>
            <a:r>
              <a:rPr sz="1900" spc="-70" dirty="0">
                <a:solidFill>
                  <a:srgbClr val="F7F7F7"/>
                </a:solidFill>
                <a:latin typeface="Verdana"/>
                <a:cs typeface="Verdana"/>
              </a:rPr>
              <a:t>s</a:t>
            </a:r>
            <a:r>
              <a:rPr sz="1900" spc="-95" dirty="0">
                <a:solidFill>
                  <a:srgbClr val="F7F7F7"/>
                </a:solidFill>
                <a:latin typeface="Verdana"/>
                <a:cs typeface="Verdana"/>
              </a:rPr>
              <a:t>o</a:t>
            </a:r>
            <a:r>
              <a:rPr sz="1900" spc="-130" dirty="0">
                <a:solidFill>
                  <a:srgbClr val="F7F7F7"/>
                </a:solidFill>
                <a:latin typeface="Verdana"/>
                <a:cs typeface="Verdana"/>
              </a:rPr>
              <a:t>u</a:t>
            </a:r>
            <a:r>
              <a:rPr sz="1900" spc="-120" dirty="0">
                <a:solidFill>
                  <a:srgbClr val="F7F7F7"/>
                </a:solidFill>
                <a:latin typeface="Verdana"/>
                <a:cs typeface="Verdana"/>
              </a:rPr>
              <a:t>r</a:t>
            </a:r>
            <a:r>
              <a:rPr sz="1900" spc="-40" dirty="0">
                <a:solidFill>
                  <a:srgbClr val="F7F7F7"/>
                </a:solidFill>
                <a:latin typeface="Verdana"/>
                <a:cs typeface="Verdana"/>
              </a:rPr>
              <a:t>c</a:t>
            </a:r>
            <a:r>
              <a:rPr sz="1900" spc="-90" dirty="0">
                <a:solidFill>
                  <a:srgbClr val="F7F7F7"/>
                </a:solidFill>
                <a:latin typeface="Verdana"/>
                <a:cs typeface="Verdana"/>
              </a:rPr>
              <a:t>e</a:t>
            </a:r>
            <a:r>
              <a:rPr sz="1900" spc="-22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900" spc="-90" dirty="0">
                <a:solidFill>
                  <a:srgbClr val="F7F7F7"/>
                </a:solidFill>
                <a:latin typeface="Verdana"/>
                <a:cs typeface="Verdana"/>
              </a:rPr>
              <a:t>p</a:t>
            </a:r>
            <a:r>
              <a:rPr sz="1900" spc="-5" dirty="0">
                <a:solidFill>
                  <a:srgbClr val="F7F7F7"/>
                </a:solidFill>
                <a:latin typeface="Verdana"/>
                <a:cs typeface="Verdana"/>
              </a:rPr>
              <a:t>l</a:t>
            </a:r>
            <a:r>
              <a:rPr sz="1900" spc="-135" dirty="0">
                <a:solidFill>
                  <a:srgbClr val="F7F7F7"/>
                </a:solidFill>
                <a:latin typeface="Verdana"/>
                <a:cs typeface="Verdana"/>
              </a:rPr>
              <a:t>a</a:t>
            </a:r>
            <a:r>
              <a:rPr sz="1900" spc="-130" dirty="0">
                <a:solidFill>
                  <a:srgbClr val="F7F7F7"/>
                </a:solidFill>
                <a:latin typeface="Verdana"/>
                <a:cs typeface="Verdana"/>
              </a:rPr>
              <a:t>nn</a:t>
            </a:r>
            <a:r>
              <a:rPr sz="1900" spc="-50" dirty="0">
                <a:solidFill>
                  <a:srgbClr val="F7F7F7"/>
                </a:solidFill>
                <a:latin typeface="Verdana"/>
                <a:cs typeface="Verdana"/>
              </a:rPr>
              <a:t>i</a:t>
            </a:r>
            <a:r>
              <a:rPr sz="1900" spc="-130" dirty="0">
                <a:solidFill>
                  <a:srgbClr val="F7F7F7"/>
                </a:solidFill>
                <a:latin typeface="Verdana"/>
                <a:cs typeface="Verdana"/>
              </a:rPr>
              <a:t>ng  </a:t>
            </a:r>
            <a:r>
              <a:rPr sz="1900" spc="-140" dirty="0">
                <a:solidFill>
                  <a:srgbClr val="F7F7F7"/>
                </a:solidFill>
                <a:latin typeface="Verdana"/>
                <a:cs typeface="Verdana"/>
              </a:rPr>
              <a:t>(ERP), </a:t>
            </a:r>
            <a:r>
              <a:rPr sz="1900" spc="-145" dirty="0">
                <a:solidFill>
                  <a:srgbClr val="F7F7F7"/>
                </a:solidFill>
                <a:latin typeface="Verdana"/>
                <a:cs typeface="Verdana"/>
              </a:rPr>
              <a:t>human </a:t>
            </a:r>
            <a:r>
              <a:rPr sz="1900" spc="-95" dirty="0">
                <a:solidFill>
                  <a:srgbClr val="F7F7F7"/>
                </a:solidFill>
                <a:latin typeface="Verdana"/>
                <a:cs typeface="Verdana"/>
              </a:rPr>
              <a:t>resources </a:t>
            </a:r>
            <a:r>
              <a:rPr sz="1900" spc="-140" dirty="0">
                <a:solidFill>
                  <a:srgbClr val="F7F7F7"/>
                </a:solidFill>
                <a:latin typeface="Verdana"/>
                <a:cs typeface="Verdana"/>
              </a:rPr>
              <a:t>management </a:t>
            </a:r>
            <a:r>
              <a:rPr sz="1900" spc="-150" dirty="0">
                <a:solidFill>
                  <a:srgbClr val="F7F7F7"/>
                </a:solidFill>
                <a:latin typeface="Verdana"/>
                <a:cs typeface="Verdana"/>
              </a:rPr>
              <a:t>(HRM), </a:t>
            </a:r>
            <a:r>
              <a:rPr sz="1900" spc="-145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900" spc="-90" dirty="0">
                <a:solidFill>
                  <a:srgbClr val="F7F7F7"/>
                </a:solidFill>
                <a:latin typeface="Verdana"/>
                <a:cs typeface="Verdana"/>
              </a:rPr>
              <a:t>p</a:t>
            </a:r>
            <a:r>
              <a:rPr sz="1900" spc="-120" dirty="0">
                <a:solidFill>
                  <a:srgbClr val="F7F7F7"/>
                </a:solidFill>
                <a:latin typeface="Verdana"/>
                <a:cs typeface="Verdana"/>
              </a:rPr>
              <a:t>r</a:t>
            </a:r>
            <a:r>
              <a:rPr sz="1900" spc="-95" dirty="0">
                <a:solidFill>
                  <a:srgbClr val="F7F7F7"/>
                </a:solidFill>
                <a:latin typeface="Verdana"/>
                <a:cs typeface="Verdana"/>
              </a:rPr>
              <a:t>o</a:t>
            </a:r>
            <a:r>
              <a:rPr sz="1900" spc="-180" dirty="0">
                <a:solidFill>
                  <a:srgbClr val="F7F7F7"/>
                </a:solidFill>
                <a:latin typeface="Verdana"/>
                <a:cs typeface="Verdana"/>
              </a:rPr>
              <a:t>j</a:t>
            </a:r>
            <a:r>
              <a:rPr sz="1900" spc="-95" dirty="0">
                <a:solidFill>
                  <a:srgbClr val="F7F7F7"/>
                </a:solidFill>
                <a:latin typeface="Verdana"/>
                <a:cs typeface="Verdana"/>
              </a:rPr>
              <a:t>e</a:t>
            </a:r>
            <a:r>
              <a:rPr sz="1900" spc="-40" dirty="0">
                <a:solidFill>
                  <a:srgbClr val="F7F7F7"/>
                </a:solidFill>
                <a:latin typeface="Verdana"/>
                <a:cs typeface="Verdana"/>
              </a:rPr>
              <a:t>c</a:t>
            </a:r>
            <a:r>
              <a:rPr sz="1900" spc="-85" dirty="0">
                <a:solidFill>
                  <a:srgbClr val="F7F7F7"/>
                </a:solidFill>
                <a:latin typeface="Verdana"/>
                <a:cs typeface="Verdana"/>
              </a:rPr>
              <a:t>t</a:t>
            </a:r>
            <a:r>
              <a:rPr sz="1900" spc="-22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900" spc="-195" dirty="0">
                <a:solidFill>
                  <a:srgbClr val="F7F7F7"/>
                </a:solidFill>
                <a:latin typeface="Verdana"/>
                <a:cs typeface="Verdana"/>
              </a:rPr>
              <a:t>m</a:t>
            </a:r>
            <a:r>
              <a:rPr sz="1900" spc="-135" dirty="0">
                <a:solidFill>
                  <a:srgbClr val="F7F7F7"/>
                </a:solidFill>
                <a:latin typeface="Verdana"/>
                <a:cs typeface="Verdana"/>
              </a:rPr>
              <a:t>a</a:t>
            </a:r>
            <a:r>
              <a:rPr sz="1900" spc="-130" dirty="0">
                <a:solidFill>
                  <a:srgbClr val="F7F7F7"/>
                </a:solidFill>
                <a:latin typeface="Verdana"/>
                <a:cs typeface="Verdana"/>
              </a:rPr>
              <a:t>n</a:t>
            </a:r>
            <a:r>
              <a:rPr sz="1900" spc="-135" dirty="0">
                <a:solidFill>
                  <a:srgbClr val="F7F7F7"/>
                </a:solidFill>
                <a:latin typeface="Verdana"/>
                <a:cs typeface="Verdana"/>
              </a:rPr>
              <a:t>a</a:t>
            </a:r>
            <a:r>
              <a:rPr sz="1900" spc="-190" dirty="0">
                <a:solidFill>
                  <a:srgbClr val="F7F7F7"/>
                </a:solidFill>
                <a:latin typeface="Verdana"/>
                <a:cs typeface="Verdana"/>
              </a:rPr>
              <a:t>g</a:t>
            </a:r>
            <a:r>
              <a:rPr sz="1900" spc="-95" dirty="0">
                <a:solidFill>
                  <a:srgbClr val="F7F7F7"/>
                </a:solidFill>
                <a:latin typeface="Verdana"/>
                <a:cs typeface="Verdana"/>
              </a:rPr>
              <a:t>e</a:t>
            </a:r>
            <a:r>
              <a:rPr sz="1900" spc="-195" dirty="0">
                <a:solidFill>
                  <a:srgbClr val="F7F7F7"/>
                </a:solidFill>
                <a:latin typeface="Verdana"/>
                <a:cs typeface="Verdana"/>
              </a:rPr>
              <a:t>m</a:t>
            </a:r>
            <a:r>
              <a:rPr sz="1900" spc="-95" dirty="0">
                <a:solidFill>
                  <a:srgbClr val="F7F7F7"/>
                </a:solidFill>
                <a:latin typeface="Verdana"/>
                <a:cs typeface="Verdana"/>
              </a:rPr>
              <a:t>e</a:t>
            </a:r>
            <a:r>
              <a:rPr sz="1900" spc="-130" dirty="0">
                <a:solidFill>
                  <a:srgbClr val="F7F7F7"/>
                </a:solidFill>
                <a:latin typeface="Verdana"/>
                <a:cs typeface="Verdana"/>
              </a:rPr>
              <a:t>n</a:t>
            </a:r>
            <a:r>
              <a:rPr sz="1900" spc="-85" dirty="0">
                <a:solidFill>
                  <a:srgbClr val="F7F7F7"/>
                </a:solidFill>
                <a:latin typeface="Verdana"/>
                <a:cs typeface="Verdana"/>
              </a:rPr>
              <a:t>t</a:t>
            </a:r>
            <a:r>
              <a:rPr sz="1900" spc="-175" dirty="0">
                <a:solidFill>
                  <a:srgbClr val="F7F7F7"/>
                </a:solidFill>
                <a:latin typeface="Verdana"/>
                <a:cs typeface="Verdana"/>
              </a:rPr>
              <a:t>,</a:t>
            </a:r>
            <a:r>
              <a:rPr sz="1900" spc="-22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900" spc="-135" dirty="0">
                <a:solidFill>
                  <a:srgbClr val="F7F7F7"/>
                </a:solidFill>
                <a:latin typeface="Verdana"/>
                <a:cs typeface="Verdana"/>
              </a:rPr>
              <a:t>a</a:t>
            </a:r>
            <a:r>
              <a:rPr sz="1900" spc="-130" dirty="0">
                <a:solidFill>
                  <a:srgbClr val="F7F7F7"/>
                </a:solidFill>
                <a:latin typeface="Verdana"/>
                <a:cs typeface="Verdana"/>
              </a:rPr>
              <a:t>n</a:t>
            </a:r>
            <a:r>
              <a:rPr sz="1900" spc="-85" dirty="0">
                <a:solidFill>
                  <a:srgbClr val="F7F7F7"/>
                </a:solidFill>
                <a:latin typeface="Verdana"/>
                <a:cs typeface="Verdana"/>
              </a:rPr>
              <a:t>d</a:t>
            </a:r>
            <a:r>
              <a:rPr sz="1900" spc="-22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900" spc="-195" dirty="0">
                <a:solidFill>
                  <a:srgbClr val="F7F7F7"/>
                </a:solidFill>
                <a:latin typeface="Verdana"/>
                <a:cs typeface="Verdana"/>
              </a:rPr>
              <a:t>m</a:t>
            </a:r>
            <a:r>
              <a:rPr sz="1900" spc="-95" dirty="0">
                <a:solidFill>
                  <a:srgbClr val="F7F7F7"/>
                </a:solidFill>
                <a:latin typeface="Verdana"/>
                <a:cs typeface="Verdana"/>
              </a:rPr>
              <a:t>o</a:t>
            </a:r>
            <a:r>
              <a:rPr sz="1900" spc="-120" dirty="0">
                <a:solidFill>
                  <a:srgbClr val="F7F7F7"/>
                </a:solidFill>
                <a:latin typeface="Verdana"/>
                <a:cs typeface="Verdana"/>
              </a:rPr>
              <a:t>r</a:t>
            </a:r>
            <a:r>
              <a:rPr sz="1900" spc="-95" dirty="0">
                <a:solidFill>
                  <a:srgbClr val="F7F7F7"/>
                </a:solidFill>
                <a:latin typeface="Verdana"/>
                <a:cs typeface="Verdana"/>
              </a:rPr>
              <a:t>e</a:t>
            </a:r>
            <a:r>
              <a:rPr sz="1900" spc="-175" dirty="0">
                <a:solidFill>
                  <a:srgbClr val="F7F7F7"/>
                </a:solidFill>
                <a:latin typeface="Verdana"/>
                <a:cs typeface="Verdana"/>
              </a:rPr>
              <a:t>.</a:t>
            </a:r>
            <a:endParaRPr sz="19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68274" y="5666241"/>
            <a:ext cx="8202930" cy="292100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702945">
              <a:lnSpc>
                <a:spcPct val="100000"/>
              </a:lnSpc>
              <a:spcBef>
                <a:spcPts val="480"/>
              </a:spcBef>
            </a:pPr>
            <a:r>
              <a:rPr sz="2050" spc="-195" dirty="0">
                <a:solidFill>
                  <a:srgbClr val="F7F7F7"/>
                </a:solidFill>
                <a:latin typeface="Verdana"/>
                <a:cs typeface="Verdana"/>
              </a:rPr>
              <a:t>S</a:t>
            </a:r>
            <a:r>
              <a:rPr sz="2050" spc="-125" dirty="0">
                <a:solidFill>
                  <a:srgbClr val="F7F7F7"/>
                </a:solidFill>
                <a:latin typeface="Verdana"/>
                <a:cs typeface="Verdana"/>
              </a:rPr>
              <a:t>aa</a:t>
            </a:r>
            <a:r>
              <a:rPr sz="2050" spc="-190" dirty="0">
                <a:solidFill>
                  <a:srgbClr val="F7F7F7"/>
                </a:solidFill>
                <a:latin typeface="Verdana"/>
                <a:cs typeface="Verdana"/>
              </a:rPr>
              <a:t>S</a:t>
            </a:r>
            <a:r>
              <a:rPr sz="2050" spc="-229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2050" spc="-75" dirty="0">
                <a:solidFill>
                  <a:srgbClr val="F7F7F7"/>
                </a:solidFill>
                <a:latin typeface="Verdana"/>
                <a:cs typeface="Verdana"/>
              </a:rPr>
              <a:t>p</a:t>
            </a:r>
            <a:r>
              <a:rPr sz="2050" spc="-114" dirty="0">
                <a:solidFill>
                  <a:srgbClr val="F7F7F7"/>
                </a:solidFill>
                <a:latin typeface="Verdana"/>
                <a:cs typeface="Verdana"/>
              </a:rPr>
              <a:t>r</a:t>
            </a:r>
            <a:r>
              <a:rPr sz="2050" spc="-85" dirty="0">
                <a:solidFill>
                  <a:srgbClr val="F7F7F7"/>
                </a:solidFill>
                <a:latin typeface="Verdana"/>
                <a:cs typeface="Verdana"/>
              </a:rPr>
              <a:t>o</a:t>
            </a:r>
            <a:r>
              <a:rPr sz="2050" spc="-195" dirty="0">
                <a:solidFill>
                  <a:srgbClr val="F7F7F7"/>
                </a:solidFill>
                <a:latin typeface="Verdana"/>
                <a:cs typeface="Verdana"/>
              </a:rPr>
              <a:t>v</a:t>
            </a:r>
            <a:r>
              <a:rPr sz="2050" spc="-50" dirty="0">
                <a:solidFill>
                  <a:srgbClr val="F7F7F7"/>
                </a:solidFill>
                <a:latin typeface="Verdana"/>
                <a:cs typeface="Verdana"/>
              </a:rPr>
              <a:t>i</a:t>
            </a:r>
            <a:r>
              <a:rPr sz="2050" spc="-75" dirty="0">
                <a:solidFill>
                  <a:srgbClr val="F7F7F7"/>
                </a:solidFill>
                <a:latin typeface="Verdana"/>
                <a:cs typeface="Verdana"/>
              </a:rPr>
              <a:t>d</a:t>
            </a:r>
            <a:r>
              <a:rPr sz="2050" spc="-85" dirty="0">
                <a:solidFill>
                  <a:srgbClr val="F7F7F7"/>
                </a:solidFill>
                <a:latin typeface="Verdana"/>
                <a:cs typeface="Verdana"/>
              </a:rPr>
              <a:t>e</a:t>
            </a:r>
            <a:r>
              <a:rPr sz="2050" spc="-55" dirty="0">
                <a:solidFill>
                  <a:srgbClr val="F7F7F7"/>
                </a:solidFill>
                <a:latin typeface="Verdana"/>
                <a:cs typeface="Verdana"/>
              </a:rPr>
              <a:t>s</a:t>
            </a:r>
            <a:r>
              <a:rPr sz="2050" spc="-229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2050" spc="-60" dirty="0">
                <a:solidFill>
                  <a:srgbClr val="F7F7F7"/>
                </a:solidFill>
                <a:latin typeface="Verdana"/>
                <a:cs typeface="Verdana"/>
              </a:rPr>
              <a:t>s</a:t>
            </a:r>
            <a:r>
              <a:rPr sz="2050" spc="-85" dirty="0">
                <a:solidFill>
                  <a:srgbClr val="F7F7F7"/>
                </a:solidFill>
                <a:latin typeface="Verdana"/>
                <a:cs typeface="Verdana"/>
              </a:rPr>
              <a:t>e</a:t>
            </a:r>
            <a:r>
              <a:rPr sz="2050" spc="-195" dirty="0">
                <a:solidFill>
                  <a:srgbClr val="F7F7F7"/>
                </a:solidFill>
                <a:latin typeface="Verdana"/>
                <a:cs typeface="Verdana"/>
              </a:rPr>
              <a:t>v</a:t>
            </a:r>
            <a:r>
              <a:rPr sz="2050" spc="-85" dirty="0">
                <a:solidFill>
                  <a:srgbClr val="F7F7F7"/>
                </a:solidFill>
                <a:latin typeface="Verdana"/>
                <a:cs typeface="Verdana"/>
              </a:rPr>
              <a:t>e</a:t>
            </a:r>
            <a:r>
              <a:rPr sz="2050" spc="-114" dirty="0">
                <a:solidFill>
                  <a:srgbClr val="F7F7F7"/>
                </a:solidFill>
                <a:latin typeface="Verdana"/>
                <a:cs typeface="Verdana"/>
              </a:rPr>
              <a:t>r</a:t>
            </a:r>
            <a:r>
              <a:rPr sz="2050" spc="-125" dirty="0">
                <a:solidFill>
                  <a:srgbClr val="F7F7F7"/>
                </a:solidFill>
                <a:latin typeface="Verdana"/>
                <a:cs typeface="Verdana"/>
              </a:rPr>
              <a:t>a</a:t>
            </a:r>
            <a:r>
              <a:rPr sz="2050" dirty="0">
                <a:solidFill>
                  <a:srgbClr val="F7F7F7"/>
                </a:solidFill>
                <a:latin typeface="Verdana"/>
                <a:cs typeface="Verdana"/>
              </a:rPr>
              <a:t>l</a:t>
            </a:r>
            <a:r>
              <a:rPr sz="2050" spc="-229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2050" spc="-75" dirty="0">
                <a:solidFill>
                  <a:srgbClr val="F7F7F7"/>
                </a:solidFill>
                <a:latin typeface="Verdana"/>
                <a:cs typeface="Verdana"/>
              </a:rPr>
              <a:t>b</a:t>
            </a:r>
            <a:r>
              <a:rPr sz="2050" spc="-85" dirty="0">
                <a:solidFill>
                  <a:srgbClr val="F7F7F7"/>
                </a:solidFill>
                <a:latin typeface="Verdana"/>
                <a:cs typeface="Verdana"/>
              </a:rPr>
              <a:t>e</a:t>
            </a:r>
            <a:r>
              <a:rPr sz="2050" spc="-120" dirty="0">
                <a:solidFill>
                  <a:srgbClr val="F7F7F7"/>
                </a:solidFill>
                <a:latin typeface="Verdana"/>
                <a:cs typeface="Verdana"/>
              </a:rPr>
              <a:t>n</a:t>
            </a:r>
            <a:r>
              <a:rPr sz="2050" spc="-70" dirty="0">
                <a:solidFill>
                  <a:srgbClr val="F7F7F7"/>
                </a:solidFill>
                <a:latin typeface="Verdana"/>
                <a:cs typeface="Verdana"/>
              </a:rPr>
              <a:t>ef</a:t>
            </a:r>
            <a:r>
              <a:rPr sz="2050" spc="-50" dirty="0">
                <a:solidFill>
                  <a:srgbClr val="F7F7F7"/>
                </a:solidFill>
                <a:latin typeface="Verdana"/>
                <a:cs typeface="Verdana"/>
              </a:rPr>
              <a:t>i</a:t>
            </a:r>
            <a:r>
              <a:rPr sz="2050" spc="-85" dirty="0">
                <a:solidFill>
                  <a:srgbClr val="F7F7F7"/>
                </a:solidFill>
                <a:latin typeface="Verdana"/>
                <a:cs typeface="Verdana"/>
              </a:rPr>
              <a:t>t</a:t>
            </a:r>
            <a:r>
              <a:rPr sz="2050" spc="-55" dirty="0">
                <a:solidFill>
                  <a:srgbClr val="F7F7F7"/>
                </a:solidFill>
                <a:latin typeface="Verdana"/>
                <a:cs typeface="Verdana"/>
              </a:rPr>
              <a:t>s</a:t>
            </a:r>
            <a:r>
              <a:rPr sz="2050" spc="-229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2050" spc="-85" dirty="0">
                <a:solidFill>
                  <a:srgbClr val="F7F7F7"/>
                </a:solidFill>
                <a:latin typeface="Verdana"/>
                <a:cs typeface="Verdana"/>
              </a:rPr>
              <a:t>t</a:t>
            </a:r>
            <a:r>
              <a:rPr sz="2050" spc="-80" dirty="0">
                <a:solidFill>
                  <a:srgbClr val="F7F7F7"/>
                </a:solidFill>
                <a:latin typeface="Verdana"/>
                <a:cs typeface="Verdana"/>
              </a:rPr>
              <a:t>o</a:t>
            </a:r>
            <a:r>
              <a:rPr sz="2050" spc="-229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2050" spc="-75" dirty="0">
                <a:solidFill>
                  <a:srgbClr val="F7F7F7"/>
                </a:solidFill>
                <a:latin typeface="Verdana"/>
                <a:cs typeface="Verdana"/>
              </a:rPr>
              <a:t>b</a:t>
            </a:r>
            <a:r>
              <a:rPr sz="2050" spc="-120" dirty="0">
                <a:solidFill>
                  <a:srgbClr val="F7F7F7"/>
                </a:solidFill>
                <a:latin typeface="Verdana"/>
                <a:cs typeface="Verdana"/>
              </a:rPr>
              <a:t>u</a:t>
            </a:r>
            <a:r>
              <a:rPr sz="2050" spc="-60" dirty="0">
                <a:solidFill>
                  <a:srgbClr val="F7F7F7"/>
                </a:solidFill>
                <a:latin typeface="Verdana"/>
                <a:cs typeface="Verdana"/>
              </a:rPr>
              <a:t>s</a:t>
            </a:r>
            <a:r>
              <a:rPr sz="2050" spc="-50" dirty="0">
                <a:solidFill>
                  <a:srgbClr val="F7F7F7"/>
                </a:solidFill>
                <a:latin typeface="Verdana"/>
                <a:cs typeface="Verdana"/>
              </a:rPr>
              <a:t>i</a:t>
            </a:r>
            <a:r>
              <a:rPr sz="2050" spc="-120" dirty="0">
                <a:solidFill>
                  <a:srgbClr val="F7F7F7"/>
                </a:solidFill>
                <a:latin typeface="Verdana"/>
                <a:cs typeface="Verdana"/>
              </a:rPr>
              <a:t>n</a:t>
            </a:r>
            <a:r>
              <a:rPr sz="2050" spc="-85" dirty="0">
                <a:solidFill>
                  <a:srgbClr val="F7F7F7"/>
                </a:solidFill>
                <a:latin typeface="Verdana"/>
                <a:cs typeface="Verdana"/>
              </a:rPr>
              <a:t>e</a:t>
            </a:r>
            <a:r>
              <a:rPr sz="2050" spc="-60" dirty="0">
                <a:solidFill>
                  <a:srgbClr val="F7F7F7"/>
                </a:solidFill>
                <a:latin typeface="Verdana"/>
                <a:cs typeface="Verdana"/>
              </a:rPr>
              <a:t>ss</a:t>
            </a:r>
            <a:r>
              <a:rPr sz="2050" spc="-85" dirty="0">
                <a:solidFill>
                  <a:srgbClr val="F7F7F7"/>
                </a:solidFill>
                <a:latin typeface="Verdana"/>
                <a:cs typeface="Verdana"/>
              </a:rPr>
              <a:t>e</a:t>
            </a:r>
            <a:r>
              <a:rPr sz="2050" spc="-60" dirty="0">
                <a:solidFill>
                  <a:srgbClr val="F7F7F7"/>
                </a:solidFill>
                <a:latin typeface="Verdana"/>
                <a:cs typeface="Verdana"/>
              </a:rPr>
              <a:t>s</a:t>
            </a:r>
            <a:r>
              <a:rPr sz="2050" spc="-180" dirty="0">
                <a:solidFill>
                  <a:srgbClr val="F7F7F7"/>
                </a:solidFill>
                <a:latin typeface="Verdana"/>
                <a:cs typeface="Verdana"/>
              </a:rPr>
              <a:t>,</a:t>
            </a:r>
            <a:r>
              <a:rPr sz="2050" spc="-229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2050" spc="-50" dirty="0">
                <a:solidFill>
                  <a:srgbClr val="F7F7F7"/>
                </a:solidFill>
                <a:latin typeface="Verdana"/>
                <a:cs typeface="Verdana"/>
              </a:rPr>
              <a:t>i</a:t>
            </a:r>
            <a:r>
              <a:rPr sz="2050" spc="-120" dirty="0">
                <a:solidFill>
                  <a:srgbClr val="F7F7F7"/>
                </a:solidFill>
                <a:latin typeface="Verdana"/>
                <a:cs typeface="Verdana"/>
              </a:rPr>
              <a:t>n</a:t>
            </a:r>
            <a:r>
              <a:rPr sz="2050" spc="-25" dirty="0">
                <a:solidFill>
                  <a:srgbClr val="F7F7F7"/>
                </a:solidFill>
                <a:latin typeface="Verdana"/>
                <a:cs typeface="Verdana"/>
              </a:rPr>
              <a:t>c</a:t>
            </a:r>
            <a:r>
              <a:rPr sz="2050" spc="-5" dirty="0">
                <a:solidFill>
                  <a:srgbClr val="F7F7F7"/>
                </a:solidFill>
                <a:latin typeface="Verdana"/>
                <a:cs typeface="Verdana"/>
              </a:rPr>
              <a:t>l</a:t>
            </a:r>
            <a:r>
              <a:rPr sz="2050" spc="-120" dirty="0">
                <a:solidFill>
                  <a:srgbClr val="F7F7F7"/>
                </a:solidFill>
                <a:latin typeface="Verdana"/>
                <a:cs typeface="Verdana"/>
              </a:rPr>
              <a:t>u</a:t>
            </a:r>
            <a:r>
              <a:rPr sz="2050" spc="-75" dirty="0">
                <a:solidFill>
                  <a:srgbClr val="F7F7F7"/>
                </a:solidFill>
                <a:latin typeface="Verdana"/>
                <a:cs typeface="Verdana"/>
              </a:rPr>
              <a:t>d</a:t>
            </a:r>
            <a:r>
              <a:rPr sz="2050" spc="-50" dirty="0">
                <a:solidFill>
                  <a:srgbClr val="F7F7F7"/>
                </a:solidFill>
                <a:latin typeface="Verdana"/>
                <a:cs typeface="Verdana"/>
              </a:rPr>
              <a:t>i</a:t>
            </a:r>
            <a:r>
              <a:rPr sz="2050" spc="-120" dirty="0">
                <a:solidFill>
                  <a:srgbClr val="F7F7F7"/>
                </a:solidFill>
                <a:latin typeface="Verdana"/>
                <a:cs typeface="Verdana"/>
              </a:rPr>
              <a:t>n</a:t>
            </a:r>
            <a:r>
              <a:rPr sz="2050" spc="-185" dirty="0">
                <a:solidFill>
                  <a:srgbClr val="F7F7F7"/>
                </a:solidFill>
                <a:latin typeface="Verdana"/>
                <a:cs typeface="Verdana"/>
              </a:rPr>
              <a:t>g</a:t>
            </a:r>
            <a:r>
              <a:rPr sz="2050" spc="-325" dirty="0">
                <a:solidFill>
                  <a:srgbClr val="F7F7F7"/>
                </a:solidFill>
                <a:latin typeface="Verdana"/>
                <a:cs typeface="Verdana"/>
              </a:rPr>
              <a:t>:</a:t>
            </a:r>
            <a:endParaRPr sz="2050">
              <a:latin typeface="Verdana"/>
              <a:cs typeface="Verdana"/>
            </a:endParaRPr>
          </a:p>
          <a:p>
            <a:pPr marL="346710" marR="66675" indent="-346710">
              <a:lnSpc>
                <a:spcPts val="2850"/>
              </a:lnSpc>
              <a:spcBef>
                <a:spcPts val="160"/>
              </a:spcBef>
              <a:buAutoNum type="arabicPeriod"/>
              <a:tabLst>
                <a:tab pos="346710" algn="l"/>
              </a:tabLst>
            </a:pPr>
            <a:r>
              <a:rPr sz="2050" spc="-80" dirty="0">
                <a:solidFill>
                  <a:srgbClr val="F7F7F7"/>
                </a:solidFill>
                <a:latin typeface="Verdana"/>
                <a:cs typeface="Verdana"/>
              </a:rPr>
              <a:t>Reduced</a:t>
            </a:r>
            <a:r>
              <a:rPr sz="2050" spc="-229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2050" spc="-125" dirty="0">
                <a:solidFill>
                  <a:srgbClr val="F7F7F7"/>
                </a:solidFill>
                <a:latin typeface="Verdana"/>
                <a:cs typeface="Verdana"/>
              </a:rPr>
              <a:t>Costs:</a:t>
            </a:r>
            <a:r>
              <a:rPr sz="2050" spc="-225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2050" spc="-160" dirty="0">
                <a:solidFill>
                  <a:srgbClr val="F7F7F7"/>
                </a:solidFill>
                <a:latin typeface="Verdana"/>
                <a:cs typeface="Verdana"/>
              </a:rPr>
              <a:t>SaaS</a:t>
            </a:r>
            <a:r>
              <a:rPr sz="2050" spc="-225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2050" spc="-85" dirty="0">
                <a:solidFill>
                  <a:srgbClr val="F7F7F7"/>
                </a:solidFill>
                <a:latin typeface="Verdana"/>
                <a:cs typeface="Verdana"/>
              </a:rPr>
              <a:t>eliminates</a:t>
            </a:r>
            <a:r>
              <a:rPr sz="2050" spc="-225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2050" spc="-95" dirty="0">
                <a:solidFill>
                  <a:srgbClr val="F7F7F7"/>
                </a:solidFill>
                <a:latin typeface="Verdana"/>
                <a:cs typeface="Verdana"/>
              </a:rPr>
              <a:t>the</a:t>
            </a:r>
            <a:r>
              <a:rPr sz="2050" spc="-229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2050" spc="-90" dirty="0">
                <a:solidFill>
                  <a:srgbClr val="F7F7F7"/>
                </a:solidFill>
                <a:latin typeface="Verdana"/>
                <a:cs typeface="Verdana"/>
              </a:rPr>
              <a:t>need</a:t>
            </a:r>
            <a:r>
              <a:rPr sz="2050" spc="-225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2050" spc="-85" dirty="0">
                <a:solidFill>
                  <a:srgbClr val="F7F7F7"/>
                </a:solidFill>
                <a:latin typeface="Verdana"/>
                <a:cs typeface="Verdana"/>
              </a:rPr>
              <a:t>for</a:t>
            </a:r>
            <a:r>
              <a:rPr sz="2050" spc="-225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2050" spc="-75" dirty="0">
                <a:solidFill>
                  <a:srgbClr val="F7F7F7"/>
                </a:solidFill>
                <a:latin typeface="Verdana"/>
                <a:cs typeface="Verdana"/>
              </a:rPr>
              <a:t>businesses</a:t>
            </a:r>
            <a:r>
              <a:rPr sz="2050" spc="-225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2050" spc="-80" dirty="0">
                <a:solidFill>
                  <a:srgbClr val="F7F7F7"/>
                </a:solidFill>
                <a:latin typeface="Verdana"/>
                <a:cs typeface="Verdana"/>
              </a:rPr>
              <a:t>to</a:t>
            </a:r>
            <a:r>
              <a:rPr sz="2050" spc="-225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2050" spc="-95" dirty="0">
                <a:solidFill>
                  <a:srgbClr val="F7F7F7"/>
                </a:solidFill>
                <a:latin typeface="Verdana"/>
                <a:cs typeface="Verdana"/>
              </a:rPr>
              <a:t>invest </a:t>
            </a:r>
            <a:r>
              <a:rPr sz="2050" spc="-705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2050" spc="-50" dirty="0">
                <a:solidFill>
                  <a:srgbClr val="F7F7F7"/>
                </a:solidFill>
                <a:latin typeface="Verdana"/>
                <a:cs typeface="Verdana"/>
              </a:rPr>
              <a:t>i</a:t>
            </a:r>
            <a:r>
              <a:rPr sz="2050" spc="-114" dirty="0">
                <a:solidFill>
                  <a:srgbClr val="F7F7F7"/>
                </a:solidFill>
                <a:latin typeface="Verdana"/>
                <a:cs typeface="Verdana"/>
              </a:rPr>
              <a:t>n</a:t>
            </a:r>
            <a:r>
              <a:rPr sz="2050" spc="-229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2050" spc="-120" dirty="0">
                <a:solidFill>
                  <a:srgbClr val="F7F7F7"/>
                </a:solidFill>
                <a:latin typeface="Verdana"/>
                <a:cs typeface="Verdana"/>
              </a:rPr>
              <a:t>h</a:t>
            </a:r>
            <a:r>
              <a:rPr sz="2050" spc="-125" dirty="0">
                <a:solidFill>
                  <a:srgbClr val="F7F7F7"/>
                </a:solidFill>
                <a:latin typeface="Verdana"/>
                <a:cs typeface="Verdana"/>
              </a:rPr>
              <a:t>a</a:t>
            </a:r>
            <a:r>
              <a:rPr sz="2050" spc="-114" dirty="0">
                <a:solidFill>
                  <a:srgbClr val="F7F7F7"/>
                </a:solidFill>
                <a:latin typeface="Verdana"/>
                <a:cs typeface="Verdana"/>
              </a:rPr>
              <a:t>r</a:t>
            </a:r>
            <a:r>
              <a:rPr sz="2050" spc="-75" dirty="0">
                <a:solidFill>
                  <a:srgbClr val="F7F7F7"/>
                </a:solidFill>
                <a:latin typeface="Verdana"/>
                <a:cs typeface="Verdana"/>
              </a:rPr>
              <a:t>d</a:t>
            </a:r>
            <a:r>
              <a:rPr sz="2050" spc="-85" dirty="0">
                <a:solidFill>
                  <a:srgbClr val="F7F7F7"/>
                </a:solidFill>
                <a:latin typeface="Verdana"/>
                <a:cs typeface="Verdana"/>
              </a:rPr>
              <a:t>w</a:t>
            </a:r>
            <a:r>
              <a:rPr sz="2050" spc="-125" dirty="0">
                <a:solidFill>
                  <a:srgbClr val="F7F7F7"/>
                </a:solidFill>
                <a:latin typeface="Verdana"/>
                <a:cs typeface="Verdana"/>
              </a:rPr>
              <a:t>a</a:t>
            </a:r>
            <a:r>
              <a:rPr sz="2050" spc="-114" dirty="0">
                <a:solidFill>
                  <a:srgbClr val="F7F7F7"/>
                </a:solidFill>
                <a:latin typeface="Verdana"/>
                <a:cs typeface="Verdana"/>
              </a:rPr>
              <a:t>r</a:t>
            </a:r>
            <a:r>
              <a:rPr sz="2050" spc="-85" dirty="0">
                <a:solidFill>
                  <a:srgbClr val="F7F7F7"/>
                </a:solidFill>
                <a:latin typeface="Verdana"/>
                <a:cs typeface="Verdana"/>
              </a:rPr>
              <a:t>e</a:t>
            </a:r>
            <a:r>
              <a:rPr sz="2050" spc="-180" dirty="0">
                <a:solidFill>
                  <a:srgbClr val="F7F7F7"/>
                </a:solidFill>
                <a:latin typeface="Verdana"/>
                <a:cs typeface="Verdana"/>
              </a:rPr>
              <a:t>,</a:t>
            </a:r>
            <a:r>
              <a:rPr sz="2050" spc="-229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2050" spc="-60" dirty="0">
                <a:solidFill>
                  <a:srgbClr val="F7F7F7"/>
                </a:solidFill>
                <a:latin typeface="Verdana"/>
                <a:cs typeface="Verdana"/>
              </a:rPr>
              <a:t>s</a:t>
            </a:r>
            <a:r>
              <a:rPr sz="2050" spc="-85" dirty="0">
                <a:solidFill>
                  <a:srgbClr val="F7F7F7"/>
                </a:solidFill>
                <a:latin typeface="Verdana"/>
                <a:cs typeface="Verdana"/>
              </a:rPr>
              <a:t>o</a:t>
            </a:r>
            <a:r>
              <a:rPr sz="2050" spc="-50" dirty="0">
                <a:solidFill>
                  <a:srgbClr val="F7F7F7"/>
                </a:solidFill>
                <a:latin typeface="Verdana"/>
                <a:cs typeface="Verdana"/>
              </a:rPr>
              <a:t>f</a:t>
            </a:r>
            <a:r>
              <a:rPr sz="2050" spc="-85" dirty="0">
                <a:solidFill>
                  <a:srgbClr val="F7F7F7"/>
                </a:solidFill>
                <a:latin typeface="Verdana"/>
                <a:cs typeface="Verdana"/>
              </a:rPr>
              <a:t>tw</a:t>
            </a:r>
            <a:r>
              <a:rPr sz="2050" spc="-125" dirty="0">
                <a:solidFill>
                  <a:srgbClr val="F7F7F7"/>
                </a:solidFill>
                <a:latin typeface="Verdana"/>
                <a:cs typeface="Verdana"/>
              </a:rPr>
              <a:t>a</a:t>
            </a:r>
            <a:r>
              <a:rPr sz="2050" spc="-114" dirty="0">
                <a:solidFill>
                  <a:srgbClr val="F7F7F7"/>
                </a:solidFill>
                <a:latin typeface="Verdana"/>
                <a:cs typeface="Verdana"/>
              </a:rPr>
              <a:t>r</a:t>
            </a:r>
            <a:r>
              <a:rPr sz="2050" spc="-85" dirty="0">
                <a:solidFill>
                  <a:srgbClr val="F7F7F7"/>
                </a:solidFill>
                <a:latin typeface="Verdana"/>
                <a:cs typeface="Verdana"/>
              </a:rPr>
              <a:t>e</a:t>
            </a:r>
            <a:r>
              <a:rPr sz="2050" spc="-180" dirty="0">
                <a:solidFill>
                  <a:srgbClr val="F7F7F7"/>
                </a:solidFill>
                <a:latin typeface="Verdana"/>
                <a:cs typeface="Verdana"/>
              </a:rPr>
              <a:t>,</a:t>
            </a:r>
            <a:r>
              <a:rPr sz="2050" spc="-229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2050" spc="-125" dirty="0">
                <a:solidFill>
                  <a:srgbClr val="F7F7F7"/>
                </a:solidFill>
                <a:latin typeface="Verdana"/>
                <a:cs typeface="Verdana"/>
              </a:rPr>
              <a:t>a</a:t>
            </a:r>
            <a:r>
              <a:rPr sz="2050" spc="-120" dirty="0">
                <a:solidFill>
                  <a:srgbClr val="F7F7F7"/>
                </a:solidFill>
                <a:latin typeface="Verdana"/>
                <a:cs typeface="Verdana"/>
              </a:rPr>
              <a:t>n</a:t>
            </a:r>
            <a:r>
              <a:rPr sz="2050" spc="-70" dirty="0">
                <a:solidFill>
                  <a:srgbClr val="F7F7F7"/>
                </a:solidFill>
                <a:latin typeface="Verdana"/>
                <a:cs typeface="Verdana"/>
              </a:rPr>
              <a:t>d</a:t>
            </a:r>
            <a:r>
              <a:rPr sz="2050" spc="-229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2050" spc="-35" dirty="0">
                <a:solidFill>
                  <a:srgbClr val="F7F7F7"/>
                </a:solidFill>
                <a:latin typeface="Verdana"/>
                <a:cs typeface="Verdana"/>
              </a:rPr>
              <a:t>I</a:t>
            </a:r>
            <a:r>
              <a:rPr sz="2050" spc="-75" dirty="0">
                <a:solidFill>
                  <a:srgbClr val="F7F7F7"/>
                </a:solidFill>
                <a:latin typeface="Verdana"/>
                <a:cs typeface="Verdana"/>
              </a:rPr>
              <a:t>T</a:t>
            </a:r>
            <a:r>
              <a:rPr sz="2050" spc="-229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2050" spc="-50" dirty="0">
                <a:solidFill>
                  <a:srgbClr val="F7F7F7"/>
                </a:solidFill>
                <a:latin typeface="Verdana"/>
                <a:cs typeface="Verdana"/>
              </a:rPr>
              <a:t>i</a:t>
            </a:r>
            <a:r>
              <a:rPr sz="2050" spc="-120" dirty="0">
                <a:solidFill>
                  <a:srgbClr val="F7F7F7"/>
                </a:solidFill>
                <a:latin typeface="Verdana"/>
                <a:cs typeface="Verdana"/>
              </a:rPr>
              <a:t>n</a:t>
            </a:r>
            <a:r>
              <a:rPr sz="2050" spc="-50" dirty="0">
                <a:solidFill>
                  <a:srgbClr val="F7F7F7"/>
                </a:solidFill>
                <a:latin typeface="Verdana"/>
                <a:cs typeface="Verdana"/>
              </a:rPr>
              <a:t>f</a:t>
            </a:r>
            <a:r>
              <a:rPr sz="2050" spc="-114" dirty="0">
                <a:solidFill>
                  <a:srgbClr val="F7F7F7"/>
                </a:solidFill>
                <a:latin typeface="Verdana"/>
                <a:cs typeface="Verdana"/>
              </a:rPr>
              <a:t>r</a:t>
            </a:r>
            <a:r>
              <a:rPr sz="2050" spc="-125" dirty="0">
                <a:solidFill>
                  <a:srgbClr val="F7F7F7"/>
                </a:solidFill>
                <a:latin typeface="Verdana"/>
                <a:cs typeface="Verdana"/>
              </a:rPr>
              <a:t>a</a:t>
            </a:r>
            <a:r>
              <a:rPr sz="2050" spc="-60" dirty="0">
                <a:solidFill>
                  <a:srgbClr val="F7F7F7"/>
                </a:solidFill>
                <a:latin typeface="Verdana"/>
                <a:cs typeface="Verdana"/>
              </a:rPr>
              <a:t>s</a:t>
            </a:r>
            <a:r>
              <a:rPr sz="2050" spc="-85" dirty="0">
                <a:solidFill>
                  <a:srgbClr val="F7F7F7"/>
                </a:solidFill>
                <a:latin typeface="Verdana"/>
                <a:cs typeface="Verdana"/>
              </a:rPr>
              <a:t>t</a:t>
            </a:r>
            <a:r>
              <a:rPr sz="2050" spc="-114" dirty="0">
                <a:solidFill>
                  <a:srgbClr val="F7F7F7"/>
                </a:solidFill>
                <a:latin typeface="Verdana"/>
                <a:cs typeface="Verdana"/>
              </a:rPr>
              <a:t>r</a:t>
            </a:r>
            <a:r>
              <a:rPr sz="2050" spc="-120" dirty="0">
                <a:solidFill>
                  <a:srgbClr val="F7F7F7"/>
                </a:solidFill>
                <a:latin typeface="Verdana"/>
                <a:cs typeface="Verdana"/>
              </a:rPr>
              <a:t>u</a:t>
            </a:r>
            <a:r>
              <a:rPr sz="2050" spc="-25" dirty="0">
                <a:solidFill>
                  <a:srgbClr val="F7F7F7"/>
                </a:solidFill>
                <a:latin typeface="Verdana"/>
                <a:cs typeface="Verdana"/>
              </a:rPr>
              <a:t>c</a:t>
            </a:r>
            <a:r>
              <a:rPr sz="2050" spc="-85" dirty="0">
                <a:solidFill>
                  <a:srgbClr val="F7F7F7"/>
                </a:solidFill>
                <a:latin typeface="Verdana"/>
                <a:cs typeface="Verdana"/>
              </a:rPr>
              <a:t>t</a:t>
            </a:r>
            <a:r>
              <a:rPr sz="2050" spc="-120" dirty="0">
                <a:solidFill>
                  <a:srgbClr val="F7F7F7"/>
                </a:solidFill>
                <a:latin typeface="Verdana"/>
                <a:cs typeface="Verdana"/>
              </a:rPr>
              <a:t>u</a:t>
            </a:r>
            <a:r>
              <a:rPr sz="2050" spc="-114" dirty="0">
                <a:solidFill>
                  <a:srgbClr val="F7F7F7"/>
                </a:solidFill>
                <a:latin typeface="Verdana"/>
                <a:cs typeface="Verdana"/>
              </a:rPr>
              <a:t>r</a:t>
            </a:r>
            <a:r>
              <a:rPr sz="2050" spc="-85" dirty="0">
                <a:solidFill>
                  <a:srgbClr val="F7F7F7"/>
                </a:solidFill>
                <a:latin typeface="Verdana"/>
                <a:cs typeface="Verdana"/>
              </a:rPr>
              <a:t>e</a:t>
            </a:r>
            <a:r>
              <a:rPr sz="2050" spc="-180" dirty="0">
                <a:solidFill>
                  <a:srgbClr val="F7F7F7"/>
                </a:solidFill>
                <a:latin typeface="Verdana"/>
                <a:cs typeface="Verdana"/>
              </a:rPr>
              <a:t>.</a:t>
            </a:r>
            <a:r>
              <a:rPr sz="2050" spc="-229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2050" spc="-80" dirty="0">
                <a:solidFill>
                  <a:srgbClr val="F7F7F7"/>
                </a:solidFill>
                <a:latin typeface="Verdana"/>
                <a:cs typeface="Verdana"/>
              </a:rPr>
              <a:t>T</a:t>
            </a:r>
            <a:r>
              <a:rPr sz="2050" spc="-120" dirty="0">
                <a:solidFill>
                  <a:srgbClr val="F7F7F7"/>
                </a:solidFill>
                <a:latin typeface="Verdana"/>
                <a:cs typeface="Verdana"/>
              </a:rPr>
              <a:t>h</a:t>
            </a:r>
            <a:r>
              <a:rPr sz="2050" spc="-50" dirty="0">
                <a:solidFill>
                  <a:srgbClr val="F7F7F7"/>
                </a:solidFill>
                <a:latin typeface="Verdana"/>
                <a:cs typeface="Verdana"/>
              </a:rPr>
              <a:t>i</a:t>
            </a:r>
            <a:r>
              <a:rPr sz="2050" spc="-55" dirty="0">
                <a:solidFill>
                  <a:srgbClr val="F7F7F7"/>
                </a:solidFill>
                <a:latin typeface="Verdana"/>
                <a:cs typeface="Verdana"/>
              </a:rPr>
              <a:t>s</a:t>
            </a:r>
            <a:r>
              <a:rPr sz="2050" spc="-229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2050" spc="-114" dirty="0">
                <a:solidFill>
                  <a:srgbClr val="F7F7F7"/>
                </a:solidFill>
                <a:latin typeface="Verdana"/>
                <a:cs typeface="Verdana"/>
              </a:rPr>
              <a:t>r</a:t>
            </a:r>
            <a:r>
              <a:rPr sz="2050" spc="-85" dirty="0">
                <a:solidFill>
                  <a:srgbClr val="F7F7F7"/>
                </a:solidFill>
                <a:latin typeface="Verdana"/>
                <a:cs typeface="Verdana"/>
              </a:rPr>
              <a:t>e</a:t>
            </a:r>
            <a:r>
              <a:rPr sz="2050" spc="-60" dirty="0">
                <a:solidFill>
                  <a:srgbClr val="F7F7F7"/>
                </a:solidFill>
                <a:latin typeface="Verdana"/>
                <a:cs typeface="Verdana"/>
              </a:rPr>
              <a:t>s</a:t>
            </a:r>
            <a:r>
              <a:rPr sz="2050" spc="-120" dirty="0">
                <a:solidFill>
                  <a:srgbClr val="F7F7F7"/>
                </a:solidFill>
                <a:latin typeface="Verdana"/>
                <a:cs typeface="Verdana"/>
              </a:rPr>
              <a:t>u</a:t>
            </a:r>
            <a:r>
              <a:rPr sz="2050" spc="-5" dirty="0">
                <a:solidFill>
                  <a:srgbClr val="F7F7F7"/>
                </a:solidFill>
                <a:latin typeface="Verdana"/>
                <a:cs typeface="Verdana"/>
              </a:rPr>
              <a:t>l</a:t>
            </a:r>
            <a:r>
              <a:rPr sz="2050" spc="-85" dirty="0">
                <a:solidFill>
                  <a:srgbClr val="F7F7F7"/>
                </a:solidFill>
                <a:latin typeface="Verdana"/>
                <a:cs typeface="Verdana"/>
              </a:rPr>
              <a:t>t</a:t>
            </a:r>
            <a:r>
              <a:rPr sz="2050" spc="-55" dirty="0">
                <a:solidFill>
                  <a:srgbClr val="F7F7F7"/>
                </a:solidFill>
                <a:latin typeface="Verdana"/>
                <a:cs typeface="Verdana"/>
              </a:rPr>
              <a:t>s</a:t>
            </a:r>
            <a:r>
              <a:rPr sz="2050" spc="-229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2050" spc="-50" dirty="0">
                <a:solidFill>
                  <a:srgbClr val="F7F7F7"/>
                </a:solidFill>
                <a:latin typeface="Verdana"/>
                <a:cs typeface="Verdana"/>
              </a:rPr>
              <a:t>i</a:t>
            </a:r>
            <a:r>
              <a:rPr sz="2050" spc="-114" dirty="0">
                <a:solidFill>
                  <a:srgbClr val="F7F7F7"/>
                </a:solidFill>
                <a:latin typeface="Verdana"/>
                <a:cs typeface="Verdana"/>
              </a:rPr>
              <a:t>n</a:t>
            </a:r>
            <a:endParaRPr sz="2050">
              <a:latin typeface="Verdana"/>
              <a:cs typeface="Verdana"/>
            </a:endParaRPr>
          </a:p>
          <a:p>
            <a:pPr marL="3645535" marR="91440" indent="-3275329">
              <a:lnSpc>
                <a:spcPts val="2850"/>
              </a:lnSpc>
            </a:pPr>
            <a:r>
              <a:rPr sz="2050" spc="-80" dirty="0">
                <a:solidFill>
                  <a:srgbClr val="F7F7F7"/>
                </a:solidFill>
                <a:latin typeface="Verdana"/>
                <a:cs typeface="Verdana"/>
              </a:rPr>
              <a:t>reduced</a:t>
            </a:r>
            <a:r>
              <a:rPr sz="2050" spc="-225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2050" spc="-60" dirty="0">
                <a:solidFill>
                  <a:srgbClr val="F7F7F7"/>
                </a:solidFill>
                <a:latin typeface="Verdana"/>
                <a:cs typeface="Verdana"/>
              </a:rPr>
              <a:t>costs</a:t>
            </a:r>
            <a:r>
              <a:rPr sz="2050" spc="-22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2050" spc="-85" dirty="0">
                <a:solidFill>
                  <a:srgbClr val="F7F7F7"/>
                </a:solidFill>
                <a:latin typeface="Verdana"/>
                <a:cs typeface="Verdana"/>
              </a:rPr>
              <a:t>for</a:t>
            </a:r>
            <a:r>
              <a:rPr sz="2050" spc="-225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2050" spc="-114" dirty="0">
                <a:solidFill>
                  <a:srgbClr val="F7F7F7"/>
                </a:solidFill>
                <a:latin typeface="Verdana"/>
                <a:cs typeface="Verdana"/>
              </a:rPr>
              <a:t>hardware,</a:t>
            </a:r>
            <a:r>
              <a:rPr sz="2050" spc="-22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2050" spc="-85" dirty="0">
                <a:solidFill>
                  <a:srgbClr val="F7F7F7"/>
                </a:solidFill>
                <a:latin typeface="Verdana"/>
                <a:cs typeface="Verdana"/>
              </a:rPr>
              <a:t>software</a:t>
            </a:r>
            <a:r>
              <a:rPr sz="2050" spc="-22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2050" spc="-75" dirty="0">
                <a:solidFill>
                  <a:srgbClr val="F7F7F7"/>
                </a:solidFill>
                <a:latin typeface="Verdana"/>
                <a:cs typeface="Verdana"/>
              </a:rPr>
              <a:t>licenses,</a:t>
            </a:r>
            <a:r>
              <a:rPr sz="2050" spc="-225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2050" spc="-110" dirty="0">
                <a:solidFill>
                  <a:srgbClr val="F7F7F7"/>
                </a:solidFill>
                <a:latin typeface="Verdana"/>
                <a:cs typeface="Verdana"/>
              </a:rPr>
              <a:t>maintenance,</a:t>
            </a:r>
            <a:r>
              <a:rPr sz="2050" spc="-22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2050" spc="-105" dirty="0">
                <a:solidFill>
                  <a:srgbClr val="F7F7F7"/>
                </a:solidFill>
                <a:latin typeface="Verdana"/>
                <a:cs typeface="Verdana"/>
              </a:rPr>
              <a:t>and </a:t>
            </a:r>
            <a:r>
              <a:rPr sz="2050" spc="-705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2050" spc="-114" dirty="0">
                <a:solidFill>
                  <a:srgbClr val="F7F7F7"/>
                </a:solidFill>
                <a:latin typeface="Verdana"/>
                <a:cs typeface="Verdana"/>
              </a:rPr>
              <a:t>upgrades.</a:t>
            </a:r>
            <a:endParaRPr sz="2050">
              <a:latin typeface="Verdana"/>
              <a:cs typeface="Verdana"/>
            </a:endParaRPr>
          </a:p>
          <a:p>
            <a:pPr marL="286385" marR="5080" indent="-274320">
              <a:lnSpc>
                <a:spcPts val="2850"/>
              </a:lnSpc>
              <a:buAutoNum type="arabicPeriod" startAt="2"/>
              <a:tabLst>
                <a:tab pos="284480" algn="l"/>
              </a:tabLst>
            </a:pPr>
            <a:r>
              <a:rPr sz="2050" spc="-105" dirty="0">
                <a:solidFill>
                  <a:srgbClr val="F7F7F7"/>
                </a:solidFill>
                <a:latin typeface="Verdana"/>
                <a:cs typeface="Verdana"/>
              </a:rPr>
              <a:t>Scalability:</a:t>
            </a:r>
            <a:r>
              <a:rPr sz="2050" spc="-229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2050" spc="-160" dirty="0">
                <a:solidFill>
                  <a:srgbClr val="F7F7F7"/>
                </a:solidFill>
                <a:latin typeface="Verdana"/>
                <a:cs typeface="Verdana"/>
              </a:rPr>
              <a:t>SaaS</a:t>
            </a:r>
            <a:r>
              <a:rPr sz="2050" spc="-225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2050" spc="-90" dirty="0">
                <a:solidFill>
                  <a:srgbClr val="F7F7F7"/>
                </a:solidFill>
                <a:latin typeface="Verdana"/>
                <a:cs typeface="Verdana"/>
              </a:rPr>
              <a:t>provides</a:t>
            </a:r>
            <a:r>
              <a:rPr sz="2050" spc="-225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2050" spc="-75" dirty="0">
                <a:solidFill>
                  <a:srgbClr val="F7F7F7"/>
                </a:solidFill>
                <a:latin typeface="Verdana"/>
                <a:cs typeface="Verdana"/>
              </a:rPr>
              <a:t>businesses</a:t>
            </a:r>
            <a:r>
              <a:rPr sz="2050" spc="-225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2050" spc="-80" dirty="0">
                <a:solidFill>
                  <a:srgbClr val="F7F7F7"/>
                </a:solidFill>
                <a:latin typeface="Verdana"/>
                <a:cs typeface="Verdana"/>
              </a:rPr>
              <a:t>with</a:t>
            </a:r>
            <a:r>
              <a:rPr sz="2050" spc="-225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2050" spc="-95" dirty="0">
                <a:solidFill>
                  <a:srgbClr val="F7F7F7"/>
                </a:solidFill>
                <a:latin typeface="Verdana"/>
                <a:cs typeface="Verdana"/>
              </a:rPr>
              <a:t>the</a:t>
            </a:r>
            <a:r>
              <a:rPr sz="2050" spc="-225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2050" spc="-80" dirty="0">
                <a:solidFill>
                  <a:srgbClr val="F7F7F7"/>
                </a:solidFill>
                <a:latin typeface="Verdana"/>
                <a:cs typeface="Verdana"/>
              </a:rPr>
              <a:t>ability</a:t>
            </a:r>
            <a:r>
              <a:rPr sz="2050" spc="-225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2050" spc="-80" dirty="0">
                <a:solidFill>
                  <a:srgbClr val="F7F7F7"/>
                </a:solidFill>
                <a:latin typeface="Verdana"/>
                <a:cs typeface="Verdana"/>
              </a:rPr>
              <a:t>to</a:t>
            </a:r>
            <a:r>
              <a:rPr sz="2050" spc="-225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2050" spc="-60" dirty="0">
                <a:solidFill>
                  <a:srgbClr val="F7F7F7"/>
                </a:solidFill>
                <a:latin typeface="Verdana"/>
                <a:cs typeface="Verdana"/>
              </a:rPr>
              <a:t>scale</a:t>
            </a:r>
            <a:r>
              <a:rPr sz="2050" spc="-225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2050" spc="-95" dirty="0">
                <a:solidFill>
                  <a:srgbClr val="F7F7F7"/>
                </a:solidFill>
                <a:latin typeface="Verdana"/>
                <a:cs typeface="Verdana"/>
              </a:rPr>
              <a:t>up</a:t>
            </a:r>
            <a:r>
              <a:rPr sz="2050" spc="-225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2050" spc="-100" dirty="0">
                <a:solidFill>
                  <a:srgbClr val="F7F7F7"/>
                </a:solidFill>
                <a:latin typeface="Verdana"/>
                <a:cs typeface="Verdana"/>
              </a:rPr>
              <a:t>or </a:t>
            </a:r>
            <a:r>
              <a:rPr sz="2050" spc="-705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2050" spc="-90" dirty="0">
                <a:solidFill>
                  <a:srgbClr val="F7F7F7"/>
                </a:solidFill>
                <a:latin typeface="Verdana"/>
                <a:cs typeface="Verdana"/>
              </a:rPr>
              <a:t>down</a:t>
            </a:r>
            <a:r>
              <a:rPr sz="2050" spc="-22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2050" spc="-85" dirty="0">
                <a:solidFill>
                  <a:srgbClr val="F7F7F7"/>
                </a:solidFill>
                <a:latin typeface="Verdana"/>
                <a:cs typeface="Verdana"/>
              </a:rPr>
              <a:t>based</a:t>
            </a:r>
            <a:r>
              <a:rPr sz="2050" spc="-22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2050" spc="-100" dirty="0">
                <a:solidFill>
                  <a:srgbClr val="F7F7F7"/>
                </a:solidFill>
                <a:latin typeface="Verdana"/>
                <a:cs typeface="Verdana"/>
              </a:rPr>
              <a:t>on</a:t>
            </a:r>
            <a:r>
              <a:rPr sz="2050" spc="-22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2050" spc="-114" dirty="0">
                <a:solidFill>
                  <a:srgbClr val="F7F7F7"/>
                </a:solidFill>
                <a:latin typeface="Verdana"/>
                <a:cs typeface="Verdana"/>
              </a:rPr>
              <a:t>changing</a:t>
            </a:r>
            <a:r>
              <a:rPr sz="2050" spc="-22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2050" spc="-80" dirty="0">
                <a:solidFill>
                  <a:srgbClr val="F7F7F7"/>
                </a:solidFill>
                <a:latin typeface="Verdana"/>
                <a:cs typeface="Verdana"/>
              </a:rPr>
              <a:t>business</a:t>
            </a:r>
            <a:r>
              <a:rPr sz="2050" spc="-22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2050" spc="-105" dirty="0">
                <a:solidFill>
                  <a:srgbClr val="F7F7F7"/>
                </a:solidFill>
                <a:latin typeface="Verdana"/>
                <a:cs typeface="Verdana"/>
              </a:rPr>
              <a:t>requirements,</a:t>
            </a:r>
            <a:r>
              <a:rPr sz="2050" spc="-22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2050" spc="-90" dirty="0">
                <a:solidFill>
                  <a:srgbClr val="F7F7F7"/>
                </a:solidFill>
                <a:latin typeface="Verdana"/>
                <a:cs typeface="Verdana"/>
              </a:rPr>
              <a:t>without</a:t>
            </a:r>
            <a:r>
              <a:rPr sz="2050" spc="-22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2050" spc="-130" dirty="0">
                <a:solidFill>
                  <a:srgbClr val="F7F7F7"/>
                </a:solidFill>
                <a:latin typeface="Verdana"/>
                <a:cs typeface="Verdana"/>
              </a:rPr>
              <a:t>having</a:t>
            </a:r>
            <a:r>
              <a:rPr sz="2050" spc="-22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2050" spc="-80" dirty="0">
                <a:solidFill>
                  <a:srgbClr val="F7F7F7"/>
                </a:solidFill>
                <a:latin typeface="Verdana"/>
                <a:cs typeface="Verdana"/>
              </a:rPr>
              <a:t>to</a:t>
            </a:r>
            <a:endParaRPr sz="2050">
              <a:latin typeface="Verdana"/>
              <a:cs typeface="Verdana"/>
            </a:endParaRPr>
          </a:p>
          <a:p>
            <a:pPr marL="3115945">
              <a:lnSpc>
                <a:spcPct val="100000"/>
              </a:lnSpc>
              <a:spcBef>
                <a:spcPts val="229"/>
              </a:spcBef>
            </a:pPr>
            <a:r>
              <a:rPr sz="2050" spc="-50" dirty="0">
                <a:solidFill>
                  <a:srgbClr val="F7F7F7"/>
                </a:solidFill>
                <a:latin typeface="Verdana"/>
                <a:cs typeface="Verdana"/>
              </a:rPr>
              <a:t>i</a:t>
            </a:r>
            <a:r>
              <a:rPr sz="2050" spc="-120" dirty="0">
                <a:solidFill>
                  <a:srgbClr val="F7F7F7"/>
                </a:solidFill>
                <a:latin typeface="Verdana"/>
                <a:cs typeface="Verdana"/>
              </a:rPr>
              <a:t>n</a:t>
            </a:r>
            <a:r>
              <a:rPr sz="2050" spc="-195" dirty="0">
                <a:solidFill>
                  <a:srgbClr val="F7F7F7"/>
                </a:solidFill>
                <a:latin typeface="Verdana"/>
                <a:cs typeface="Verdana"/>
              </a:rPr>
              <a:t>v</a:t>
            </a:r>
            <a:r>
              <a:rPr sz="2050" spc="-85" dirty="0">
                <a:solidFill>
                  <a:srgbClr val="F7F7F7"/>
                </a:solidFill>
                <a:latin typeface="Verdana"/>
                <a:cs typeface="Verdana"/>
              </a:rPr>
              <a:t>e</a:t>
            </a:r>
            <a:r>
              <a:rPr sz="2050" spc="-60" dirty="0">
                <a:solidFill>
                  <a:srgbClr val="F7F7F7"/>
                </a:solidFill>
                <a:latin typeface="Verdana"/>
                <a:cs typeface="Verdana"/>
              </a:rPr>
              <a:t>s</a:t>
            </a:r>
            <a:r>
              <a:rPr sz="2050" spc="-80" dirty="0">
                <a:solidFill>
                  <a:srgbClr val="F7F7F7"/>
                </a:solidFill>
                <a:latin typeface="Verdana"/>
                <a:cs typeface="Verdana"/>
              </a:rPr>
              <a:t>t</a:t>
            </a:r>
            <a:r>
              <a:rPr sz="2050" spc="-229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2050" spc="-50" dirty="0">
                <a:solidFill>
                  <a:srgbClr val="F7F7F7"/>
                </a:solidFill>
                <a:latin typeface="Verdana"/>
                <a:cs typeface="Verdana"/>
              </a:rPr>
              <a:t>i</a:t>
            </a:r>
            <a:r>
              <a:rPr sz="2050" spc="-114" dirty="0">
                <a:solidFill>
                  <a:srgbClr val="F7F7F7"/>
                </a:solidFill>
                <a:latin typeface="Verdana"/>
                <a:cs typeface="Verdana"/>
              </a:rPr>
              <a:t>n</a:t>
            </a:r>
            <a:r>
              <a:rPr sz="2050" spc="-229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2050" spc="-125" dirty="0">
                <a:solidFill>
                  <a:srgbClr val="F7F7F7"/>
                </a:solidFill>
                <a:latin typeface="Verdana"/>
                <a:cs typeface="Verdana"/>
              </a:rPr>
              <a:t>a</a:t>
            </a:r>
            <a:r>
              <a:rPr sz="2050" spc="-75" dirty="0">
                <a:solidFill>
                  <a:srgbClr val="F7F7F7"/>
                </a:solidFill>
                <a:latin typeface="Verdana"/>
                <a:cs typeface="Verdana"/>
              </a:rPr>
              <a:t>dd</a:t>
            </a:r>
            <a:r>
              <a:rPr sz="2050" spc="-50" dirty="0">
                <a:solidFill>
                  <a:srgbClr val="F7F7F7"/>
                </a:solidFill>
                <a:latin typeface="Verdana"/>
                <a:cs typeface="Verdana"/>
              </a:rPr>
              <a:t>i</a:t>
            </a:r>
            <a:r>
              <a:rPr sz="2050" spc="-85" dirty="0">
                <a:solidFill>
                  <a:srgbClr val="F7F7F7"/>
                </a:solidFill>
                <a:latin typeface="Verdana"/>
                <a:cs typeface="Verdana"/>
              </a:rPr>
              <a:t>t</a:t>
            </a:r>
            <a:r>
              <a:rPr sz="2050" spc="-50" dirty="0">
                <a:solidFill>
                  <a:srgbClr val="F7F7F7"/>
                </a:solidFill>
                <a:latin typeface="Verdana"/>
                <a:cs typeface="Verdana"/>
              </a:rPr>
              <a:t>i</a:t>
            </a:r>
            <a:r>
              <a:rPr sz="2050" spc="-85" dirty="0">
                <a:solidFill>
                  <a:srgbClr val="F7F7F7"/>
                </a:solidFill>
                <a:latin typeface="Verdana"/>
                <a:cs typeface="Verdana"/>
              </a:rPr>
              <a:t>o</a:t>
            </a:r>
            <a:r>
              <a:rPr sz="2050" spc="-120" dirty="0">
                <a:solidFill>
                  <a:srgbClr val="F7F7F7"/>
                </a:solidFill>
                <a:latin typeface="Verdana"/>
                <a:cs typeface="Verdana"/>
              </a:rPr>
              <a:t>n</a:t>
            </a:r>
            <a:r>
              <a:rPr sz="2050" spc="-125" dirty="0">
                <a:solidFill>
                  <a:srgbClr val="F7F7F7"/>
                </a:solidFill>
                <a:latin typeface="Verdana"/>
                <a:cs typeface="Verdana"/>
              </a:rPr>
              <a:t>a</a:t>
            </a:r>
            <a:r>
              <a:rPr sz="2050" dirty="0">
                <a:solidFill>
                  <a:srgbClr val="F7F7F7"/>
                </a:solidFill>
                <a:latin typeface="Verdana"/>
                <a:cs typeface="Verdana"/>
              </a:rPr>
              <a:t>l</a:t>
            </a:r>
            <a:endParaRPr sz="20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31287" y="3303704"/>
            <a:ext cx="3667128" cy="19685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6000" y="1388880"/>
            <a:ext cx="4585335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500" u="sng" spc="-254" dirty="0">
                <a:solidFill>
                  <a:srgbClr val="F7F7F7"/>
                </a:solidFill>
              </a:rPr>
              <a:t>P</a:t>
            </a:r>
            <a:r>
              <a:rPr sz="3500" u="sng" spc="165" dirty="0">
                <a:solidFill>
                  <a:srgbClr val="F7F7F7"/>
                </a:solidFill>
              </a:rPr>
              <a:t>l</a:t>
            </a:r>
            <a:r>
              <a:rPr sz="3500" u="sng" spc="55" dirty="0">
                <a:solidFill>
                  <a:srgbClr val="F7F7F7"/>
                </a:solidFill>
              </a:rPr>
              <a:t>a</a:t>
            </a:r>
            <a:r>
              <a:rPr sz="3500" u="sng" spc="45" dirty="0">
                <a:solidFill>
                  <a:srgbClr val="F7F7F7"/>
                </a:solidFill>
              </a:rPr>
              <a:t>t</a:t>
            </a:r>
            <a:r>
              <a:rPr sz="3500" u="sng" spc="35" dirty="0">
                <a:solidFill>
                  <a:srgbClr val="F7F7F7"/>
                </a:solidFill>
              </a:rPr>
              <a:t>f</a:t>
            </a:r>
            <a:r>
              <a:rPr sz="3500" u="sng" spc="-125" dirty="0">
                <a:solidFill>
                  <a:srgbClr val="F7F7F7"/>
                </a:solidFill>
              </a:rPr>
              <a:t>o</a:t>
            </a:r>
            <a:r>
              <a:rPr sz="3500" u="sng" spc="-130" dirty="0">
                <a:solidFill>
                  <a:srgbClr val="F7F7F7"/>
                </a:solidFill>
              </a:rPr>
              <a:t>r</a:t>
            </a:r>
            <a:r>
              <a:rPr sz="3500" u="sng" spc="-165" dirty="0">
                <a:solidFill>
                  <a:srgbClr val="F7F7F7"/>
                </a:solidFill>
              </a:rPr>
              <a:t>m</a:t>
            </a:r>
            <a:r>
              <a:rPr sz="3500" u="sng" spc="-225" dirty="0">
                <a:solidFill>
                  <a:srgbClr val="F7F7F7"/>
                </a:solidFill>
              </a:rPr>
              <a:t> </a:t>
            </a:r>
            <a:r>
              <a:rPr sz="3500" u="sng" spc="55" dirty="0">
                <a:solidFill>
                  <a:srgbClr val="F7F7F7"/>
                </a:solidFill>
              </a:rPr>
              <a:t>a</a:t>
            </a:r>
            <a:r>
              <a:rPr sz="3500" u="sng" spc="-80" dirty="0">
                <a:solidFill>
                  <a:srgbClr val="F7F7F7"/>
                </a:solidFill>
              </a:rPr>
              <a:t>s</a:t>
            </a:r>
            <a:r>
              <a:rPr sz="3500" u="sng" spc="-225" dirty="0">
                <a:solidFill>
                  <a:srgbClr val="F7F7F7"/>
                </a:solidFill>
              </a:rPr>
              <a:t> </a:t>
            </a:r>
            <a:r>
              <a:rPr sz="3500" u="sng" spc="60" dirty="0">
                <a:solidFill>
                  <a:srgbClr val="F7F7F7"/>
                </a:solidFill>
              </a:rPr>
              <a:t>a</a:t>
            </a:r>
            <a:r>
              <a:rPr sz="3500" u="sng" spc="-225" dirty="0">
                <a:solidFill>
                  <a:srgbClr val="F7F7F7"/>
                </a:solidFill>
              </a:rPr>
              <a:t> </a:t>
            </a:r>
            <a:r>
              <a:rPr sz="3500" u="sng" spc="-105" dirty="0">
                <a:solidFill>
                  <a:srgbClr val="F7F7F7"/>
                </a:solidFill>
              </a:rPr>
              <a:t>S</a:t>
            </a:r>
            <a:r>
              <a:rPr sz="3500" u="sng" spc="-75" dirty="0">
                <a:solidFill>
                  <a:srgbClr val="F7F7F7"/>
                </a:solidFill>
              </a:rPr>
              <a:t>e</a:t>
            </a:r>
            <a:r>
              <a:rPr sz="3500" u="sng" spc="-130" dirty="0">
                <a:solidFill>
                  <a:srgbClr val="F7F7F7"/>
                </a:solidFill>
              </a:rPr>
              <a:t>r</a:t>
            </a:r>
            <a:r>
              <a:rPr sz="3500" u="sng" spc="-80" dirty="0">
                <a:solidFill>
                  <a:srgbClr val="F7F7F7"/>
                </a:solidFill>
              </a:rPr>
              <a:t>v</a:t>
            </a:r>
            <a:r>
              <a:rPr sz="3500" u="sng" spc="-30" dirty="0">
                <a:solidFill>
                  <a:srgbClr val="F7F7F7"/>
                </a:solidFill>
              </a:rPr>
              <a:t>i</a:t>
            </a:r>
            <a:r>
              <a:rPr sz="3500" u="sng" spc="150" dirty="0">
                <a:solidFill>
                  <a:srgbClr val="F7F7F7"/>
                </a:solidFill>
              </a:rPr>
              <a:t>c</a:t>
            </a:r>
            <a:r>
              <a:rPr sz="3500" u="sng" spc="-50" dirty="0">
                <a:solidFill>
                  <a:srgbClr val="F7F7F7"/>
                </a:solidFill>
              </a:rPr>
              <a:t>e  </a:t>
            </a:r>
            <a:r>
              <a:rPr sz="3500" u="sng" spc="50" dirty="0">
                <a:solidFill>
                  <a:srgbClr val="F7F7F7"/>
                </a:solidFill>
              </a:rPr>
              <a:t>(PaaS)</a:t>
            </a:r>
            <a:endParaRPr sz="3500" u="sng" dirty="0"/>
          </a:p>
        </p:txBody>
      </p:sp>
      <p:sp>
        <p:nvSpPr>
          <p:cNvPr id="4" name="object 4"/>
          <p:cNvSpPr txBox="1"/>
          <p:nvPr/>
        </p:nvSpPr>
        <p:spPr>
          <a:xfrm>
            <a:off x="1016000" y="2744261"/>
            <a:ext cx="5788660" cy="6359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100"/>
              </a:lnSpc>
              <a:spcBef>
                <a:spcPts val="100"/>
              </a:spcBef>
            </a:pPr>
            <a:r>
              <a:rPr sz="1900" dirty="0">
                <a:solidFill>
                  <a:srgbClr val="F7F7F7"/>
                </a:solidFill>
                <a:latin typeface="Verdana"/>
                <a:cs typeface="Verdana"/>
              </a:rPr>
              <a:t>P</a:t>
            </a:r>
            <a:r>
              <a:rPr sz="1900" spc="-5" dirty="0">
                <a:solidFill>
                  <a:srgbClr val="F7F7F7"/>
                </a:solidFill>
                <a:latin typeface="Verdana"/>
                <a:cs typeface="Verdana"/>
              </a:rPr>
              <a:t>l</a:t>
            </a:r>
            <a:r>
              <a:rPr sz="1900" spc="-135" dirty="0">
                <a:solidFill>
                  <a:srgbClr val="F7F7F7"/>
                </a:solidFill>
                <a:latin typeface="Verdana"/>
                <a:cs typeface="Verdana"/>
              </a:rPr>
              <a:t>a</a:t>
            </a:r>
            <a:r>
              <a:rPr sz="1900" spc="-85" dirty="0">
                <a:solidFill>
                  <a:srgbClr val="F7F7F7"/>
                </a:solidFill>
                <a:latin typeface="Verdana"/>
                <a:cs typeface="Verdana"/>
              </a:rPr>
              <a:t>t</a:t>
            </a:r>
            <a:r>
              <a:rPr sz="1900" spc="-55" dirty="0">
                <a:solidFill>
                  <a:srgbClr val="F7F7F7"/>
                </a:solidFill>
                <a:latin typeface="Verdana"/>
                <a:cs typeface="Verdana"/>
              </a:rPr>
              <a:t>f</a:t>
            </a:r>
            <a:r>
              <a:rPr sz="1900" spc="-95" dirty="0">
                <a:solidFill>
                  <a:srgbClr val="F7F7F7"/>
                </a:solidFill>
                <a:latin typeface="Verdana"/>
                <a:cs typeface="Verdana"/>
              </a:rPr>
              <a:t>o</a:t>
            </a:r>
            <a:r>
              <a:rPr sz="1900" spc="-120" dirty="0">
                <a:solidFill>
                  <a:srgbClr val="F7F7F7"/>
                </a:solidFill>
                <a:latin typeface="Verdana"/>
                <a:cs typeface="Verdana"/>
              </a:rPr>
              <a:t>r</a:t>
            </a:r>
            <a:r>
              <a:rPr sz="1900" spc="-190" dirty="0">
                <a:solidFill>
                  <a:srgbClr val="F7F7F7"/>
                </a:solidFill>
                <a:latin typeface="Verdana"/>
                <a:cs typeface="Verdana"/>
              </a:rPr>
              <a:t>m</a:t>
            </a:r>
            <a:r>
              <a:rPr sz="1900" spc="-22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900" spc="-135" dirty="0">
                <a:solidFill>
                  <a:srgbClr val="F7F7F7"/>
                </a:solidFill>
                <a:latin typeface="Verdana"/>
                <a:cs typeface="Verdana"/>
              </a:rPr>
              <a:t>a</a:t>
            </a:r>
            <a:r>
              <a:rPr sz="1900" spc="-65" dirty="0">
                <a:solidFill>
                  <a:srgbClr val="F7F7F7"/>
                </a:solidFill>
                <a:latin typeface="Verdana"/>
                <a:cs typeface="Verdana"/>
              </a:rPr>
              <a:t>s</a:t>
            </a:r>
            <a:r>
              <a:rPr sz="1900" spc="-22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900" spc="-130" dirty="0">
                <a:solidFill>
                  <a:srgbClr val="F7F7F7"/>
                </a:solidFill>
                <a:latin typeface="Verdana"/>
                <a:cs typeface="Verdana"/>
              </a:rPr>
              <a:t>a</a:t>
            </a:r>
            <a:r>
              <a:rPr sz="1900" spc="-22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900" spc="-200" dirty="0">
                <a:solidFill>
                  <a:srgbClr val="F7F7F7"/>
                </a:solidFill>
                <a:latin typeface="Verdana"/>
                <a:cs typeface="Verdana"/>
              </a:rPr>
              <a:t>S</a:t>
            </a:r>
            <a:r>
              <a:rPr sz="1900" spc="-95" dirty="0">
                <a:solidFill>
                  <a:srgbClr val="F7F7F7"/>
                </a:solidFill>
                <a:latin typeface="Verdana"/>
                <a:cs typeface="Verdana"/>
              </a:rPr>
              <a:t>e</a:t>
            </a:r>
            <a:r>
              <a:rPr sz="1900" spc="-120" dirty="0">
                <a:solidFill>
                  <a:srgbClr val="F7F7F7"/>
                </a:solidFill>
                <a:latin typeface="Verdana"/>
                <a:cs typeface="Verdana"/>
              </a:rPr>
              <a:t>r</a:t>
            </a:r>
            <a:r>
              <a:rPr sz="1900" spc="-195" dirty="0">
                <a:solidFill>
                  <a:srgbClr val="F7F7F7"/>
                </a:solidFill>
                <a:latin typeface="Verdana"/>
                <a:cs typeface="Verdana"/>
              </a:rPr>
              <a:t>v</a:t>
            </a:r>
            <a:r>
              <a:rPr sz="1900" spc="-50" dirty="0">
                <a:solidFill>
                  <a:srgbClr val="F7F7F7"/>
                </a:solidFill>
                <a:latin typeface="Verdana"/>
                <a:cs typeface="Verdana"/>
              </a:rPr>
              <a:t>i</a:t>
            </a:r>
            <a:r>
              <a:rPr sz="1900" spc="-40" dirty="0">
                <a:solidFill>
                  <a:srgbClr val="F7F7F7"/>
                </a:solidFill>
                <a:latin typeface="Verdana"/>
                <a:cs typeface="Verdana"/>
              </a:rPr>
              <a:t>c</a:t>
            </a:r>
            <a:r>
              <a:rPr sz="1900" spc="-90" dirty="0">
                <a:solidFill>
                  <a:srgbClr val="F7F7F7"/>
                </a:solidFill>
                <a:latin typeface="Verdana"/>
                <a:cs typeface="Verdana"/>
              </a:rPr>
              <a:t>e</a:t>
            </a:r>
            <a:r>
              <a:rPr sz="1900" spc="-22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900" spc="-229" dirty="0">
                <a:solidFill>
                  <a:srgbClr val="F7F7F7"/>
                </a:solidFill>
                <a:latin typeface="Verdana"/>
                <a:cs typeface="Verdana"/>
              </a:rPr>
              <a:t>(</a:t>
            </a:r>
            <a:r>
              <a:rPr sz="1900" dirty="0">
                <a:solidFill>
                  <a:srgbClr val="F7F7F7"/>
                </a:solidFill>
                <a:latin typeface="Verdana"/>
                <a:cs typeface="Verdana"/>
              </a:rPr>
              <a:t>P</a:t>
            </a:r>
            <a:r>
              <a:rPr sz="1900" spc="-135" dirty="0">
                <a:solidFill>
                  <a:srgbClr val="F7F7F7"/>
                </a:solidFill>
                <a:latin typeface="Verdana"/>
                <a:cs typeface="Verdana"/>
              </a:rPr>
              <a:t>aa</a:t>
            </a:r>
            <a:r>
              <a:rPr sz="1900" spc="-200" dirty="0">
                <a:solidFill>
                  <a:srgbClr val="F7F7F7"/>
                </a:solidFill>
                <a:latin typeface="Verdana"/>
                <a:cs typeface="Verdana"/>
              </a:rPr>
              <a:t>S</a:t>
            </a:r>
            <a:r>
              <a:rPr sz="1900" spc="-229" dirty="0">
                <a:solidFill>
                  <a:srgbClr val="F7F7F7"/>
                </a:solidFill>
                <a:latin typeface="Verdana"/>
                <a:cs typeface="Verdana"/>
              </a:rPr>
              <a:t>)</a:t>
            </a:r>
            <a:r>
              <a:rPr sz="1900" spc="-22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900" spc="-50" dirty="0">
                <a:solidFill>
                  <a:srgbClr val="F7F7F7"/>
                </a:solidFill>
                <a:latin typeface="Verdana"/>
                <a:cs typeface="Verdana"/>
              </a:rPr>
              <a:t>i</a:t>
            </a:r>
            <a:r>
              <a:rPr sz="1900" spc="-65" dirty="0">
                <a:solidFill>
                  <a:srgbClr val="F7F7F7"/>
                </a:solidFill>
                <a:latin typeface="Verdana"/>
                <a:cs typeface="Verdana"/>
              </a:rPr>
              <a:t>s</a:t>
            </a:r>
            <a:r>
              <a:rPr sz="1900" spc="-22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900" spc="-130" dirty="0">
                <a:solidFill>
                  <a:srgbClr val="F7F7F7"/>
                </a:solidFill>
                <a:latin typeface="Verdana"/>
                <a:cs typeface="Verdana"/>
              </a:rPr>
              <a:t>a</a:t>
            </a:r>
            <a:r>
              <a:rPr sz="1900" spc="-22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900" spc="-40" dirty="0">
                <a:solidFill>
                  <a:srgbClr val="F7F7F7"/>
                </a:solidFill>
                <a:latin typeface="Verdana"/>
                <a:cs typeface="Verdana"/>
              </a:rPr>
              <a:t>c</a:t>
            </a:r>
            <a:r>
              <a:rPr sz="1900" spc="-5" dirty="0">
                <a:solidFill>
                  <a:srgbClr val="F7F7F7"/>
                </a:solidFill>
                <a:latin typeface="Verdana"/>
                <a:cs typeface="Verdana"/>
              </a:rPr>
              <a:t>l</a:t>
            </a:r>
            <a:r>
              <a:rPr sz="1900" spc="-95" dirty="0">
                <a:solidFill>
                  <a:srgbClr val="F7F7F7"/>
                </a:solidFill>
                <a:latin typeface="Verdana"/>
                <a:cs typeface="Verdana"/>
              </a:rPr>
              <a:t>o</a:t>
            </a:r>
            <a:r>
              <a:rPr sz="1900" spc="-130" dirty="0">
                <a:solidFill>
                  <a:srgbClr val="F7F7F7"/>
                </a:solidFill>
                <a:latin typeface="Verdana"/>
                <a:cs typeface="Verdana"/>
              </a:rPr>
              <a:t>u</a:t>
            </a:r>
            <a:r>
              <a:rPr sz="1900" spc="-85" dirty="0">
                <a:solidFill>
                  <a:srgbClr val="F7F7F7"/>
                </a:solidFill>
                <a:latin typeface="Verdana"/>
                <a:cs typeface="Verdana"/>
              </a:rPr>
              <a:t>d</a:t>
            </a:r>
            <a:r>
              <a:rPr sz="1900" spc="-22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900" spc="-40" dirty="0">
                <a:solidFill>
                  <a:srgbClr val="F7F7F7"/>
                </a:solidFill>
                <a:latin typeface="Verdana"/>
                <a:cs typeface="Verdana"/>
              </a:rPr>
              <a:t>c</a:t>
            </a:r>
            <a:r>
              <a:rPr sz="1900" spc="-95" dirty="0">
                <a:solidFill>
                  <a:srgbClr val="F7F7F7"/>
                </a:solidFill>
                <a:latin typeface="Verdana"/>
                <a:cs typeface="Verdana"/>
              </a:rPr>
              <a:t>o</a:t>
            </a:r>
            <a:r>
              <a:rPr sz="1900" spc="-195" dirty="0">
                <a:solidFill>
                  <a:srgbClr val="F7F7F7"/>
                </a:solidFill>
                <a:latin typeface="Verdana"/>
                <a:cs typeface="Verdana"/>
              </a:rPr>
              <a:t>m</a:t>
            </a:r>
            <a:r>
              <a:rPr sz="1900" spc="-90" dirty="0">
                <a:solidFill>
                  <a:srgbClr val="F7F7F7"/>
                </a:solidFill>
                <a:latin typeface="Verdana"/>
                <a:cs typeface="Verdana"/>
              </a:rPr>
              <a:t>p</a:t>
            </a:r>
            <a:r>
              <a:rPr sz="1900" spc="-130" dirty="0">
                <a:solidFill>
                  <a:srgbClr val="F7F7F7"/>
                </a:solidFill>
                <a:latin typeface="Verdana"/>
                <a:cs typeface="Verdana"/>
              </a:rPr>
              <a:t>u</a:t>
            </a:r>
            <a:r>
              <a:rPr sz="1900" spc="-85" dirty="0">
                <a:solidFill>
                  <a:srgbClr val="F7F7F7"/>
                </a:solidFill>
                <a:latin typeface="Verdana"/>
                <a:cs typeface="Verdana"/>
              </a:rPr>
              <a:t>t</a:t>
            </a:r>
            <a:r>
              <a:rPr sz="1900" spc="-50" dirty="0">
                <a:solidFill>
                  <a:srgbClr val="F7F7F7"/>
                </a:solidFill>
                <a:latin typeface="Verdana"/>
                <a:cs typeface="Verdana"/>
              </a:rPr>
              <a:t>i</a:t>
            </a:r>
            <a:r>
              <a:rPr sz="1900" spc="-130" dirty="0">
                <a:solidFill>
                  <a:srgbClr val="F7F7F7"/>
                </a:solidFill>
                <a:latin typeface="Verdana"/>
                <a:cs typeface="Verdana"/>
              </a:rPr>
              <a:t>ng  </a:t>
            </a:r>
            <a:r>
              <a:rPr sz="1900" spc="-195" dirty="0">
                <a:solidFill>
                  <a:srgbClr val="F7F7F7"/>
                </a:solidFill>
                <a:latin typeface="Verdana"/>
                <a:cs typeface="Verdana"/>
              </a:rPr>
              <a:t>m</a:t>
            </a:r>
            <a:r>
              <a:rPr sz="1900" spc="-95" dirty="0">
                <a:solidFill>
                  <a:srgbClr val="F7F7F7"/>
                </a:solidFill>
                <a:latin typeface="Verdana"/>
                <a:cs typeface="Verdana"/>
              </a:rPr>
              <a:t>o</a:t>
            </a:r>
            <a:r>
              <a:rPr sz="1900" spc="-90" dirty="0">
                <a:solidFill>
                  <a:srgbClr val="F7F7F7"/>
                </a:solidFill>
                <a:latin typeface="Verdana"/>
                <a:cs typeface="Verdana"/>
              </a:rPr>
              <a:t>d</a:t>
            </a:r>
            <a:r>
              <a:rPr sz="1900" spc="-95" dirty="0">
                <a:solidFill>
                  <a:srgbClr val="F7F7F7"/>
                </a:solidFill>
                <a:latin typeface="Verdana"/>
                <a:cs typeface="Verdana"/>
              </a:rPr>
              <a:t>e</a:t>
            </a:r>
            <a:r>
              <a:rPr sz="1900" spc="-5" dirty="0">
                <a:solidFill>
                  <a:srgbClr val="F7F7F7"/>
                </a:solidFill>
                <a:latin typeface="Verdana"/>
                <a:cs typeface="Verdana"/>
              </a:rPr>
              <a:t>l</a:t>
            </a:r>
            <a:r>
              <a:rPr sz="1900" spc="-22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900" spc="-105" dirty="0">
                <a:solidFill>
                  <a:srgbClr val="F7F7F7"/>
                </a:solidFill>
                <a:latin typeface="Verdana"/>
                <a:cs typeface="Verdana"/>
              </a:rPr>
              <a:t>w</a:t>
            </a:r>
            <a:r>
              <a:rPr sz="1900" spc="-130" dirty="0">
                <a:solidFill>
                  <a:srgbClr val="F7F7F7"/>
                </a:solidFill>
                <a:latin typeface="Verdana"/>
                <a:cs typeface="Verdana"/>
              </a:rPr>
              <a:t>h</a:t>
            </a:r>
            <a:r>
              <a:rPr sz="1900" spc="-95" dirty="0">
                <a:solidFill>
                  <a:srgbClr val="F7F7F7"/>
                </a:solidFill>
                <a:latin typeface="Verdana"/>
                <a:cs typeface="Verdana"/>
              </a:rPr>
              <a:t>e</a:t>
            </a:r>
            <a:r>
              <a:rPr sz="1900" spc="-120" dirty="0">
                <a:solidFill>
                  <a:srgbClr val="F7F7F7"/>
                </a:solidFill>
                <a:latin typeface="Verdana"/>
                <a:cs typeface="Verdana"/>
              </a:rPr>
              <a:t>r</a:t>
            </a:r>
            <a:r>
              <a:rPr sz="1900" spc="-90" dirty="0">
                <a:solidFill>
                  <a:srgbClr val="F7F7F7"/>
                </a:solidFill>
                <a:latin typeface="Verdana"/>
                <a:cs typeface="Verdana"/>
              </a:rPr>
              <a:t>e</a:t>
            </a:r>
            <a:r>
              <a:rPr sz="1900" spc="-22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900" spc="-40" dirty="0">
                <a:solidFill>
                  <a:srgbClr val="F7F7F7"/>
                </a:solidFill>
                <a:latin typeface="Verdana"/>
                <a:cs typeface="Verdana"/>
              </a:rPr>
              <a:t>c</a:t>
            </a:r>
            <a:r>
              <a:rPr sz="1900" spc="-5" dirty="0">
                <a:solidFill>
                  <a:srgbClr val="F7F7F7"/>
                </a:solidFill>
                <a:latin typeface="Verdana"/>
                <a:cs typeface="Verdana"/>
              </a:rPr>
              <a:t>l</a:t>
            </a:r>
            <a:r>
              <a:rPr sz="1900" spc="-95" dirty="0">
                <a:solidFill>
                  <a:srgbClr val="F7F7F7"/>
                </a:solidFill>
                <a:latin typeface="Verdana"/>
                <a:cs typeface="Verdana"/>
              </a:rPr>
              <a:t>o</a:t>
            </a:r>
            <a:r>
              <a:rPr sz="1900" spc="-130" dirty="0">
                <a:solidFill>
                  <a:srgbClr val="F7F7F7"/>
                </a:solidFill>
                <a:latin typeface="Verdana"/>
                <a:cs typeface="Verdana"/>
              </a:rPr>
              <a:t>u</a:t>
            </a:r>
            <a:r>
              <a:rPr sz="1900" spc="-85" dirty="0">
                <a:solidFill>
                  <a:srgbClr val="F7F7F7"/>
                </a:solidFill>
                <a:latin typeface="Verdana"/>
                <a:cs typeface="Verdana"/>
              </a:rPr>
              <a:t>d</a:t>
            </a:r>
            <a:r>
              <a:rPr sz="1900" spc="-22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900" spc="-90" dirty="0">
                <a:solidFill>
                  <a:srgbClr val="F7F7F7"/>
                </a:solidFill>
                <a:latin typeface="Verdana"/>
                <a:cs typeface="Verdana"/>
              </a:rPr>
              <a:t>p</a:t>
            </a:r>
            <a:r>
              <a:rPr sz="1900" spc="-120" dirty="0">
                <a:solidFill>
                  <a:srgbClr val="F7F7F7"/>
                </a:solidFill>
                <a:latin typeface="Verdana"/>
                <a:cs typeface="Verdana"/>
              </a:rPr>
              <a:t>r</a:t>
            </a:r>
            <a:r>
              <a:rPr sz="1900" spc="-95" dirty="0">
                <a:solidFill>
                  <a:srgbClr val="F7F7F7"/>
                </a:solidFill>
                <a:latin typeface="Verdana"/>
                <a:cs typeface="Verdana"/>
              </a:rPr>
              <a:t>o</a:t>
            </a:r>
            <a:r>
              <a:rPr sz="1900" spc="-195" dirty="0">
                <a:solidFill>
                  <a:srgbClr val="F7F7F7"/>
                </a:solidFill>
                <a:latin typeface="Verdana"/>
                <a:cs typeface="Verdana"/>
              </a:rPr>
              <a:t>v</a:t>
            </a:r>
            <a:r>
              <a:rPr sz="1900" spc="-50" dirty="0">
                <a:solidFill>
                  <a:srgbClr val="F7F7F7"/>
                </a:solidFill>
                <a:latin typeface="Verdana"/>
                <a:cs typeface="Verdana"/>
              </a:rPr>
              <a:t>i</a:t>
            </a:r>
            <a:r>
              <a:rPr sz="1900" spc="-90" dirty="0">
                <a:solidFill>
                  <a:srgbClr val="F7F7F7"/>
                </a:solidFill>
                <a:latin typeface="Verdana"/>
                <a:cs typeface="Verdana"/>
              </a:rPr>
              <a:t>d</a:t>
            </a:r>
            <a:r>
              <a:rPr sz="1900" spc="-95" dirty="0">
                <a:solidFill>
                  <a:srgbClr val="F7F7F7"/>
                </a:solidFill>
                <a:latin typeface="Verdana"/>
                <a:cs typeface="Verdana"/>
              </a:rPr>
              <a:t>e</a:t>
            </a:r>
            <a:r>
              <a:rPr sz="1900" spc="-120" dirty="0">
                <a:solidFill>
                  <a:srgbClr val="F7F7F7"/>
                </a:solidFill>
                <a:latin typeface="Verdana"/>
                <a:cs typeface="Verdana"/>
              </a:rPr>
              <a:t>r</a:t>
            </a:r>
            <a:r>
              <a:rPr sz="1900" spc="-65" dirty="0">
                <a:solidFill>
                  <a:srgbClr val="F7F7F7"/>
                </a:solidFill>
                <a:latin typeface="Verdana"/>
                <a:cs typeface="Verdana"/>
              </a:rPr>
              <a:t>s</a:t>
            </a:r>
            <a:r>
              <a:rPr sz="1900" spc="-22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900" spc="-95" dirty="0">
                <a:solidFill>
                  <a:srgbClr val="F7F7F7"/>
                </a:solidFill>
                <a:latin typeface="Verdana"/>
                <a:cs typeface="Verdana"/>
              </a:rPr>
              <a:t>o</a:t>
            </a:r>
            <a:r>
              <a:rPr sz="1900" spc="-55" dirty="0">
                <a:solidFill>
                  <a:srgbClr val="F7F7F7"/>
                </a:solidFill>
                <a:latin typeface="Verdana"/>
                <a:cs typeface="Verdana"/>
              </a:rPr>
              <a:t>ff</a:t>
            </a:r>
            <a:r>
              <a:rPr sz="1900" spc="-95" dirty="0">
                <a:solidFill>
                  <a:srgbClr val="F7F7F7"/>
                </a:solidFill>
                <a:latin typeface="Verdana"/>
                <a:cs typeface="Verdana"/>
              </a:rPr>
              <a:t>e</a:t>
            </a:r>
            <a:r>
              <a:rPr sz="1900" spc="-114" dirty="0">
                <a:solidFill>
                  <a:srgbClr val="F7F7F7"/>
                </a:solidFill>
                <a:latin typeface="Verdana"/>
                <a:cs typeface="Verdana"/>
              </a:rPr>
              <a:t>r</a:t>
            </a:r>
            <a:r>
              <a:rPr sz="1900" spc="-22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900" spc="-130" dirty="0">
                <a:solidFill>
                  <a:srgbClr val="F7F7F7"/>
                </a:solidFill>
                <a:latin typeface="Verdana"/>
                <a:cs typeface="Verdana"/>
              </a:rPr>
              <a:t>a</a:t>
            </a:r>
            <a:r>
              <a:rPr sz="1900" spc="-22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900" spc="-90" dirty="0">
                <a:solidFill>
                  <a:srgbClr val="F7F7F7"/>
                </a:solidFill>
                <a:latin typeface="Verdana"/>
                <a:cs typeface="Verdana"/>
              </a:rPr>
              <a:t>p</a:t>
            </a:r>
            <a:r>
              <a:rPr sz="1900" spc="-5" dirty="0">
                <a:solidFill>
                  <a:srgbClr val="F7F7F7"/>
                </a:solidFill>
                <a:latin typeface="Verdana"/>
                <a:cs typeface="Verdana"/>
              </a:rPr>
              <a:t>l</a:t>
            </a:r>
            <a:r>
              <a:rPr sz="1900" spc="-135" dirty="0">
                <a:solidFill>
                  <a:srgbClr val="F7F7F7"/>
                </a:solidFill>
                <a:latin typeface="Verdana"/>
                <a:cs typeface="Verdana"/>
              </a:rPr>
              <a:t>a</a:t>
            </a:r>
            <a:r>
              <a:rPr sz="1900" spc="-85" dirty="0">
                <a:solidFill>
                  <a:srgbClr val="F7F7F7"/>
                </a:solidFill>
                <a:latin typeface="Verdana"/>
                <a:cs typeface="Verdana"/>
              </a:rPr>
              <a:t>t</a:t>
            </a:r>
            <a:r>
              <a:rPr sz="1900" spc="-55" dirty="0">
                <a:solidFill>
                  <a:srgbClr val="F7F7F7"/>
                </a:solidFill>
                <a:latin typeface="Verdana"/>
                <a:cs typeface="Verdana"/>
              </a:rPr>
              <a:t>f</a:t>
            </a:r>
            <a:r>
              <a:rPr sz="1900" spc="-95" dirty="0">
                <a:solidFill>
                  <a:srgbClr val="F7F7F7"/>
                </a:solidFill>
                <a:latin typeface="Verdana"/>
                <a:cs typeface="Verdana"/>
              </a:rPr>
              <a:t>o</a:t>
            </a:r>
            <a:r>
              <a:rPr sz="1900" spc="-120" dirty="0">
                <a:solidFill>
                  <a:srgbClr val="F7F7F7"/>
                </a:solidFill>
                <a:latin typeface="Verdana"/>
                <a:cs typeface="Verdana"/>
              </a:rPr>
              <a:t>r</a:t>
            </a:r>
            <a:r>
              <a:rPr sz="1900" spc="-190" dirty="0">
                <a:solidFill>
                  <a:srgbClr val="F7F7F7"/>
                </a:solidFill>
                <a:latin typeface="Verdana"/>
                <a:cs typeface="Verdana"/>
              </a:rPr>
              <a:t>m</a:t>
            </a:r>
            <a:r>
              <a:rPr sz="1900" spc="-22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900" spc="-55" dirty="0">
                <a:solidFill>
                  <a:srgbClr val="F7F7F7"/>
                </a:solidFill>
                <a:latin typeface="Verdana"/>
                <a:cs typeface="Verdana"/>
              </a:rPr>
              <a:t>f</a:t>
            </a:r>
            <a:r>
              <a:rPr sz="1900" spc="-95" dirty="0">
                <a:solidFill>
                  <a:srgbClr val="F7F7F7"/>
                </a:solidFill>
                <a:latin typeface="Verdana"/>
                <a:cs typeface="Verdana"/>
              </a:rPr>
              <a:t>o</a:t>
            </a:r>
            <a:r>
              <a:rPr sz="1900" spc="-105" dirty="0">
                <a:solidFill>
                  <a:srgbClr val="F7F7F7"/>
                </a:solidFill>
                <a:latin typeface="Verdana"/>
                <a:cs typeface="Verdana"/>
              </a:rPr>
              <a:t>r  </a:t>
            </a:r>
            <a:r>
              <a:rPr sz="1900" spc="-100" dirty="0">
                <a:solidFill>
                  <a:srgbClr val="F7F7F7"/>
                </a:solidFill>
                <a:latin typeface="Verdana"/>
                <a:cs typeface="Verdana"/>
              </a:rPr>
              <a:t>customers </a:t>
            </a:r>
            <a:r>
              <a:rPr sz="1900" spc="-90" dirty="0">
                <a:solidFill>
                  <a:srgbClr val="F7F7F7"/>
                </a:solidFill>
                <a:latin typeface="Verdana"/>
                <a:cs typeface="Verdana"/>
              </a:rPr>
              <a:t>to build, </a:t>
            </a:r>
            <a:r>
              <a:rPr sz="1900" spc="-105" dirty="0">
                <a:solidFill>
                  <a:srgbClr val="F7F7F7"/>
                </a:solidFill>
                <a:latin typeface="Verdana"/>
                <a:cs typeface="Verdana"/>
              </a:rPr>
              <a:t>test, </a:t>
            </a:r>
            <a:r>
              <a:rPr sz="1900" spc="-114" dirty="0">
                <a:solidFill>
                  <a:srgbClr val="F7F7F7"/>
                </a:solidFill>
                <a:latin typeface="Verdana"/>
                <a:cs typeface="Verdana"/>
              </a:rPr>
              <a:t>and </a:t>
            </a:r>
            <a:r>
              <a:rPr sz="1900" spc="-95" dirty="0">
                <a:solidFill>
                  <a:srgbClr val="F7F7F7"/>
                </a:solidFill>
                <a:latin typeface="Verdana"/>
                <a:cs typeface="Verdana"/>
              </a:rPr>
              <a:t>deploy </a:t>
            </a:r>
            <a:r>
              <a:rPr sz="1900" spc="-80" dirty="0">
                <a:solidFill>
                  <a:srgbClr val="F7F7F7"/>
                </a:solidFill>
                <a:latin typeface="Verdana"/>
                <a:cs typeface="Verdana"/>
              </a:rPr>
              <a:t>applications </a:t>
            </a:r>
            <a:r>
              <a:rPr sz="1900" spc="-75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900" spc="-105" dirty="0">
                <a:solidFill>
                  <a:srgbClr val="F7F7F7"/>
                </a:solidFill>
                <a:latin typeface="Verdana"/>
                <a:cs typeface="Verdana"/>
              </a:rPr>
              <a:t>w</a:t>
            </a:r>
            <a:r>
              <a:rPr sz="1900" spc="-50" dirty="0">
                <a:solidFill>
                  <a:srgbClr val="F7F7F7"/>
                </a:solidFill>
                <a:latin typeface="Verdana"/>
                <a:cs typeface="Verdana"/>
              </a:rPr>
              <a:t>i</a:t>
            </a:r>
            <a:r>
              <a:rPr sz="1900" spc="-85" dirty="0">
                <a:solidFill>
                  <a:srgbClr val="F7F7F7"/>
                </a:solidFill>
                <a:latin typeface="Verdana"/>
                <a:cs typeface="Verdana"/>
              </a:rPr>
              <a:t>t</a:t>
            </a:r>
            <a:r>
              <a:rPr sz="1900" spc="-130" dirty="0">
                <a:solidFill>
                  <a:srgbClr val="F7F7F7"/>
                </a:solidFill>
                <a:latin typeface="Verdana"/>
                <a:cs typeface="Verdana"/>
              </a:rPr>
              <a:t>h</a:t>
            </a:r>
            <a:r>
              <a:rPr sz="1900" spc="-95" dirty="0">
                <a:solidFill>
                  <a:srgbClr val="F7F7F7"/>
                </a:solidFill>
                <a:latin typeface="Verdana"/>
                <a:cs typeface="Verdana"/>
              </a:rPr>
              <a:t>o</a:t>
            </a:r>
            <a:r>
              <a:rPr sz="1900" spc="-130" dirty="0">
                <a:solidFill>
                  <a:srgbClr val="F7F7F7"/>
                </a:solidFill>
                <a:latin typeface="Verdana"/>
                <a:cs typeface="Verdana"/>
              </a:rPr>
              <a:t>u</a:t>
            </a:r>
            <a:r>
              <a:rPr sz="1900" spc="-85" dirty="0">
                <a:solidFill>
                  <a:srgbClr val="F7F7F7"/>
                </a:solidFill>
                <a:latin typeface="Verdana"/>
                <a:cs typeface="Verdana"/>
              </a:rPr>
              <a:t>t</a:t>
            </a:r>
            <a:r>
              <a:rPr sz="1900" spc="-22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900" spc="-85" dirty="0">
                <a:solidFill>
                  <a:srgbClr val="F7F7F7"/>
                </a:solidFill>
                <a:latin typeface="Verdana"/>
                <a:cs typeface="Verdana"/>
              </a:rPr>
              <a:t>t</a:t>
            </a:r>
            <a:r>
              <a:rPr sz="1900" spc="-130" dirty="0">
                <a:solidFill>
                  <a:srgbClr val="F7F7F7"/>
                </a:solidFill>
                <a:latin typeface="Verdana"/>
                <a:cs typeface="Verdana"/>
              </a:rPr>
              <a:t>h</a:t>
            </a:r>
            <a:r>
              <a:rPr sz="1900" spc="-90" dirty="0">
                <a:solidFill>
                  <a:srgbClr val="F7F7F7"/>
                </a:solidFill>
                <a:latin typeface="Verdana"/>
                <a:cs typeface="Verdana"/>
              </a:rPr>
              <a:t>e</a:t>
            </a:r>
            <a:r>
              <a:rPr sz="1900" spc="-22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900" spc="-130" dirty="0">
                <a:solidFill>
                  <a:srgbClr val="F7F7F7"/>
                </a:solidFill>
                <a:latin typeface="Verdana"/>
                <a:cs typeface="Verdana"/>
              </a:rPr>
              <a:t>n</a:t>
            </a:r>
            <a:r>
              <a:rPr sz="1900" spc="-95" dirty="0">
                <a:solidFill>
                  <a:srgbClr val="F7F7F7"/>
                </a:solidFill>
                <a:latin typeface="Verdana"/>
                <a:cs typeface="Verdana"/>
              </a:rPr>
              <a:t>ee</a:t>
            </a:r>
            <a:r>
              <a:rPr sz="1900" spc="-85" dirty="0">
                <a:solidFill>
                  <a:srgbClr val="F7F7F7"/>
                </a:solidFill>
                <a:latin typeface="Verdana"/>
                <a:cs typeface="Verdana"/>
              </a:rPr>
              <a:t>d</a:t>
            </a:r>
            <a:r>
              <a:rPr sz="1900" spc="-22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900" spc="-55" dirty="0">
                <a:solidFill>
                  <a:srgbClr val="F7F7F7"/>
                </a:solidFill>
                <a:latin typeface="Verdana"/>
                <a:cs typeface="Verdana"/>
              </a:rPr>
              <a:t>f</a:t>
            </a:r>
            <a:r>
              <a:rPr sz="1900" spc="-95" dirty="0">
                <a:solidFill>
                  <a:srgbClr val="F7F7F7"/>
                </a:solidFill>
                <a:latin typeface="Verdana"/>
                <a:cs typeface="Verdana"/>
              </a:rPr>
              <a:t>o</a:t>
            </a:r>
            <a:r>
              <a:rPr sz="1900" spc="-114" dirty="0">
                <a:solidFill>
                  <a:srgbClr val="F7F7F7"/>
                </a:solidFill>
                <a:latin typeface="Verdana"/>
                <a:cs typeface="Verdana"/>
              </a:rPr>
              <a:t>r</a:t>
            </a:r>
            <a:r>
              <a:rPr sz="1900" spc="-22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900" spc="-195" dirty="0">
                <a:solidFill>
                  <a:srgbClr val="F7F7F7"/>
                </a:solidFill>
                <a:latin typeface="Verdana"/>
                <a:cs typeface="Verdana"/>
              </a:rPr>
              <a:t>m</a:t>
            </a:r>
            <a:r>
              <a:rPr sz="1900" spc="-135" dirty="0">
                <a:solidFill>
                  <a:srgbClr val="F7F7F7"/>
                </a:solidFill>
                <a:latin typeface="Verdana"/>
                <a:cs typeface="Verdana"/>
              </a:rPr>
              <a:t>a</a:t>
            </a:r>
            <a:r>
              <a:rPr sz="1900" spc="-130" dirty="0">
                <a:solidFill>
                  <a:srgbClr val="F7F7F7"/>
                </a:solidFill>
                <a:latin typeface="Verdana"/>
                <a:cs typeface="Verdana"/>
              </a:rPr>
              <a:t>n</a:t>
            </a:r>
            <a:r>
              <a:rPr sz="1900" spc="-135" dirty="0">
                <a:solidFill>
                  <a:srgbClr val="F7F7F7"/>
                </a:solidFill>
                <a:latin typeface="Verdana"/>
                <a:cs typeface="Verdana"/>
              </a:rPr>
              <a:t>a</a:t>
            </a:r>
            <a:r>
              <a:rPr sz="1900" spc="-190" dirty="0">
                <a:solidFill>
                  <a:srgbClr val="F7F7F7"/>
                </a:solidFill>
                <a:latin typeface="Verdana"/>
                <a:cs typeface="Verdana"/>
              </a:rPr>
              <a:t>g</a:t>
            </a:r>
            <a:r>
              <a:rPr sz="1900" spc="-50" dirty="0">
                <a:solidFill>
                  <a:srgbClr val="F7F7F7"/>
                </a:solidFill>
                <a:latin typeface="Verdana"/>
                <a:cs typeface="Verdana"/>
              </a:rPr>
              <a:t>i</a:t>
            </a:r>
            <a:r>
              <a:rPr sz="1900" spc="-130" dirty="0">
                <a:solidFill>
                  <a:srgbClr val="F7F7F7"/>
                </a:solidFill>
                <a:latin typeface="Verdana"/>
                <a:cs typeface="Verdana"/>
              </a:rPr>
              <a:t>n</a:t>
            </a:r>
            <a:r>
              <a:rPr sz="1900" spc="-185" dirty="0">
                <a:solidFill>
                  <a:srgbClr val="F7F7F7"/>
                </a:solidFill>
                <a:latin typeface="Verdana"/>
                <a:cs typeface="Verdana"/>
              </a:rPr>
              <a:t>g</a:t>
            </a:r>
            <a:r>
              <a:rPr sz="1900" spc="-22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900" spc="-85" dirty="0">
                <a:solidFill>
                  <a:srgbClr val="F7F7F7"/>
                </a:solidFill>
                <a:latin typeface="Verdana"/>
                <a:cs typeface="Verdana"/>
              </a:rPr>
              <a:t>t</a:t>
            </a:r>
            <a:r>
              <a:rPr sz="1900" spc="-130" dirty="0">
                <a:solidFill>
                  <a:srgbClr val="F7F7F7"/>
                </a:solidFill>
                <a:latin typeface="Verdana"/>
                <a:cs typeface="Verdana"/>
              </a:rPr>
              <a:t>h</a:t>
            </a:r>
            <a:r>
              <a:rPr sz="1900" spc="-90" dirty="0">
                <a:solidFill>
                  <a:srgbClr val="F7F7F7"/>
                </a:solidFill>
                <a:latin typeface="Verdana"/>
                <a:cs typeface="Verdana"/>
              </a:rPr>
              <a:t>e</a:t>
            </a:r>
            <a:r>
              <a:rPr sz="1900" spc="-22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900" spc="-130" dirty="0">
                <a:solidFill>
                  <a:srgbClr val="F7F7F7"/>
                </a:solidFill>
                <a:latin typeface="Verdana"/>
                <a:cs typeface="Verdana"/>
              </a:rPr>
              <a:t>un</a:t>
            </a:r>
            <a:r>
              <a:rPr sz="1900" spc="-90" dirty="0">
                <a:solidFill>
                  <a:srgbClr val="F7F7F7"/>
                </a:solidFill>
                <a:latin typeface="Verdana"/>
                <a:cs typeface="Verdana"/>
              </a:rPr>
              <a:t>d</a:t>
            </a:r>
            <a:r>
              <a:rPr sz="1900" spc="-95" dirty="0">
                <a:solidFill>
                  <a:srgbClr val="F7F7F7"/>
                </a:solidFill>
                <a:latin typeface="Verdana"/>
                <a:cs typeface="Verdana"/>
              </a:rPr>
              <a:t>e</a:t>
            </a:r>
            <a:r>
              <a:rPr sz="1900" spc="-120" dirty="0">
                <a:solidFill>
                  <a:srgbClr val="F7F7F7"/>
                </a:solidFill>
                <a:latin typeface="Verdana"/>
                <a:cs typeface="Verdana"/>
              </a:rPr>
              <a:t>r</a:t>
            </a:r>
            <a:r>
              <a:rPr sz="1900" spc="-5" dirty="0">
                <a:solidFill>
                  <a:srgbClr val="F7F7F7"/>
                </a:solidFill>
                <a:latin typeface="Verdana"/>
                <a:cs typeface="Verdana"/>
              </a:rPr>
              <a:t>l</a:t>
            </a:r>
            <a:r>
              <a:rPr sz="1900" spc="-185" dirty="0">
                <a:solidFill>
                  <a:srgbClr val="F7F7F7"/>
                </a:solidFill>
                <a:latin typeface="Verdana"/>
                <a:cs typeface="Verdana"/>
              </a:rPr>
              <a:t>y</a:t>
            </a:r>
            <a:r>
              <a:rPr sz="1900" spc="-50" dirty="0">
                <a:solidFill>
                  <a:srgbClr val="F7F7F7"/>
                </a:solidFill>
                <a:latin typeface="Verdana"/>
                <a:cs typeface="Verdana"/>
              </a:rPr>
              <a:t>i</a:t>
            </a:r>
            <a:r>
              <a:rPr sz="1900" spc="-130" dirty="0">
                <a:solidFill>
                  <a:srgbClr val="F7F7F7"/>
                </a:solidFill>
                <a:latin typeface="Verdana"/>
                <a:cs typeface="Verdana"/>
              </a:rPr>
              <a:t>ng  </a:t>
            </a:r>
            <a:r>
              <a:rPr sz="1900" spc="-105" dirty="0">
                <a:solidFill>
                  <a:srgbClr val="F7F7F7"/>
                </a:solidFill>
                <a:latin typeface="Verdana"/>
                <a:cs typeface="Verdana"/>
              </a:rPr>
              <a:t>infrastructure. </a:t>
            </a:r>
            <a:r>
              <a:rPr sz="1900" spc="-114" dirty="0">
                <a:solidFill>
                  <a:srgbClr val="F7F7F7"/>
                </a:solidFill>
                <a:latin typeface="Verdana"/>
                <a:cs typeface="Verdana"/>
              </a:rPr>
              <a:t>PaaS </a:t>
            </a:r>
            <a:r>
              <a:rPr sz="1900" spc="-100" dirty="0">
                <a:solidFill>
                  <a:srgbClr val="F7F7F7"/>
                </a:solidFill>
                <a:latin typeface="Verdana"/>
                <a:cs typeface="Verdana"/>
              </a:rPr>
              <a:t>provides </a:t>
            </a:r>
            <a:r>
              <a:rPr sz="1900" spc="-95" dirty="0">
                <a:solidFill>
                  <a:srgbClr val="F7F7F7"/>
                </a:solidFill>
                <a:latin typeface="Verdana"/>
                <a:cs typeface="Verdana"/>
              </a:rPr>
              <a:t>developers </a:t>
            </a:r>
            <a:r>
              <a:rPr sz="1900" spc="-90" dirty="0">
                <a:solidFill>
                  <a:srgbClr val="F7F7F7"/>
                </a:solidFill>
                <a:latin typeface="Verdana"/>
                <a:cs typeface="Verdana"/>
              </a:rPr>
              <a:t>with </a:t>
            </a:r>
            <a:r>
              <a:rPr sz="1900" spc="-130" dirty="0">
                <a:solidFill>
                  <a:srgbClr val="F7F7F7"/>
                </a:solidFill>
                <a:latin typeface="Verdana"/>
                <a:cs typeface="Verdana"/>
              </a:rPr>
              <a:t>an </a:t>
            </a:r>
            <a:r>
              <a:rPr sz="1900" spc="-125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900" spc="-120" dirty="0">
                <a:solidFill>
                  <a:srgbClr val="F7F7F7"/>
                </a:solidFill>
                <a:latin typeface="Verdana"/>
                <a:cs typeface="Verdana"/>
              </a:rPr>
              <a:t>environment</a:t>
            </a:r>
            <a:r>
              <a:rPr sz="1900" spc="-22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900" spc="-90" dirty="0">
                <a:solidFill>
                  <a:srgbClr val="F7F7F7"/>
                </a:solidFill>
                <a:latin typeface="Verdana"/>
                <a:cs typeface="Verdana"/>
              </a:rPr>
              <a:t>to</a:t>
            </a:r>
            <a:r>
              <a:rPr sz="1900" spc="-215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900" spc="-95" dirty="0">
                <a:solidFill>
                  <a:srgbClr val="F7F7F7"/>
                </a:solidFill>
                <a:latin typeface="Verdana"/>
                <a:cs typeface="Verdana"/>
              </a:rPr>
              <a:t>create</a:t>
            </a:r>
            <a:r>
              <a:rPr sz="1900" spc="-215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900" spc="-114" dirty="0">
                <a:solidFill>
                  <a:srgbClr val="F7F7F7"/>
                </a:solidFill>
                <a:latin typeface="Verdana"/>
                <a:cs typeface="Verdana"/>
              </a:rPr>
              <a:t>and</a:t>
            </a:r>
            <a:r>
              <a:rPr sz="1900" spc="-22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900" spc="-125" dirty="0">
                <a:solidFill>
                  <a:srgbClr val="F7F7F7"/>
                </a:solidFill>
                <a:latin typeface="Verdana"/>
                <a:cs typeface="Verdana"/>
              </a:rPr>
              <a:t>run</a:t>
            </a:r>
            <a:r>
              <a:rPr sz="1900" spc="-215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900" spc="-90" dirty="0">
                <a:solidFill>
                  <a:srgbClr val="F7F7F7"/>
                </a:solidFill>
                <a:latin typeface="Verdana"/>
                <a:cs typeface="Verdana"/>
              </a:rPr>
              <a:t>applications,</a:t>
            </a:r>
            <a:r>
              <a:rPr sz="1900" spc="-215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900" spc="-90" dirty="0">
                <a:solidFill>
                  <a:srgbClr val="F7F7F7"/>
                </a:solidFill>
                <a:latin typeface="Verdana"/>
                <a:cs typeface="Verdana"/>
              </a:rPr>
              <a:t>including </a:t>
            </a:r>
            <a:r>
              <a:rPr sz="1900" spc="-655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900" spc="-90" dirty="0">
                <a:solidFill>
                  <a:srgbClr val="F7F7F7"/>
                </a:solidFill>
                <a:latin typeface="Verdana"/>
                <a:cs typeface="Verdana"/>
              </a:rPr>
              <a:t>d</a:t>
            </a:r>
            <a:r>
              <a:rPr sz="1900" spc="-95" dirty="0">
                <a:solidFill>
                  <a:srgbClr val="F7F7F7"/>
                </a:solidFill>
                <a:latin typeface="Verdana"/>
                <a:cs typeface="Verdana"/>
              </a:rPr>
              <a:t>e</a:t>
            </a:r>
            <a:r>
              <a:rPr sz="1900" spc="-195" dirty="0">
                <a:solidFill>
                  <a:srgbClr val="F7F7F7"/>
                </a:solidFill>
                <a:latin typeface="Verdana"/>
                <a:cs typeface="Verdana"/>
              </a:rPr>
              <a:t>v</a:t>
            </a:r>
            <a:r>
              <a:rPr sz="1900" spc="-95" dirty="0">
                <a:solidFill>
                  <a:srgbClr val="F7F7F7"/>
                </a:solidFill>
                <a:latin typeface="Verdana"/>
                <a:cs typeface="Verdana"/>
              </a:rPr>
              <a:t>e</a:t>
            </a:r>
            <a:r>
              <a:rPr sz="1900" spc="-5" dirty="0">
                <a:solidFill>
                  <a:srgbClr val="F7F7F7"/>
                </a:solidFill>
                <a:latin typeface="Verdana"/>
                <a:cs typeface="Verdana"/>
              </a:rPr>
              <a:t>l</a:t>
            </a:r>
            <a:r>
              <a:rPr sz="1900" spc="-95" dirty="0">
                <a:solidFill>
                  <a:srgbClr val="F7F7F7"/>
                </a:solidFill>
                <a:latin typeface="Verdana"/>
                <a:cs typeface="Verdana"/>
              </a:rPr>
              <a:t>o</a:t>
            </a:r>
            <a:r>
              <a:rPr sz="1900" spc="-90" dirty="0">
                <a:solidFill>
                  <a:srgbClr val="F7F7F7"/>
                </a:solidFill>
                <a:latin typeface="Verdana"/>
                <a:cs typeface="Verdana"/>
              </a:rPr>
              <a:t>p</a:t>
            </a:r>
            <a:r>
              <a:rPr sz="1900" spc="-195" dirty="0">
                <a:solidFill>
                  <a:srgbClr val="F7F7F7"/>
                </a:solidFill>
                <a:latin typeface="Verdana"/>
                <a:cs typeface="Verdana"/>
              </a:rPr>
              <a:t>m</a:t>
            </a:r>
            <a:r>
              <a:rPr sz="1900" spc="-95" dirty="0">
                <a:solidFill>
                  <a:srgbClr val="F7F7F7"/>
                </a:solidFill>
                <a:latin typeface="Verdana"/>
                <a:cs typeface="Verdana"/>
              </a:rPr>
              <a:t>e</a:t>
            </a:r>
            <a:r>
              <a:rPr sz="1900" spc="-130" dirty="0">
                <a:solidFill>
                  <a:srgbClr val="F7F7F7"/>
                </a:solidFill>
                <a:latin typeface="Verdana"/>
                <a:cs typeface="Verdana"/>
              </a:rPr>
              <a:t>n</a:t>
            </a:r>
            <a:r>
              <a:rPr sz="1900" spc="-85" dirty="0">
                <a:solidFill>
                  <a:srgbClr val="F7F7F7"/>
                </a:solidFill>
                <a:latin typeface="Verdana"/>
                <a:cs typeface="Verdana"/>
              </a:rPr>
              <a:t>t</a:t>
            </a:r>
            <a:r>
              <a:rPr sz="1900" spc="-22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900" spc="-85" dirty="0">
                <a:solidFill>
                  <a:srgbClr val="F7F7F7"/>
                </a:solidFill>
                <a:latin typeface="Verdana"/>
                <a:cs typeface="Verdana"/>
              </a:rPr>
              <a:t>t</a:t>
            </a:r>
            <a:r>
              <a:rPr sz="1900" spc="-95" dirty="0">
                <a:solidFill>
                  <a:srgbClr val="F7F7F7"/>
                </a:solidFill>
                <a:latin typeface="Verdana"/>
                <a:cs typeface="Verdana"/>
              </a:rPr>
              <a:t>oo</a:t>
            </a:r>
            <a:r>
              <a:rPr sz="1900" spc="-5" dirty="0">
                <a:solidFill>
                  <a:srgbClr val="F7F7F7"/>
                </a:solidFill>
                <a:latin typeface="Verdana"/>
                <a:cs typeface="Verdana"/>
              </a:rPr>
              <a:t>l</a:t>
            </a:r>
            <a:r>
              <a:rPr sz="1900" spc="-70" dirty="0">
                <a:solidFill>
                  <a:srgbClr val="F7F7F7"/>
                </a:solidFill>
                <a:latin typeface="Verdana"/>
                <a:cs typeface="Verdana"/>
              </a:rPr>
              <a:t>s</a:t>
            </a:r>
            <a:r>
              <a:rPr sz="1900" spc="-175" dirty="0">
                <a:solidFill>
                  <a:srgbClr val="F7F7F7"/>
                </a:solidFill>
                <a:latin typeface="Verdana"/>
                <a:cs typeface="Verdana"/>
              </a:rPr>
              <a:t>,</a:t>
            </a:r>
            <a:r>
              <a:rPr sz="1900" spc="-22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900" spc="-5" dirty="0">
                <a:solidFill>
                  <a:srgbClr val="F7F7F7"/>
                </a:solidFill>
                <a:latin typeface="Verdana"/>
                <a:cs typeface="Verdana"/>
              </a:rPr>
              <a:t>l</a:t>
            </a:r>
            <a:r>
              <a:rPr sz="1900" spc="-50" dirty="0">
                <a:solidFill>
                  <a:srgbClr val="F7F7F7"/>
                </a:solidFill>
                <a:latin typeface="Verdana"/>
                <a:cs typeface="Verdana"/>
              </a:rPr>
              <a:t>i</a:t>
            </a:r>
            <a:r>
              <a:rPr sz="1900" spc="-90" dirty="0">
                <a:solidFill>
                  <a:srgbClr val="F7F7F7"/>
                </a:solidFill>
                <a:latin typeface="Verdana"/>
                <a:cs typeface="Verdana"/>
              </a:rPr>
              <a:t>b</a:t>
            </a:r>
            <a:r>
              <a:rPr sz="1900" spc="-114" dirty="0">
                <a:solidFill>
                  <a:srgbClr val="F7F7F7"/>
                </a:solidFill>
                <a:latin typeface="Verdana"/>
                <a:cs typeface="Verdana"/>
              </a:rPr>
              <a:t>r</a:t>
            </a:r>
            <a:r>
              <a:rPr sz="1900" spc="-135" dirty="0">
                <a:solidFill>
                  <a:srgbClr val="F7F7F7"/>
                </a:solidFill>
                <a:latin typeface="Verdana"/>
                <a:cs typeface="Verdana"/>
              </a:rPr>
              <a:t>a</a:t>
            </a:r>
            <a:r>
              <a:rPr sz="1900" spc="-120" dirty="0">
                <a:solidFill>
                  <a:srgbClr val="F7F7F7"/>
                </a:solidFill>
                <a:latin typeface="Verdana"/>
                <a:cs typeface="Verdana"/>
              </a:rPr>
              <a:t>r</a:t>
            </a:r>
            <a:r>
              <a:rPr sz="1900" spc="-50" dirty="0">
                <a:solidFill>
                  <a:srgbClr val="F7F7F7"/>
                </a:solidFill>
                <a:latin typeface="Verdana"/>
                <a:cs typeface="Verdana"/>
              </a:rPr>
              <a:t>i</a:t>
            </a:r>
            <a:r>
              <a:rPr sz="1900" spc="-95" dirty="0">
                <a:solidFill>
                  <a:srgbClr val="F7F7F7"/>
                </a:solidFill>
                <a:latin typeface="Verdana"/>
                <a:cs typeface="Verdana"/>
              </a:rPr>
              <a:t>e</a:t>
            </a:r>
            <a:r>
              <a:rPr sz="1900" spc="-70" dirty="0">
                <a:solidFill>
                  <a:srgbClr val="F7F7F7"/>
                </a:solidFill>
                <a:latin typeface="Verdana"/>
                <a:cs typeface="Verdana"/>
              </a:rPr>
              <a:t>s</a:t>
            </a:r>
            <a:r>
              <a:rPr sz="1900" spc="-175" dirty="0">
                <a:solidFill>
                  <a:srgbClr val="F7F7F7"/>
                </a:solidFill>
                <a:latin typeface="Verdana"/>
                <a:cs typeface="Verdana"/>
              </a:rPr>
              <a:t>,</a:t>
            </a:r>
            <a:r>
              <a:rPr sz="1900" spc="-22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900" spc="-135" dirty="0">
                <a:solidFill>
                  <a:srgbClr val="F7F7F7"/>
                </a:solidFill>
                <a:latin typeface="Verdana"/>
                <a:cs typeface="Verdana"/>
              </a:rPr>
              <a:t>a</a:t>
            </a:r>
            <a:r>
              <a:rPr sz="1900" spc="-130" dirty="0">
                <a:solidFill>
                  <a:srgbClr val="F7F7F7"/>
                </a:solidFill>
                <a:latin typeface="Verdana"/>
                <a:cs typeface="Verdana"/>
              </a:rPr>
              <a:t>n</a:t>
            </a:r>
            <a:r>
              <a:rPr sz="1900" spc="-85" dirty="0">
                <a:solidFill>
                  <a:srgbClr val="F7F7F7"/>
                </a:solidFill>
                <a:latin typeface="Verdana"/>
                <a:cs typeface="Verdana"/>
              </a:rPr>
              <a:t>d</a:t>
            </a:r>
            <a:r>
              <a:rPr sz="1900" spc="-22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900" spc="-195" dirty="0">
                <a:solidFill>
                  <a:srgbClr val="F7F7F7"/>
                </a:solidFill>
                <a:latin typeface="Verdana"/>
                <a:cs typeface="Verdana"/>
              </a:rPr>
              <a:t>m</a:t>
            </a:r>
            <a:r>
              <a:rPr sz="1900" spc="-50" dirty="0">
                <a:solidFill>
                  <a:srgbClr val="F7F7F7"/>
                </a:solidFill>
                <a:latin typeface="Verdana"/>
                <a:cs typeface="Verdana"/>
              </a:rPr>
              <a:t>i</a:t>
            </a:r>
            <a:r>
              <a:rPr sz="1900" spc="-90" dirty="0">
                <a:solidFill>
                  <a:srgbClr val="F7F7F7"/>
                </a:solidFill>
                <a:latin typeface="Verdana"/>
                <a:cs typeface="Verdana"/>
              </a:rPr>
              <a:t>dd</a:t>
            </a:r>
            <a:r>
              <a:rPr sz="1900" spc="-5" dirty="0">
                <a:solidFill>
                  <a:srgbClr val="F7F7F7"/>
                </a:solidFill>
                <a:latin typeface="Verdana"/>
                <a:cs typeface="Verdana"/>
              </a:rPr>
              <a:t>l</a:t>
            </a:r>
            <a:r>
              <a:rPr sz="1900" spc="-95" dirty="0">
                <a:solidFill>
                  <a:srgbClr val="F7F7F7"/>
                </a:solidFill>
                <a:latin typeface="Verdana"/>
                <a:cs typeface="Verdana"/>
              </a:rPr>
              <a:t>e</a:t>
            </a:r>
            <a:r>
              <a:rPr sz="1900" spc="-105" dirty="0">
                <a:solidFill>
                  <a:srgbClr val="F7F7F7"/>
                </a:solidFill>
                <a:latin typeface="Verdana"/>
                <a:cs typeface="Verdana"/>
              </a:rPr>
              <a:t>w</a:t>
            </a:r>
            <a:r>
              <a:rPr sz="1900" spc="-135" dirty="0">
                <a:solidFill>
                  <a:srgbClr val="F7F7F7"/>
                </a:solidFill>
                <a:latin typeface="Verdana"/>
                <a:cs typeface="Verdana"/>
              </a:rPr>
              <a:t>a</a:t>
            </a:r>
            <a:r>
              <a:rPr sz="1900" spc="-120" dirty="0">
                <a:solidFill>
                  <a:srgbClr val="F7F7F7"/>
                </a:solidFill>
                <a:latin typeface="Verdana"/>
                <a:cs typeface="Verdana"/>
              </a:rPr>
              <a:t>r</a:t>
            </a:r>
            <a:r>
              <a:rPr sz="1900" spc="-95" dirty="0">
                <a:solidFill>
                  <a:srgbClr val="F7F7F7"/>
                </a:solidFill>
                <a:latin typeface="Verdana"/>
                <a:cs typeface="Verdana"/>
              </a:rPr>
              <a:t>e</a:t>
            </a:r>
            <a:r>
              <a:rPr sz="1900" spc="-175" dirty="0">
                <a:solidFill>
                  <a:srgbClr val="F7F7F7"/>
                </a:solidFill>
                <a:latin typeface="Verdana"/>
                <a:cs typeface="Verdana"/>
              </a:rPr>
              <a:t>,</a:t>
            </a:r>
            <a:r>
              <a:rPr sz="1900" spc="-22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900" spc="-135" dirty="0">
                <a:solidFill>
                  <a:srgbClr val="F7F7F7"/>
                </a:solidFill>
                <a:latin typeface="Verdana"/>
                <a:cs typeface="Verdana"/>
              </a:rPr>
              <a:t>a</a:t>
            </a:r>
            <a:r>
              <a:rPr sz="1900" spc="-10" dirty="0">
                <a:solidFill>
                  <a:srgbClr val="F7F7F7"/>
                </a:solidFill>
                <a:latin typeface="Verdana"/>
                <a:cs typeface="Verdana"/>
              </a:rPr>
              <a:t>ll  </a:t>
            </a:r>
            <a:r>
              <a:rPr sz="1900" spc="-130" dirty="0">
                <a:solidFill>
                  <a:srgbClr val="F7F7F7"/>
                </a:solidFill>
                <a:latin typeface="Verdana"/>
                <a:cs typeface="Verdana"/>
              </a:rPr>
              <a:t>h</a:t>
            </a:r>
            <a:r>
              <a:rPr sz="1900" spc="-95" dirty="0">
                <a:solidFill>
                  <a:srgbClr val="F7F7F7"/>
                </a:solidFill>
                <a:latin typeface="Verdana"/>
                <a:cs typeface="Verdana"/>
              </a:rPr>
              <a:t>o</a:t>
            </a:r>
            <a:r>
              <a:rPr sz="1900" spc="-70" dirty="0">
                <a:solidFill>
                  <a:srgbClr val="F7F7F7"/>
                </a:solidFill>
                <a:latin typeface="Verdana"/>
                <a:cs typeface="Verdana"/>
              </a:rPr>
              <a:t>s</a:t>
            </a:r>
            <a:r>
              <a:rPr sz="1900" spc="-85" dirty="0">
                <a:solidFill>
                  <a:srgbClr val="F7F7F7"/>
                </a:solidFill>
                <a:latin typeface="Verdana"/>
                <a:cs typeface="Verdana"/>
              </a:rPr>
              <a:t>t</a:t>
            </a:r>
            <a:r>
              <a:rPr sz="1900" spc="-95" dirty="0">
                <a:solidFill>
                  <a:srgbClr val="F7F7F7"/>
                </a:solidFill>
                <a:latin typeface="Verdana"/>
                <a:cs typeface="Verdana"/>
              </a:rPr>
              <a:t>e</a:t>
            </a:r>
            <a:r>
              <a:rPr sz="1900" spc="-85" dirty="0">
                <a:solidFill>
                  <a:srgbClr val="F7F7F7"/>
                </a:solidFill>
                <a:latin typeface="Verdana"/>
                <a:cs typeface="Verdana"/>
              </a:rPr>
              <a:t>d</a:t>
            </a:r>
            <a:r>
              <a:rPr sz="1900" spc="-22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900" spc="-50" dirty="0">
                <a:solidFill>
                  <a:srgbClr val="F7F7F7"/>
                </a:solidFill>
                <a:latin typeface="Verdana"/>
                <a:cs typeface="Verdana"/>
              </a:rPr>
              <a:t>i</a:t>
            </a:r>
            <a:r>
              <a:rPr sz="1900" spc="-125" dirty="0">
                <a:solidFill>
                  <a:srgbClr val="F7F7F7"/>
                </a:solidFill>
                <a:latin typeface="Verdana"/>
                <a:cs typeface="Verdana"/>
              </a:rPr>
              <a:t>n</a:t>
            </a:r>
            <a:r>
              <a:rPr sz="1900" spc="-22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900" spc="-85" dirty="0">
                <a:solidFill>
                  <a:srgbClr val="F7F7F7"/>
                </a:solidFill>
                <a:latin typeface="Verdana"/>
                <a:cs typeface="Verdana"/>
              </a:rPr>
              <a:t>t</a:t>
            </a:r>
            <a:r>
              <a:rPr sz="1900" spc="-130" dirty="0">
                <a:solidFill>
                  <a:srgbClr val="F7F7F7"/>
                </a:solidFill>
                <a:latin typeface="Verdana"/>
                <a:cs typeface="Verdana"/>
              </a:rPr>
              <a:t>h</a:t>
            </a:r>
            <a:r>
              <a:rPr sz="1900" spc="-90" dirty="0">
                <a:solidFill>
                  <a:srgbClr val="F7F7F7"/>
                </a:solidFill>
                <a:latin typeface="Verdana"/>
                <a:cs typeface="Verdana"/>
              </a:rPr>
              <a:t>e</a:t>
            </a:r>
            <a:r>
              <a:rPr sz="1900" spc="-22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900" spc="-40" dirty="0">
                <a:solidFill>
                  <a:srgbClr val="F7F7F7"/>
                </a:solidFill>
                <a:latin typeface="Verdana"/>
                <a:cs typeface="Verdana"/>
              </a:rPr>
              <a:t>c</a:t>
            </a:r>
            <a:r>
              <a:rPr sz="1900" spc="-5" dirty="0">
                <a:solidFill>
                  <a:srgbClr val="F7F7F7"/>
                </a:solidFill>
                <a:latin typeface="Verdana"/>
                <a:cs typeface="Verdana"/>
              </a:rPr>
              <a:t>l</a:t>
            </a:r>
            <a:r>
              <a:rPr sz="1900" spc="-95" dirty="0">
                <a:solidFill>
                  <a:srgbClr val="F7F7F7"/>
                </a:solidFill>
                <a:latin typeface="Verdana"/>
                <a:cs typeface="Verdana"/>
              </a:rPr>
              <a:t>o</a:t>
            </a:r>
            <a:r>
              <a:rPr sz="1900" spc="-130" dirty="0">
                <a:solidFill>
                  <a:srgbClr val="F7F7F7"/>
                </a:solidFill>
                <a:latin typeface="Verdana"/>
                <a:cs typeface="Verdana"/>
              </a:rPr>
              <a:t>u</a:t>
            </a:r>
            <a:r>
              <a:rPr sz="1900" spc="-90" dirty="0">
                <a:solidFill>
                  <a:srgbClr val="F7F7F7"/>
                </a:solidFill>
                <a:latin typeface="Verdana"/>
                <a:cs typeface="Verdana"/>
              </a:rPr>
              <a:t>d</a:t>
            </a:r>
            <a:r>
              <a:rPr sz="1900" spc="-175" dirty="0">
                <a:solidFill>
                  <a:srgbClr val="F7F7F7"/>
                </a:solidFill>
                <a:latin typeface="Verdana"/>
                <a:cs typeface="Verdana"/>
              </a:rPr>
              <a:t>.</a:t>
            </a:r>
            <a:endParaRPr sz="19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50">
              <a:latin typeface="Verdana"/>
              <a:cs typeface="Verdana"/>
            </a:endParaRPr>
          </a:p>
          <a:p>
            <a:pPr marL="12700" marR="85090">
              <a:lnSpc>
                <a:spcPct val="115100"/>
              </a:lnSpc>
            </a:pPr>
            <a:r>
              <a:rPr sz="1900" spc="-195" dirty="0">
                <a:solidFill>
                  <a:srgbClr val="F7F7F7"/>
                </a:solidFill>
                <a:latin typeface="Verdana"/>
                <a:cs typeface="Verdana"/>
              </a:rPr>
              <a:t>W</a:t>
            </a:r>
            <a:r>
              <a:rPr sz="1900" spc="-50" dirty="0">
                <a:solidFill>
                  <a:srgbClr val="F7F7F7"/>
                </a:solidFill>
                <a:latin typeface="Verdana"/>
                <a:cs typeface="Verdana"/>
              </a:rPr>
              <a:t>i</a:t>
            </a:r>
            <a:r>
              <a:rPr sz="1900" spc="-85" dirty="0">
                <a:solidFill>
                  <a:srgbClr val="F7F7F7"/>
                </a:solidFill>
                <a:latin typeface="Verdana"/>
                <a:cs typeface="Verdana"/>
              </a:rPr>
              <a:t>t</a:t>
            </a:r>
            <a:r>
              <a:rPr sz="1900" spc="-125" dirty="0">
                <a:solidFill>
                  <a:srgbClr val="F7F7F7"/>
                </a:solidFill>
                <a:latin typeface="Verdana"/>
                <a:cs typeface="Verdana"/>
              </a:rPr>
              <a:t>h</a:t>
            </a:r>
            <a:r>
              <a:rPr sz="1900" spc="-22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900" dirty="0">
                <a:solidFill>
                  <a:srgbClr val="F7F7F7"/>
                </a:solidFill>
                <a:latin typeface="Verdana"/>
                <a:cs typeface="Verdana"/>
              </a:rPr>
              <a:t>P</a:t>
            </a:r>
            <a:r>
              <a:rPr sz="1900" spc="-135" dirty="0">
                <a:solidFill>
                  <a:srgbClr val="F7F7F7"/>
                </a:solidFill>
                <a:latin typeface="Verdana"/>
                <a:cs typeface="Verdana"/>
              </a:rPr>
              <a:t>aa</a:t>
            </a:r>
            <a:r>
              <a:rPr sz="1900" spc="-200" dirty="0">
                <a:solidFill>
                  <a:srgbClr val="F7F7F7"/>
                </a:solidFill>
                <a:latin typeface="Verdana"/>
                <a:cs typeface="Verdana"/>
              </a:rPr>
              <a:t>S</a:t>
            </a:r>
            <a:r>
              <a:rPr sz="1900" spc="-175" dirty="0">
                <a:solidFill>
                  <a:srgbClr val="F7F7F7"/>
                </a:solidFill>
                <a:latin typeface="Verdana"/>
                <a:cs typeface="Verdana"/>
              </a:rPr>
              <a:t>,</a:t>
            </a:r>
            <a:r>
              <a:rPr sz="1900" spc="-22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900" spc="-90" dirty="0">
                <a:solidFill>
                  <a:srgbClr val="F7F7F7"/>
                </a:solidFill>
                <a:latin typeface="Verdana"/>
                <a:cs typeface="Verdana"/>
              </a:rPr>
              <a:t>d</a:t>
            </a:r>
            <a:r>
              <a:rPr sz="1900" spc="-95" dirty="0">
                <a:solidFill>
                  <a:srgbClr val="F7F7F7"/>
                </a:solidFill>
                <a:latin typeface="Verdana"/>
                <a:cs typeface="Verdana"/>
              </a:rPr>
              <a:t>e</a:t>
            </a:r>
            <a:r>
              <a:rPr sz="1900" spc="-195" dirty="0">
                <a:solidFill>
                  <a:srgbClr val="F7F7F7"/>
                </a:solidFill>
                <a:latin typeface="Verdana"/>
                <a:cs typeface="Verdana"/>
              </a:rPr>
              <a:t>v</a:t>
            </a:r>
            <a:r>
              <a:rPr sz="1900" spc="-95" dirty="0">
                <a:solidFill>
                  <a:srgbClr val="F7F7F7"/>
                </a:solidFill>
                <a:latin typeface="Verdana"/>
                <a:cs typeface="Verdana"/>
              </a:rPr>
              <a:t>e</a:t>
            </a:r>
            <a:r>
              <a:rPr sz="1900" spc="-5" dirty="0">
                <a:solidFill>
                  <a:srgbClr val="F7F7F7"/>
                </a:solidFill>
                <a:latin typeface="Verdana"/>
                <a:cs typeface="Verdana"/>
              </a:rPr>
              <a:t>l</a:t>
            </a:r>
            <a:r>
              <a:rPr sz="1900" spc="-95" dirty="0">
                <a:solidFill>
                  <a:srgbClr val="F7F7F7"/>
                </a:solidFill>
                <a:latin typeface="Verdana"/>
                <a:cs typeface="Verdana"/>
              </a:rPr>
              <a:t>o</a:t>
            </a:r>
            <a:r>
              <a:rPr sz="1900" spc="-90" dirty="0">
                <a:solidFill>
                  <a:srgbClr val="F7F7F7"/>
                </a:solidFill>
                <a:latin typeface="Verdana"/>
                <a:cs typeface="Verdana"/>
              </a:rPr>
              <a:t>p</a:t>
            </a:r>
            <a:r>
              <a:rPr sz="1900" spc="-95" dirty="0">
                <a:solidFill>
                  <a:srgbClr val="F7F7F7"/>
                </a:solidFill>
                <a:latin typeface="Verdana"/>
                <a:cs typeface="Verdana"/>
              </a:rPr>
              <a:t>e</a:t>
            </a:r>
            <a:r>
              <a:rPr sz="1900" spc="-120" dirty="0">
                <a:solidFill>
                  <a:srgbClr val="F7F7F7"/>
                </a:solidFill>
                <a:latin typeface="Verdana"/>
                <a:cs typeface="Verdana"/>
              </a:rPr>
              <a:t>r</a:t>
            </a:r>
            <a:r>
              <a:rPr sz="1900" spc="-65" dirty="0">
                <a:solidFill>
                  <a:srgbClr val="F7F7F7"/>
                </a:solidFill>
                <a:latin typeface="Verdana"/>
                <a:cs typeface="Verdana"/>
              </a:rPr>
              <a:t>s</a:t>
            </a:r>
            <a:r>
              <a:rPr sz="1900" spc="-22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900" spc="-40" dirty="0">
                <a:solidFill>
                  <a:srgbClr val="F7F7F7"/>
                </a:solidFill>
                <a:latin typeface="Verdana"/>
                <a:cs typeface="Verdana"/>
              </a:rPr>
              <a:t>c</a:t>
            </a:r>
            <a:r>
              <a:rPr sz="1900" spc="-135" dirty="0">
                <a:solidFill>
                  <a:srgbClr val="F7F7F7"/>
                </a:solidFill>
                <a:latin typeface="Verdana"/>
                <a:cs typeface="Verdana"/>
              </a:rPr>
              <a:t>a</a:t>
            </a:r>
            <a:r>
              <a:rPr sz="1900" spc="-125" dirty="0">
                <a:solidFill>
                  <a:srgbClr val="F7F7F7"/>
                </a:solidFill>
                <a:latin typeface="Verdana"/>
                <a:cs typeface="Verdana"/>
              </a:rPr>
              <a:t>n</a:t>
            </a:r>
            <a:r>
              <a:rPr sz="1900" spc="-22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900" spc="-55" dirty="0">
                <a:solidFill>
                  <a:srgbClr val="F7F7F7"/>
                </a:solidFill>
                <a:latin typeface="Verdana"/>
                <a:cs typeface="Verdana"/>
              </a:rPr>
              <a:t>f</a:t>
            </a:r>
            <a:r>
              <a:rPr sz="1900" spc="-95" dirty="0">
                <a:solidFill>
                  <a:srgbClr val="F7F7F7"/>
                </a:solidFill>
                <a:latin typeface="Verdana"/>
                <a:cs typeface="Verdana"/>
              </a:rPr>
              <a:t>o</a:t>
            </a:r>
            <a:r>
              <a:rPr sz="1900" spc="-40" dirty="0">
                <a:solidFill>
                  <a:srgbClr val="F7F7F7"/>
                </a:solidFill>
                <a:latin typeface="Verdana"/>
                <a:cs typeface="Verdana"/>
              </a:rPr>
              <a:t>c</a:t>
            </a:r>
            <a:r>
              <a:rPr sz="1900" spc="-130" dirty="0">
                <a:solidFill>
                  <a:srgbClr val="F7F7F7"/>
                </a:solidFill>
                <a:latin typeface="Verdana"/>
                <a:cs typeface="Verdana"/>
              </a:rPr>
              <a:t>u</a:t>
            </a:r>
            <a:r>
              <a:rPr sz="1900" spc="-65" dirty="0">
                <a:solidFill>
                  <a:srgbClr val="F7F7F7"/>
                </a:solidFill>
                <a:latin typeface="Verdana"/>
                <a:cs typeface="Verdana"/>
              </a:rPr>
              <a:t>s</a:t>
            </a:r>
            <a:r>
              <a:rPr sz="1900" spc="-22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900" spc="-95" dirty="0">
                <a:solidFill>
                  <a:srgbClr val="F7F7F7"/>
                </a:solidFill>
                <a:latin typeface="Verdana"/>
                <a:cs typeface="Verdana"/>
              </a:rPr>
              <a:t>o</a:t>
            </a:r>
            <a:r>
              <a:rPr sz="1900" spc="-125" dirty="0">
                <a:solidFill>
                  <a:srgbClr val="F7F7F7"/>
                </a:solidFill>
                <a:latin typeface="Verdana"/>
                <a:cs typeface="Verdana"/>
              </a:rPr>
              <a:t>n</a:t>
            </a:r>
            <a:r>
              <a:rPr sz="1900" spc="-22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900" spc="-135" dirty="0">
                <a:solidFill>
                  <a:srgbClr val="F7F7F7"/>
                </a:solidFill>
                <a:latin typeface="Verdana"/>
                <a:cs typeface="Verdana"/>
              </a:rPr>
              <a:t>a</a:t>
            </a:r>
            <a:r>
              <a:rPr sz="1900" spc="-90" dirty="0">
                <a:solidFill>
                  <a:srgbClr val="F7F7F7"/>
                </a:solidFill>
                <a:latin typeface="Verdana"/>
                <a:cs typeface="Verdana"/>
              </a:rPr>
              <a:t>pp</a:t>
            </a:r>
            <a:r>
              <a:rPr sz="1900" spc="-5" dirty="0">
                <a:solidFill>
                  <a:srgbClr val="F7F7F7"/>
                </a:solidFill>
                <a:latin typeface="Verdana"/>
                <a:cs typeface="Verdana"/>
              </a:rPr>
              <a:t>l</a:t>
            </a:r>
            <a:r>
              <a:rPr sz="1900" spc="-50" dirty="0">
                <a:solidFill>
                  <a:srgbClr val="F7F7F7"/>
                </a:solidFill>
                <a:latin typeface="Verdana"/>
                <a:cs typeface="Verdana"/>
              </a:rPr>
              <a:t>i</a:t>
            </a:r>
            <a:r>
              <a:rPr sz="1900" spc="-40" dirty="0">
                <a:solidFill>
                  <a:srgbClr val="F7F7F7"/>
                </a:solidFill>
                <a:latin typeface="Verdana"/>
                <a:cs typeface="Verdana"/>
              </a:rPr>
              <a:t>c</a:t>
            </a:r>
            <a:r>
              <a:rPr sz="1900" spc="-135" dirty="0">
                <a:solidFill>
                  <a:srgbClr val="F7F7F7"/>
                </a:solidFill>
                <a:latin typeface="Verdana"/>
                <a:cs typeface="Verdana"/>
              </a:rPr>
              <a:t>a</a:t>
            </a:r>
            <a:r>
              <a:rPr sz="1900" spc="-85" dirty="0">
                <a:solidFill>
                  <a:srgbClr val="F7F7F7"/>
                </a:solidFill>
                <a:latin typeface="Verdana"/>
                <a:cs typeface="Verdana"/>
              </a:rPr>
              <a:t>t</a:t>
            </a:r>
            <a:r>
              <a:rPr sz="1900" spc="-50" dirty="0">
                <a:solidFill>
                  <a:srgbClr val="F7F7F7"/>
                </a:solidFill>
                <a:latin typeface="Verdana"/>
                <a:cs typeface="Verdana"/>
              </a:rPr>
              <a:t>i</a:t>
            </a:r>
            <a:r>
              <a:rPr sz="1900" spc="-95" dirty="0">
                <a:solidFill>
                  <a:srgbClr val="F7F7F7"/>
                </a:solidFill>
                <a:latin typeface="Verdana"/>
                <a:cs typeface="Verdana"/>
              </a:rPr>
              <a:t>o</a:t>
            </a:r>
            <a:r>
              <a:rPr sz="1900" spc="-90" dirty="0">
                <a:solidFill>
                  <a:srgbClr val="F7F7F7"/>
                </a:solidFill>
                <a:latin typeface="Verdana"/>
                <a:cs typeface="Verdana"/>
              </a:rPr>
              <a:t>n  d</a:t>
            </a:r>
            <a:r>
              <a:rPr sz="1900" spc="-95" dirty="0">
                <a:solidFill>
                  <a:srgbClr val="F7F7F7"/>
                </a:solidFill>
                <a:latin typeface="Verdana"/>
                <a:cs typeface="Verdana"/>
              </a:rPr>
              <a:t>e</a:t>
            </a:r>
            <a:r>
              <a:rPr sz="1900" spc="-195" dirty="0">
                <a:solidFill>
                  <a:srgbClr val="F7F7F7"/>
                </a:solidFill>
                <a:latin typeface="Verdana"/>
                <a:cs typeface="Verdana"/>
              </a:rPr>
              <a:t>v</a:t>
            </a:r>
            <a:r>
              <a:rPr sz="1900" spc="-95" dirty="0">
                <a:solidFill>
                  <a:srgbClr val="F7F7F7"/>
                </a:solidFill>
                <a:latin typeface="Verdana"/>
                <a:cs typeface="Verdana"/>
              </a:rPr>
              <a:t>e</a:t>
            </a:r>
            <a:r>
              <a:rPr sz="1900" spc="-5" dirty="0">
                <a:solidFill>
                  <a:srgbClr val="F7F7F7"/>
                </a:solidFill>
                <a:latin typeface="Verdana"/>
                <a:cs typeface="Verdana"/>
              </a:rPr>
              <a:t>l</a:t>
            </a:r>
            <a:r>
              <a:rPr sz="1900" spc="-95" dirty="0">
                <a:solidFill>
                  <a:srgbClr val="F7F7F7"/>
                </a:solidFill>
                <a:latin typeface="Verdana"/>
                <a:cs typeface="Verdana"/>
              </a:rPr>
              <a:t>o</a:t>
            </a:r>
            <a:r>
              <a:rPr sz="1900" spc="-90" dirty="0">
                <a:solidFill>
                  <a:srgbClr val="F7F7F7"/>
                </a:solidFill>
                <a:latin typeface="Verdana"/>
                <a:cs typeface="Verdana"/>
              </a:rPr>
              <a:t>p</a:t>
            </a:r>
            <a:r>
              <a:rPr sz="1900" spc="-195" dirty="0">
                <a:solidFill>
                  <a:srgbClr val="F7F7F7"/>
                </a:solidFill>
                <a:latin typeface="Verdana"/>
                <a:cs typeface="Verdana"/>
              </a:rPr>
              <a:t>m</a:t>
            </a:r>
            <a:r>
              <a:rPr sz="1900" spc="-95" dirty="0">
                <a:solidFill>
                  <a:srgbClr val="F7F7F7"/>
                </a:solidFill>
                <a:latin typeface="Verdana"/>
                <a:cs typeface="Verdana"/>
              </a:rPr>
              <a:t>e</a:t>
            </a:r>
            <a:r>
              <a:rPr sz="1900" spc="-130" dirty="0">
                <a:solidFill>
                  <a:srgbClr val="F7F7F7"/>
                </a:solidFill>
                <a:latin typeface="Verdana"/>
                <a:cs typeface="Verdana"/>
              </a:rPr>
              <a:t>n</a:t>
            </a:r>
            <a:r>
              <a:rPr sz="1900" spc="-85" dirty="0">
                <a:solidFill>
                  <a:srgbClr val="F7F7F7"/>
                </a:solidFill>
                <a:latin typeface="Verdana"/>
                <a:cs typeface="Verdana"/>
              </a:rPr>
              <a:t>t</a:t>
            </a:r>
            <a:r>
              <a:rPr sz="1900" spc="-22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900" spc="-135" dirty="0">
                <a:solidFill>
                  <a:srgbClr val="F7F7F7"/>
                </a:solidFill>
                <a:latin typeface="Verdana"/>
                <a:cs typeface="Verdana"/>
              </a:rPr>
              <a:t>a</a:t>
            </a:r>
            <a:r>
              <a:rPr sz="1900" spc="-130" dirty="0">
                <a:solidFill>
                  <a:srgbClr val="F7F7F7"/>
                </a:solidFill>
                <a:latin typeface="Verdana"/>
                <a:cs typeface="Verdana"/>
              </a:rPr>
              <a:t>n</a:t>
            </a:r>
            <a:r>
              <a:rPr sz="1900" spc="-85" dirty="0">
                <a:solidFill>
                  <a:srgbClr val="F7F7F7"/>
                </a:solidFill>
                <a:latin typeface="Verdana"/>
                <a:cs typeface="Verdana"/>
              </a:rPr>
              <a:t>d</a:t>
            </a:r>
            <a:r>
              <a:rPr sz="1900" spc="-22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900" spc="-85" dirty="0">
                <a:solidFill>
                  <a:srgbClr val="F7F7F7"/>
                </a:solidFill>
                <a:latin typeface="Verdana"/>
                <a:cs typeface="Verdana"/>
              </a:rPr>
              <a:t>t</a:t>
            </a:r>
            <a:r>
              <a:rPr sz="1900" spc="-95" dirty="0">
                <a:solidFill>
                  <a:srgbClr val="F7F7F7"/>
                </a:solidFill>
                <a:latin typeface="Verdana"/>
                <a:cs typeface="Verdana"/>
              </a:rPr>
              <a:t>e</a:t>
            </a:r>
            <a:r>
              <a:rPr sz="1900" spc="-70" dirty="0">
                <a:solidFill>
                  <a:srgbClr val="F7F7F7"/>
                </a:solidFill>
                <a:latin typeface="Verdana"/>
                <a:cs typeface="Verdana"/>
              </a:rPr>
              <a:t>s</a:t>
            </a:r>
            <a:r>
              <a:rPr sz="1900" spc="-85" dirty="0">
                <a:solidFill>
                  <a:srgbClr val="F7F7F7"/>
                </a:solidFill>
                <a:latin typeface="Verdana"/>
                <a:cs typeface="Verdana"/>
              </a:rPr>
              <a:t>t</a:t>
            </a:r>
            <a:r>
              <a:rPr sz="1900" spc="-50" dirty="0">
                <a:solidFill>
                  <a:srgbClr val="F7F7F7"/>
                </a:solidFill>
                <a:latin typeface="Verdana"/>
                <a:cs typeface="Verdana"/>
              </a:rPr>
              <a:t>i</a:t>
            </a:r>
            <a:r>
              <a:rPr sz="1900" spc="-130" dirty="0">
                <a:solidFill>
                  <a:srgbClr val="F7F7F7"/>
                </a:solidFill>
                <a:latin typeface="Verdana"/>
                <a:cs typeface="Verdana"/>
              </a:rPr>
              <a:t>n</a:t>
            </a:r>
            <a:r>
              <a:rPr sz="1900" spc="-190" dirty="0">
                <a:solidFill>
                  <a:srgbClr val="F7F7F7"/>
                </a:solidFill>
                <a:latin typeface="Verdana"/>
                <a:cs typeface="Verdana"/>
              </a:rPr>
              <a:t>g</a:t>
            </a:r>
            <a:r>
              <a:rPr sz="1900" spc="-175" dirty="0">
                <a:solidFill>
                  <a:srgbClr val="F7F7F7"/>
                </a:solidFill>
                <a:latin typeface="Verdana"/>
                <a:cs typeface="Verdana"/>
              </a:rPr>
              <a:t>,</a:t>
            </a:r>
            <a:r>
              <a:rPr sz="1900" spc="-22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900" spc="-105" dirty="0">
                <a:solidFill>
                  <a:srgbClr val="F7F7F7"/>
                </a:solidFill>
                <a:latin typeface="Verdana"/>
                <a:cs typeface="Verdana"/>
              </a:rPr>
              <a:t>w</a:t>
            </a:r>
            <a:r>
              <a:rPr sz="1900" spc="-50" dirty="0">
                <a:solidFill>
                  <a:srgbClr val="F7F7F7"/>
                </a:solidFill>
                <a:latin typeface="Verdana"/>
                <a:cs typeface="Verdana"/>
              </a:rPr>
              <a:t>i</a:t>
            </a:r>
            <a:r>
              <a:rPr sz="1900" spc="-85" dirty="0">
                <a:solidFill>
                  <a:srgbClr val="F7F7F7"/>
                </a:solidFill>
                <a:latin typeface="Verdana"/>
                <a:cs typeface="Verdana"/>
              </a:rPr>
              <a:t>t</a:t>
            </a:r>
            <a:r>
              <a:rPr sz="1900" spc="-130" dirty="0">
                <a:solidFill>
                  <a:srgbClr val="F7F7F7"/>
                </a:solidFill>
                <a:latin typeface="Verdana"/>
                <a:cs typeface="Verdana"/>
              </a:rPr>
              <a:t>h</a:t>
            </a:r>
            <a:r>
              <a:rPr sz="1900" spc="-95" dirty="0">
                <a:solidFill>
                  <a:srgbClr val="F7F7F7"/>
                </a:solidFill>
                <a:latin typeface="Verdana"/>
                <a:cs typeface="Verdana"/>
              </a:rPr>
              <a:t>o</a:t>
            </a:r>
            <a:r>
              <a:rPr sz="1900" spc="-130" dirty="0">
                <a:solidFill>
                  <a:srgbClr val="F7F7F7"/>
                </a:solidFill>
                <a:latin typeface="Verdana"/>
                <a:cs typeface="Verdana"/>
              </a:rPr>
              <a:t>u</a:t>
            </a:r>
            <a:r>
              <a:rPr sz="1900" spc="-85" dirty="0">
                <a:solidFill>
                  <a:srgbClr val="F7F7F7"/>
                </a:solidFill>
                <a:latin typeface="Verdana"/>
                <a:cs typeface="Verdana"/>
              </a:rPr>
              <a:t>t</a:t>
            </a:r>
            <a:r>
              <a:rPr sz="1900" spc="-22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900" spc="-85" dirty="0">
                <a:solidFill>
                  <a:srgbClr val="F7F7F7"/>
                </a:solidFill>
                <a:latin typeface="Verdana"/>
                <a:cs typeface="Verdana"/>
              </a:rPr>
              <a:t>t</a:t>
            </a:r>
            <a:r>
              <a:rPr sz="1900" spc="-130" dirty="0">
                <a:solidFill>
                  <a:srgbClr val="F7F7F7"/>
                </a:solidFill>
                <a:latin typeface="Verdana"/>
                <a:cs typeface="Verdana"/>
              </a:rPr>
              <a:t>h</a:t>
            </a:r>
            <a:r>
              <a:rPr sz="1900" spc="-90" dirty="0">
                <a:solidFill>
                  <a:srgbClr val="F7F7F7"/>
                </a:solidFill>
                <a:latin typeface="Verdana"/>
                <a:cs typeface="Verdana"/>
              </a:rPr>
              <a:t>e</a:t>
            </a:r>
            <a:r>
              <a:rPr sz="1900" spc="-22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900" spc="-130" dirty="0">
                <a:solidFill>
                  <a:srgbClr val="F7F7F7"/>
                </a:solidFill>
                <a:latin typeface="Verdana"/>
                <a:cs typeface="Verdana"/>
              </a:rPr>
              <a:t>n</a:t>
            </a:r>
            <a:r>
              <a:rPr sz="1900" spc="-95" dirty="0">
                <a:solidFill>
                  <a:srgbClr val="F7F7F7"/>
                </a:solidFill>
                <a:latin typeface="Verdana"/>
                <a:cs typeface="Verdana"/>
              </a:rPr>
              <a:t>ee</a:t>
            </a:r>
            <a:r>
              <a:rPr sz="1900" spc="-85" dirty="0">
                <a:solidFill>
                  <a:srgbClr val="F7F7F7"/>
                </a:solidFill>
                <a:latin typeface="Verdana"/>
                <a:cs typeface="Verdana"/>
              </a:rPr>
              <a:t>d</a:t>
            </a:r>
            <a:r>
              <a:rPr sz="1900" spc="-22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900" spc="-55" dirty="0">
                <a:solidFill>
                  <a:srgbClr val="F7F7F7"/>
                </a:solidFill>
                <a:latin typeface="Verdana"/>
                <a:cs typeface="Verdana"/>
              </a:rPr>
              <a:t>f</a:t>
            </a:r>
            <a:r>
              <a:rPr sz="1900" spc="-95" dirty="0">
                <a:solidFill>
                  <a:srgbClr val="F7F7F7"/>
                </a:solidFill>
                <a:latin typeface="Verdana"/>
                <a:cs typeface="Verdana"/>
              </a:rPr>
              <a:t>o</a:t>
            </a:r>
            <a:r>
              <a:rPr sz="1900" spc="-105" dirty="0">
                <a:solidFill>
                  <a:srgbClr val="F7F7F7"/>
                </a:solidFill>
                <a:latin typeface="Verdana"/>
                <a:cs typeface="Verdana"/>
              </a:rPr>
              <a:t>r  </a:t>
            </a:r>
            <a:r>
              <a:rPr sz="1900" spc="-145" dirty="0">
                <a:solidFill>
                  <a:srgbClr val="F7F7F7"/>
                </a:solidFill>
                <a:latin typeface="Verdana"/>
                <a:cs typeface="Verdana"/>
              </a:rPr>
              <a:t>managing </a:t>
            </a:r>
            <a:r>
              <a:rPr sz="1900" spc="-105" dirty="0">
                <a:solidFill>
                  <a:srgbClr val="F7F7F7"/>
                </a:solidFill>
                <a:latin typeface="Verdana"/>
                <a:cs typeface="Verdana"/>
              </a:rPr>
              <a:t>infrastructure, </a:t>
            </a:r>
            <a:r>
              <a:rPr sz="1900" spc="-110" dirty="0">
                <a:solidFill>
                  <a:srgbClr val="F7F7F7"/>
                </a:solidFill>
                <a:latin typeface="Verdana"/>
                <a:cs typeface="Verdana"/>
              </a:rPr>
              <a:t>operating </a:t>
            </a:r>
            <a:r>
              <a:rPr sz="1900" spc="-120" dirty="0">
                <a:solidFill>
                  <a:srgbClr val="F7F7F7"/>
                </a:solidFill>
                <a:latin typeface="Verdana"/>
                <a:cs typeface="Verdana"/>
              </a:rPr>
              <a:t>systems, </a:t>
            </a:r>
            <a:r>
              <a:rPr sz="1900" spc="-105" dirty="0">
                <a:solidFill>
                  <a:srgbClr val="F7F7F7"/>
                </a:solidFill>
                <a:latin typeface="Verdana"/>
                <a:cs typeface="Verdana"/>
              </a:rPr>
              <a:t>or </a:t>
            </a:r>
            <a:r>
              <a:rPr sz="1900" spc="-10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900" spc="-105" dirty="0">
                <a:solidFill>
                  <a:srgbClr val="F7F7F7"/>
                </a:solidFill>
                <a:latin typeface="Verdana"/>
                <a:cs typeface="Verdana"/>
              </a:rPr>
              <a:t>middleware. </a:t>
            </a:r>
            <a:r>
              <a:rPr sz="1900" spc="-114" dirty="0">
                <a:solidFill>
                  <a:srgbClr val="F7F7F7"/>
                </a:solidFill>
                <a:latin typeface="Verdana"/>
                <a:cs typeface="Verdana"/>
              </a:rPr>
              <a:t>PaaS </a:t>
            </a:r>
            <a:r>
              <a:rPr sz="1900" spc="-105" dirty="0">
                <a:solidFill>
                  <a:srgbClr val="F7F7F7"/>
                </a:solidFill>
                <a:latin typeface="Verdana"/>
                <a:cs typeface="Verdana"/>
              </a:rPr>
              <a:t>providers </a:t>
            </a:r>
            <a:r>
              <a:rPr sz="1900" spc="-85" dirty="0">
                <a:solidFill>
                  <a:srgbClr val="F7F7F7"/>
                </a:solidFill>
                <a:latin typeface="Verdana"/>
                <a:cs typeface="Verdana"/>
              </a:rPr>
              <a:t>offer different </a:t>
            </a:r>
            <a:r>
              <a:rPr sz="1900" spc="-105" dirty="0">
                <a:solidFill>
                  <a:srgbClr val="F7F7F7"/>
                </a:solidFill>
                <a:latin typeface="Verdana"/>
                <a:cs typeface="Verdana"/>
              </a:rPr>
              <a:t>types </a:t>
            </a:r>
            <a:r>
              <a:rPr sz="1900" spc="-75" dirty="0">
                <a:solidFill>
                  <a:srgbClr val="F7F7F7"/>
                </a:solidFill>
                <a:latin typeface="Verdana"/>
                <a:cs typeface="Verdana"/>
              </a:rPr>
              <a:t>of </a:t>
            </a:r>
            <a:r>
              <a:rPr sz="1900" spc="-70" dirty="0">
                <a:solidFill>
                  <a:srgbClr val="F7F7F7"/>
                </a:solidFill>
                <a:latin typeface="Verdana"/>
                <a:cs typeface="Verdana"/>
              </a:rPr>
              <a:t> s</a:t>
            </a:r>
            <a:r>
              <a:rPr sz="1900" spc="-95" dirty="0">
                <a:solidFill>
                  <a:srgbClr val="F7F7F7"/>
                </a:solidFill>
                <a:latin typeface="Verdana"/>
                <a:cs typeface="Verdana"/>
              </a:rPr>
              <a:t>e</a:t>
            </a:r>
            <a:r>
              <a:rPr sz="1900" spc="-120" dirty="0">
                <a:solidFill>
                  <a:srgbClr val="F7F7F7"/>
                </a:solidFill>
                <a:latin typeface="Verdana"/>
                <a:cs typeface="Verdana"/>
              </a:rPr>
              <a:t>r</a:t>
            </a:r>
            <a:r>
              <a:rPr sz="1900" spc="-195" dirty="0">
                <a:solidFill>
                  <a:srgbClr val="F7F7F7"/>
                </a:solidFill>
                <a:latin typeface="Verdana"/>
                <a:cs typeface="Verdana"/>
              </a:rPr>
              <a:t>v</a:t>
            </a:r>
            <a:r>
              <a:rPr sz="1900" spc="-50" dirty="0">
                <a:solidFill>
                  <a:srgbClr val="F7F7F7"/>
                </a:solidFill>
                <a:latin typeface="Verdana"/>
                <a:cs typeface="Verdana"/>
              </a:rPr>
              <a:t>i</a:t>
            </a:r>
            <a:r>
              <a:rPr sz="1900" spc="-40" dirty="0">
                <a:solidFill>
                  <a:srgbClr val="F7F7F7"/>
                </a:solidFill>
                <a:latin typeface="Verdana"/>
                <a:cs typeface="Verdana"/>
              </a:rPr>
              <a:t>c</a:t>
            </a:r>
            <a:r>
              <a:rPr sz="1900" spc="-95" dirty="0">
                <a:solidFill>
                  <a:srgbClr val="F7F7F7"/>
                </a:solidFill>
                <a:latin typeface="Verdana"/>
                <a:cs typeface="Verdana"/>
              </a:rPr>
              <a:t>e</a:t>
            </a:r>
            <a:r>
              <a:rPr sz="1900" spc="-70" dirty="0">
                <a:solidFill>
                  <a:srgbClr val="F7F7F7"/>
                </a:solidFill>
                <a:latin typeface="Verdana"/>
                <a:cs typeface="Verdana"/>
              </a:rPr>
              <a:t>s</a:t>
            </a:r>
            <a:r>
              <a:rPr sz="1900" spc="-175" dirty="0">
                <a:solidFill>
                  <a:srgbClr val="F7F7F7"/>
                </a:solidFill>
                <a:latin typeface="Verdana"/>
                <a:cs typeface="Verdana"/>
              </a:rPr>
              <a:t>,</a:t>
            </a:r>
            <a:r>
              <a:rPr sz="1900" spc="-22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900" spc="-50" dirty="0">
                <a:solidFill>
                  <a:srgbClr val="F7F7F7"/>
                </a:solidFill>
                <a:latin typeface="Verdana"/>
                <a:cs typeface="Verdana"/>
              </a:rPr>
              <a:t>i</a:t>
            </a:r>
            <a:r>
              <a:rPr sz="1900" spc="-130" dirty="0">
                <a:solidFill>
                  <a:srgbClr val="F7F7F7"/>
                </a:solidFill>
                <a:latin typeface="Verdana"/>
                <a:cs typeface="Verdana"/>
              </a:rPr>
              <a:t>n</a:t>
            </a:r>
            <a:r>
              <a:rPr sz="1900" spc="-40" dirty="0">
                <a:solidFill>
                  <a:srgbClr val="F7F7F7"/>
                </a:solidFill>
                <a:latin typeface="Verdana"/>
                <a:cs typeface="Verdana"/>
              </a:rPr>
              <a:t>c</a:t>
            </a:r>
            <a:r>
              <a:rPr sz="1900" spc="-5" dirty="0">
                <a:solidFill>
                  <a:srgbClr val="F7F7F7"/>
                </a:solidFill>
                <a:latin typeface="Verdana"/>
                <a:cs typeface="Verdana"/>
              </a:rPr>
              <a:t>l</a:t>
            </a:r>
            <a:r>
              <a:rPr sz="1900" spc="-130" dirty="0">
                <a:solidFill>
                  <a:srgbClr val="F7F7F7"/>
                </a:solidFill>
                <a:latin typeface="Verdana"/>
                <a:cs typeface="Verdana"/>
              </a:rPr>
              <a:t>u</a:t>
            </a:r>
            <a:r>
              <a:rPr sz="1900" spc="-90" dirty="0">
                <a:solidFill>
                  <a:srgbClr val="F7F7F7"/>
                </a:solidFill>
                <a:latin typeface="Verdana"/>
                <a:cs typeface="Verdana"/>
              </a:rPr>
              <a:t>d</a:t>
            </a:r>
            <a:r>
              <a:rPr sz="1900" spc="-50" dirty="0">
                <a:solidFill>
                  <a:srgbClr val="F7F7F7"/>
                </a:solidFill>
                <a:latin typeface="Verdana"/>
                <a:cs typeface="Verdana"/>
              </a:rPr>
              <a:t>i</a:t>
            </a:r>
            <a:r>
              <a:rPr sz="1900" spc="-130" dirty="0">
                <a:solidFill>
                  <a:srgbClr val="F7F7F7"/>
                </a:solidFill>
                <a:latin typeface="Verdana"/>
                <a:cs typeface="Verdana"/>
              </a:rPr>
              <a:t>n</a:t>
            </a:r>
            <a:r>
              <a:rPr sz="1900" spc="-185" dirty="0">
                <a:solidFill>
                  <a:srgbClr val="F7F7F7"/>
                </a:solidFill>
                <a:latin typeface="Verdana"/>
                <a:cs typeface="Verdana"/>
              </a:rPr>
              <a:t>g</a:t>
            </a:r>
            <a:r>
              <a:rPr sz="1900" spc="-22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900" spc="-135" dirty="0">
                <a:solidFill>
                  <a:srgbClr val="F7F7F7"/>
                </a:solidFill>
                <a:latin typeface="Verdana"/>
                <a:cs typeface="Verdana"/>
              </a:rPr>
              <a:t>a</a:t>
            </a:r>
            <a:r>
              <a:rPr sz="1900" spc="-90" dirty="0">
                <a:solidFill>
                  <a:srgbClr val="F7F7F7"/>
                </a:solidFill>
                <a:latin typeface="Verdana"/>
                <a:cs typeface="Verdana"/>
              </a:rPr>
              <a:t>pp</a:t>
            </a:r>
            <a:r>
              <a:rPr sz="1900" spc="-5" dirty="0">
                <a:solidFill>
                  <a:srgbClr val="F7F7F7"/>
                </a:solidFill>
                <a:latin typeface="Verdana"/>
                <a:cs typeface="Verdana"/>
              </a:rPr>
              <a:t>l</a:t>
            </a:r>
            <a:r>
              <a:rPr sz="1900" spc="-50" dirty="0">
                <a:solidFill>
                  <a:srgbClr val="F7F7F7"/>
                </a:solidFill>
                <a:latin typeface="Verdana"/>
                <a:cs typeface="Verdana"/>
              </a:rPr>
              <a:t>i</a:t>
            </a:r>
            <a:r>
              <a:rPr sz="1900" spc="-40" dirty="0">
                <a:solidFill>
                  <a:srgbClr val="F7F7F7"/>
                </a:solidFill>
                <a:latin typeface="Verdana"/>
                <a:cs typeface="Verdana"/>
              </a:rPr>
              <a:t>c</a:t>
            </a:r>
            <a:r>
              <a:rPr sz="1900" spc="-135" dirty="0">
                <a:solidFill>
                  <a:srgbClr val="F7F7F7"/>
                </a:solidFill>
                <a:latin typeface="Verdana"/>
                <a:cs typeface="Verdana"/>
              </a:rPr>
              <a:t>a</a:t>
            </a:r>
            <a:r>
              <a:rPr sz="1900" spc="-85" dirty="0">
                <a:solidFill>
                  <a:srgbClr val="F7F7F7"/>
                </a:solidFill>
                <a:latin typeface="Verdana"/>
                <a:cs typeface="Verdana"/>
              </a:rPr>
              <a:t>t</a:t>
            </a:r>
            <a:r>
              <a:rPr sz="1900" spc="-50" dirty="0">
                <a:solidFill>
                  <a:srgbClr val="F7F7F7"/>
                </a:solidFill>
                <a:latin typeface="Verdana"/>
                <a:cs typeface="Verdana"/>
              </a:rPr>
              <a:t>i</a:t>
            </a:r>
            <a:r>
              <a:rPr sz="1900" spc="-95" dirty="0">
                <a:solidFill>
                  <a:srgbClr val="F7F7F7"/>
                </a:solidFill>
                <a:latin typeface="Verdana"/>
                <a:cs typeface="Verdana"/>
              </a:rPr>
              <a:t>o</a:t>
            </a:r>
            <a:r>
              <a:rPr sz="1900" spc="-125" dirty="0">
                <a:solidFill>
                  <a:srgbClr val="F7F7F7"/>
                </a:solidFill>
                <a:latin typeface="Verdana"/>
                <a:cs typeface="Verdana"/>
              </a:rPr>
              <a:t>n</a:t>
            </a:r>
            <a:r>
              <a:rPr sz="1900" spc="-22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900" spc="-130" dirty="0">
                <a:solidFill>
                  <a:srgbClr val="F7F7F7"/>
                </a:solidFill>
                <a:latin typeface="Verdana"/>
                <a:cs typeface="Verdana"/>
              </a:rPr>
              <a:t>h</a:t>
            </a:r>
            <a:r>
              <a:rPr sz="1900" spc="-95" dirty="0">
                <a:solidFill>
                  <a:srgbClr val="F7F7F7"/>
                </a:solidFill>
                <a:latin typeface="Verdana"/>
                <a:cs typeface="Verdana"/>
              </a:rPr>
              <a:t>o</a:t>
            </a:r>
            <a:r>
              <a:rPr sz="1900" spc="-70" dirty="0">
                <a:solidFill>
                  <a:srgbClr val="F7F7F7"/>
                </a:solidFill>
                <a:latin typeface="Verdana"/>
                <a:cs typeface="Verdana"/>
              </a:rPr>
              <a:t>s</a:t>
            </a:r>
            <a:r>
              <a:rPr sz="1900" spc="-85" dirty="0">
                <a:solidFill>
                  <a:srgbClr val="F7F7F7"/>
                </a:solidFill>
                <a:latin typeface="Verdana"/>
                <a:cs typeface="Verdana"/>
              </a:rPr>
              <a:t>t</a:t>
            </a:r>
            <a:r>
              <a:rPr sz="1900" spc="-50" dirty="0">
                <a:solidFill>
                  <a:srgbClr val="F7F7F7"/>
                </a:solidFill>
                <a:latin typeface="Verdana"/>
                <a:cs typeface="Verdana"/>
              </a:rPr>
              <a:t>i</a:t>
            </a:r>
            <a:r>
              <a:rPr sz="1900" spc="-130" dirty="0">
                <a:solidFill>
                  <a:srgbClr val="F7F7F7"/>
                </a:solidFill>
                <a:latin typeface="Verdana"/>
                <a:cs typeface="Verdana"/>
              </a:rPr>
              <a:t>n</a:t>
            </a:r>
            <a:r>
              <a:rPr sz="1900" spc="-190" dirty="0">
                <a:solidFill>
                  <a:srgbClr val="F7F7F7"/>
                </a:solidFill>
                <a:latin typeface="Verdana"/>
                <a:cs typeface="Verdana"/>
              </a:rPr>
              <a:t>g</a:t>
            </a:r>
            <a:r>
              <a:rPr sz="1900" spc="-175" dirty="0">
                <a:solidFill>
                  <a:srgbClr val="F7F7F7"/>
                </a:solidFill>
                <a:latin typeface="Verdana"/>
                <a:cs typeface="Verdana"/>
              </a:rPr>
              <a:t>,</a:t>
            </a:r>
            <a:r>
              <a:rPr sz="1900" spc="-22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900" spc="-90" dirty="0">
                <a:solidFill>
                  <a:srgbClr val="F7F7F7"/>
                </a:solidFill>
                <a:latin typeface="Verdana"/>
                <a:cs typeface="Verdana"/>
              </a:rPr>
              <a:t>d</a:t>
            </a:r>
            <a:r>
              <a:rPr sz="1900" spc="-135" dirty="0">
                <a:solidFill>
                  <a:srgbClr val="F7F7F7"/>
                </a:solidFill>
                <a:latin typeface="Verdana"/>
                <a:cs typeface="Verdana"/>
              </a:rPr>
              <a:t>a</a:t>
            </a:r>
            <a:r>
              <a:rPr sz="1900" spc="-85" dirty="0">
                <a:solidFill>
                  <a:srgbClr val="F7F7F7"/>
                </a:solidFill>
                <a:latin typeface="Verdana"/>
                <a:cs typeface="Verdana"/>
              </a:rPr>
              <a:t>t</a:t>
            </a:r>
            <a:r>
              <a:rPr sz="1900" spc="-135" dirty="0">
                <a:solidFill>
                  <a:srgbClr val="F7F7F7"/>
                </a:solidFill>
                <a:latin typeface="Verdana"/>
                <a:cs typeface="Verdana"/>
              </a:rPr>
              <a:t>a</a:t>
            </a:r>
            <a:r>
              <a:rPr sz="1900" spc="-90" dirty="0">
                <a:solidFill>
                  <a:srgbClr val="F7F7F7"/>
                </a:solidFill>
                <a:latin typeface="Verdana"/>
                <a:cs typeface="Verdana"/>
              </a:rPr>
              <a:t>b</a:t>
            </a:r>
            <a:r>
              <a:rPr sz="1900" spc="-135" dirty="0">
                <a:solidFill>
                  <a:srgbClr val="F7F7F7"/>
                </a:solidFill>
                <a:latin typeface="Verdana"/>
                <a:cs typeface="Verdana"/>
              </a:rPr>
              <a:t>a</a:t>
            </a:r>
            <a:r>
              <a:rPr sz="1900" spc="-70" dirty="0">
                <a:solidFill>
                  <a:srgbClr val="F7F7F7"/>
                </a:solidFill>
                <a:latin typeface="Verdana"/>
                <a:cs typeface="Verdana"/>
              </a:rPr>
              <a:t>s</a:t>
            </a:r>
            <a:r>
              <a:rPr sz="1900" spc="-65" dirty="0">
                <a:solidFill>
                  <a:srgbClr val="F7F7F7"/>
                </a:solidFill>
                <a:latin typeface="Verdana"/>
                <a:cs typeface="Verdana"/>
              </a:rPr>
              <a:t>e  </a:t>
            </a:r>
            <a:r>
              <a:rPr sz="1900" spc="-195" dirty="0">
                <a:solidFill>
                  <a:srgbClr val="F7F7F7"/>
                </a:solidFill>
                <a:latin typeface="Verdana"/>
                <a:cs typeface="Verdana"/>
              </a:rPr>
              <a:t>m</a:t>
            </a:r>
            <a:r>
              <a:rPr sz="1900" spc="-135" dirty="0">
                <a:solidFill>
                  <a:srgbClr val="F7F7F7"/>
                </a:solidFill>
                <a:latin typeface="Verdana"/>
                <a:cs typeface="Verdana"/>
              </a:rPr>
              <a:t>a</a:t>
            </a:r>
            <a:r>
              <a:rPr sz="1900" spc="-130" dirty="0">
                <a:solidFill>
                  <a:srgbClr val="F7F7F7"/>
                </a:solidFill>
                <a:latin typeface="Verdana"/>
                <a:cs typeface="Verdana"/>
              </a:rPr>
              <a:t>n</a:t>
            </a:r>
            <a:r>
              <a:rPr sz="1900" spc="-135" dirty="0">
                <a:solidFill>
                  <a:srgbClr val="F7F7F7"/>
                </a:solidFill>
                <a:latin typeface="Verdana"/>
                <a:cs typeface="Verdana"/>
              </a:rPr>
              <a:t>a</a:t>
            </a:r>
            <a:r>
              <a:rPr sz="1900" spc="-190" dirty="0">
                <a:solidFill>
                  <a:srgbClr val="F7F7F7"/>
                </a:solidFill>
                <a:latin typeface="Verdana"/>
                <a:cs typeface="Verdana"/>
              </a:rPr>
              <a:t>g</a:t>
            </a:r>
            <a:r>
              <a:rPr sz="1900" spc="-95" dirty="0">
                <a:solidFill>
                  <a:srgbClr val="F7F7F7"/>
                </a:solidFill>
                <a:latin typeface="Verdana"/>
                <a:cs typeface="Verdana"/>
              </a:rPr>
              <a:t>e</a:t>
            </a:r>
            <a:r>
              <a:rPr sz="1900" spc="-195" dirty="0">
                <a:solidFill>
                  <a:srgbClr val="F7F7F7"/>
                </a:solidFill>
                <a:latin typeface="Verdana"/>
                <a:cs typeface="Verdana"/>
              </a:rPr>
              <a:t>m</a:t>
            </a:r>
            <a:r>
              <a:rPr sz="1900" spc="-95" dirty="0">
                <a:solidFill>
                  <a:srgbClr val="F7F7F7"/>
                </a:solidFill>
                <a:latin typeface="Verdana"/>
                <a:cs typeface="Verdana"/>
              </a:rPr>
              <a:t>e</a:t>
            </a:r>
            <a:r>
              <a:rPr sz="1900" spc="-130" dirty="0">
                <a:solidFill>
                  <a:srgbClr val="F7F7F7"/>
                </a:solidFill>
                <a:latin typeface="Verdana"/>
                <a:cs typeface="Verdana"/>
              </a:rPr>
              <a:t>n</a:t>
            </a:r>
            <a:r>
              <a:rPr sz="1900" spc="-85" dirty="0">
                <a:solidFill>
                  <a:srgbClr val="F7F7F7"/>
                </a:solidFill>
                <a:latin typeface="Verdana"/>
                <a:cs typeface="Verdana"/>
              </a:rPr>
              <a:t>t</a:t>
            </a:r>
            <a:r>
              <a:rPr sz="1900" spc="-175" dirty="0">
                <a:solidFill>
                  <a:srgbClr val="F7F7F7"/>
                </a:solidFill>
                <a:latin typeface="Verdana"/>
                <a:cs typeface="Verdana"/>
              </a:rPr>
              <a:t>,</a:t>
            </a:r>
            <a:r>
              <a:rPr sz="1900" spc="-22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900" spc="-135" dirty="0">
                <a:solidFill>
                  <a:srgbClr val="F7F7F7"/>
                </a:solidFill>
                <a:latin typeface="Verdana"/>
                <a:cs typeface="Verdana"/>
              </a:rPr>
              <a:t>a</a:t>
            </a:r>
            <a:r>
              <a:rPr sz="1900" spc="-130" dirty="0">
                <a:solidFill>
                  <a:srgbClr val="F7F7F7"/>
                </a:solidFill>
                <a:latin typeface="Verdana"/>
                <a:cs typeface="Verdana"/>
              </a:rPr>
              <a:t>n</a:t>
            </a:r>
            <a:r>
              <a:rPr sz="1900" spc="-85" dirty="0">
                <a:solidFill>
                  <a:srgbClr val="F7F7F7"/>
                </a:solidFill>
                <a:latin typeface="Verdana"/>
                <a:cs typeface="Verdana"/>
              </a:rPr>
              <a:t>d</a:t>
            </a:r>
            <a:r>
              <a:rPr sz="1900" spc="-22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900" spc="-90" dirty="0">
                <a:solidFill>
                  <a:srgbClr val="F7F7F7"/>
                </a:solidFill>
                <a:latin typeface="Verdana"/>
                <a:cs typeface="Verdana"/>
              </a:rPr>
              <a:t>d</a:t>
            </a:r>
            <a:r>
              <a:rPr sz="1900" spc="-95" dirty="0">
                <a:solidFill>
                  <a:srgbClr val="F7F7F7"/>
                </a:solidFill>
                <a:latin typeface="Verdana"/>
                <a:cs typeface="Verdana"/>
              </a:rPr>
              <a:t>e</a:t>
            </a:r>
            <a:r>
              <a:rPr sz="1900" spc="-195" dirty="0">
                <a:solidFill>
                  <a:srgbClr val="F7F7F7"/>
                </a:solidFill>
                <a:latin typeface="Verdana"/>
                <a:cs typeface="Verdana"/>
              </a:rPr>
              <a:t>v</a:t>
            </a:r>
            <a:r>
              <a:rPr sz="1900" spc="-95" dirty="0">
                <a:solidFill>
                  <a:srgbClr val="F7F7F7"/>
                </a:solidFill>
                <a:latin typeface="Verdana"/>
                <a:cs typeface="Verdana"/>
              </a:rPr>
              <a:t>e</a:t>
            </a:r>
            <a:r>
              <a:rPr sz="1900" spc="-5" dirty="0">
                <a:solidFill>
                  <a:srgbClr val="F7F7F7"/>
                </a:solidFill>
                <a:latin typeface="Verdana"/>
                <a:cs typeface="Verdana"/>
              </a:rPr>
              <a:t>l</a:t>
            </a:r>
            <a:r>
              <a:rPr sz="1900" spc="-95" dirty="0">
                <a:solidFill>
                  <a:srgbClr val="F7F7F7"/>
                </a:solidFill>
                <a:latin typeface="Verdana"/>
                <a:cs typeface="Verdana"/>
              </a:rPr>
              <a:t>o</a:t>
            </a:r>
            <a:r>
              <a:rPr sz="1900" spc="-90" dirty="0">
                <a:solidFill>
                  <a:srgbClr val="F7F7F7"/>
                </a:solidFill>
                <a:latin typeface="Verdana"/>
                <a:cs typeface="Verdana"/>
              </a:rPr>
              <a:t>p</a:t>
            </a:r>
            <a:r>
              <a:rPr sz="1900" spc="-195" dirty="0">
                <a:solidFill>
                  <a:srgbClr val="F7F7F7"/>
                </a:solidFill>
                <a:latin typeface="Verdana"/>
                <a:cs typeface="Verdana"/>
              </a:rPr>
              <a:t>m</a:t>
            </a:r>
            <a:r>
              <a:rPr sz="1900" spc="-95" dirty="0">
                <a:solidFill>
                  <a:srgbClr val="F7F7F7"/>
                </a:solidFill>
                <a:latin typeface="Verdana"/>
                <a:cs typeface="Verdana"/>
              </a:rPr>
              <a:t>e</a:t>
            </a:r>
            <a:r>
              <a:rPr sz="1900" spc="-130" dirty="0">
                <a:solidFill>
                  <a:srgbClr val="F7F7F7"/>
                </a:solidFill>
                <a:latin typeface="Verdana"/>
                <a:cs typeface="Verdana"/>
              </a:rPr>
              <a:t>n</a:t>
            </a:r>
            <a:r>
              <a:rPr sz="1900" spc="-85" dirty="0">
                <a:solidFill>
                  <a:srgbClr val="F7F7F7"/>
                </a:solidFill>
                <a:latin typeface="Verdana"/>
                <a:cs typeface="Verdana"/>
              </a:rPr>
              <a:t>t</a:t>
            </a:r>
            <a:r>
              <a:rPr sz="1900" spc="-22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900" spc="-85" dirty="0">
                <a:solidFill>
                  <a:srgbClr val="F7F7F7"/>
                </a:solidFill>
                <a:latin typeface="Verdana"/>
                <a:cs typeface="Verdana"/>
              </a:rPr>
              <a:t>t</a:t>
            </a:r>
            <a:r>
              <a:rPr sz="1900" spc="-95" dirty="0">
                <a:solidFill>
                  <a:srgbClr val="F7F7F7"/>
                </a:solidFill>
                <a:latin typeface="Verdana"/>
                <a:cs typeface="Verdana"/>
              </a:rPr>
              <a:t>oo</a:t>
            </a:r>
            <a:r>
              <a:rPr sz="1900" spc="-5" dirty="0">
                <a:solidFill>
                  <a:srgbClr val="F7F7F7"/>
                </a:solidFill>
                <a:latin typeface="Verdana"/>
                <a:cs typeface="Verdana"/>
              </a:rPr>
              <a:t>l</a:t>
            </a:r>
            <a:r>
              <a:rPr sz="1900" spc="-70" dirty="0">
                <a:solidFill>
                  <a:srgbClr val="F7F7F7"/>
                </a:solidFill>
                <a:latin typeface="Verdana"/>
                <a:cs typeface="Verdana"/>
              </a:rPr>
              <a:t>s</a:t>
            </a:r>
            <a:r>
              <a:rPr sz="1900" spc="-175" dirty="0">
                <a:solidFill>
                  <a:srgbClr val="F7F7F7"/>
                </a:solidFill>
                <a:latin typeface="Verdana"/>
                <a:cs typeface="Verdana"/>
              </a:rPr>
              <a:t>,</a:t>
            </a:r>
            <a:r>
              <a:rPr sz="1900" spc="-22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900" spc="-135" dirty="0">
                <a:solidFill>
                  <a:srgbClr val="F7F7F7"/>
                </a:solidFill>
                <a:latin typeface="Verdana"/>
                <a:cs typeface="Verdana"/>
              </a:rPr>
              <a:t>a</a:t>
            </a:r>
            <a:r>
              <a:rPr sz="1900" spc="-5" dirty="0">
                <a:solidFill>
                  <a:srgbClr val="F7F7F7"/>
                </a:solidFill>
                <a:latin typeface="Verdana"/>
                <a:cs typeface="Verdana"/>
              </a:rPr>
              <a:t>ll</a:t>
            </a:r>
            <a:r>
              <a:rPr sz="1900" spc="-95" dirty="0">
                <a:solidFill>
                  <a:srgbClr val="F7F7F7"/>
                </a:solidFill>
                <a:latin typeface="Verdana"/>
                <a:cs typeface="Verdana"/>
              </a:rPr>
              <a:t>o</a:t>
            </a:r>
            <a:r>
              <a:rPr sz="1900" spc="-105" dirty="0">
                <a:solidFill>
                  <a:srgbClr val="F7F7F7"/>
                </a:solidFill>
                <a:latin typeface="Verdana"/>
                <a:cs typeface="Verdana"/>
              </a:rPr>
              <a:t>w</a:t>
            </a:r>
            <a:r>
              <a:rPr sz="1900" spc="-50" dirty="0">
                <a:solidFill>
                  <a:srgbClr val="F7F7F7"/>
                </a:solidFill>
                <a:latin typeface="Verdana"/>
                <a:cs typeface="Verdana"/>
              </a:rPr>
              <a:t>i</a:t>
            </a:r>
            <a:r>
              <a:rPr sz="1900" spc="-130" dirty="0">
                <a:solidFill>
                  <a:srgbClr val="F7F7F7"/>
                </a:solidFill>
                <a:latin typeface="Verdana"/>
                <a:cs typeface="Verdana"/>
              </a:rPr>
              <a:t>ng  </a:t>
            </a:r>
            <a:r>
              <a:rPr sz="1900" spc="-95" dirty="0">
                <a:solidFill>
                  <a:srgbClr val="F7F7F7"/>
                </a:solidFill>
                <a:latin typeface="Verdana"/>
                <a:cs typeface="Verdana"/>
              </a:rPr>
              <a:t>developers</a:t>
            </a:r>
            <a:r>
              <a:rPr sz="1900" spc="-22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900" spc="-90" dirty="0">
                <a:solidFill>
                  <a:srgbClr val="F7F7F7"/>
                </a:solidFill>
                <a:latin typeface="Verdana"/>
                <a:cs typeface="Verdana"/>
              </a:rPr>
              <a:t>to</a:t>
            </a:r>
            <a:r>
              <a:rPr sz="1900" spc="-22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900" spc="-95" dirty="0">
                <a:solidFill>
                  <a:srgbClr val="F7F7F7"/>
                </a:solidFill>
                <a:latin typeface="Verdana"/>
                <a:cs typeface="Verdana"/>
              </a:rPr>
              <a:t>create</a:t>
            </a:r>
            <a:r>
              <a:rPr sz="1900" spc="-215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900" spc="-114" dirty="0">
                <a:solidFill>
                  <a:srgbClr val="F7F7F7"/>
                </a:solidFill>
                <a:latin typeface="Verdana"/>
                <a:cs typeface="Verdana"/>
              </a:rPr>
              <a:t>and</a:t>
            </a:r>
            <a:r>
              <a:rPr sz="1900" spc="-22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900" spc="-95" dirty="0">
                <a:solidFill>
                  <a:srgbClr val="F7F7F7"/>
                </a:solidFill>
                <a:latin typeface="Verdana"/>
                <a:cs typeface="Verdana"/>
              </a:rPr>
              <a:t>deploy</a:t>
            </a:r>
            <a:r>
              <a:rPr sz="1900" spc="-215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900" spc="-80" dirty="0">
                <a:solidFill>
                  <a:srgbClr val="F7F7F7"/>
                </a:solidFill>
                <a:latin typeface="Verdana"/>
                <a:cs typeface="Verdana"/>
              </a:rPr>
              <a:t>applications</a:t>
            </a:r>
            <a:r>
              <a:rPr sz="1900" spc="-22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900" spc="-90" dirty="0">
                <a:solidFill>
                  <a:srgbClr val="F7F7F7"/>
                </a:solidFill>
                <a:latin typeface="Verdana"/>
                <a:cs typeface="Verdana"/>
              </a:rPr>
              <a:t>quickly </a:t>
            </a:r>
            <a:r>
              <a:rPr sz="1900" spc="-65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900" spc="-135" dirty="0">
                <a:solidFill>
                  <a:srgbClr val="F7F7F7"/>
                </a:solidFill>
                <a:latin typeface="Verdana"/>
                <a:cs typeface="Verdana"/>
              </a:rPr>
              <a:t>a</a:t>
            </a:r>
            <a:r>
              <a:rPr sz="1900" spc="-130" dirty="0">
                <a:solidFill>
                  <a:srgbClr val="F7F7F7"/>
                </a:solidFill>
                <a:latin typeface="Verdana"/>
                <a:cs typeface="Verdana"/>
              </a:rPr>
              <a:t>n</a:t>
            </a:r>
            <a:r>
              <a:rPr sz="1900" spc="-85" dirty="0">
                <a:solidFill>
                  <a:srgbClr val="F7F7F7"/>
                </a:solidFill>
                <a:latin typeface="Verdana"/>
                <a:cs typeface="Verdana"/>
              </a:rPr>
              <a:t>d</a:t>
            </a:r>
            <a:r>
              <a:rPr sz="1900" spc="-22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900" spc="-95" dirty="0">
                <a:solidFill>
                  <a:srgbClr val="F7F7F7"/>
                </a:solidFill>
                <a:latin typeface="Verdana"/>
                <a:cs typeface="Verdana"/>
              </a:rPr>
              <a:t>e</a:t>
            </a:r>
            <a:r>
              <a:rPr sz="1900" spc="-135" dirty="0">
                <a:solidFill>
                  <a:srgbClr val="F7F7F7"/>
                </a:solidFill>
                <a:latin typeface="Verdana"/>
                <a:cs typeface="Verdana"/>
              </a:rPr>
              <a:t>a</a:t>
            </a:r>
            <a:r>
              <a:rPr sz="1900" spc="-70" dirty="0">
                <a:solidFill>
                  <a:srgbClr val="F7F7F7"/>
                </a:solidFill>
                <a:latin typeface="Verdana"/>
                <a:cs typeface="Verdana"/>
              </a:rPr>
              <a:t>s</a:t>
            </a:r>
            <a:r>
              <a:rPr sz="1900" spc="-50" dirty="0">
                <a:solidFill>
                  <a:srgbClr val="F7F7F7"/>
                </a:solidFill>
                <a:latin typeface="Verdana"/>
                <a:cs typeface="Verdana"/>
              </a:rPr>
              <a:t>i</a:t>
            </a:r>
            <a:r>
              <a:rPr sz="1900" spc="-5" dirty="0">
                <a:solidFill>
                  <a:srgbClr val="F7F7F7"/>
                </a:solidFill>
                <a:latin typeface="Verdana"/>
                <a:cs typeface="Verdana"/>
              </a:rPr>
              <a:t>l</a:t>
            </a:r>
            <a:r>
              <a:rPr sz="1900" spc="-185" dirty="0">
                <a:solidFill>
                  <a:srgbClr val="F7F7F7"/>
                </a:solidFill>
                <a:latin typeface="Verdana"/>
                <a:cs typeface="Verdana"/>
              </a:rPr>
              <a:t>y</a:t>
            </a:r>
            <a:r>
              <a:rPr sz="1900" spc="-175" dirty="0">
                <a:solidFill>
                  <a:srgbClr val="F7F7F7"/>
                </a:solidFill>
                <a:latin typeface="Verdana"/>
                <a:cs typeface="Verdana"/>
              </a:rPr>
              <a:t>.</a:t>
            </a:r>
            <a:endParaRPr sz="1900">
              <a:latin typeface="Verdana"/>
              <a:cs typeface="Verdana"/>
            </a:endParaRPr>
          </a:p>
          <a:p>
            <a:pPr marL="12700" marR="845819">
              <a:lnSpc>
                <a:spcPct val="115100"/>
              </a:lnSpc>
              <a:spcBef>
                <a:spcPts val="5"/>
              </a:spcBef>
            </a:pPr>
            <a:r>
              <a:rPr sz="1900" spc="-114" dirty="0">
                <a:solidFill>
                  <a:srgbClr val="F7F7F7"/>
                </a:solidFill>
                <a:latin typeface="Verdana"/>
                <a:cs typeface="Verdana"/>
              </a:rPr>
              <a:t>PaaS</a:t>
            </a:r>
            <a:r>
              <a:rPr sz="1900" spc="-22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900" spc="-100" dirty="0">
                <a:solidFill>
                  <a:srgbClr val="F7F7F7"/>
                </a:solidFill>
                <a:latin typeface="Verdana"/>
                <a:cs typeface="Verdana"/>
              </a:rPr>
              <a:t>provides</a:t>
            </a:r>
            <a:r>
              <a:rPr sz="1900" spc="-22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900" spc="-105" dirty="0">
                <a:solidFill>
                  <a:srgbClr val="F7F7F7"/>
                </a:solidFill>
                <a:latin typeface="Verdana"/>
                <a:cs typeface="Verdana"/>
              </a:rPr>
              <a:t>several</a:t>
            </a:r>
            <a:r>
              <a:rPr sz="1900" spc="-22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900" spc="-85" dirty="0">
                <a:solidFill>
                  <a:srgbClr val="F7F7F7"/>
                </a:solidFill>
                <a:latin typeface="Verdana"/>
                <a:cs typeface="Verdana"/>
              </a:rPr>
              <a:t>benefits</a:t>
            </a:r>
            <a:r>
              <a:rPr sz="1900" spc="-22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900" spc="-90" dirty="0">
                <a:solidFill>
                  <a:srgbClr val="F7F7F7"/>
                </a:solidFill>
                <a:latin typeface="Verdana"/>
                <a:cs typeface="Verdana"/>
              </a:rPr>
              <a:t>to</a:t>
            </a:r>
            <a:r>
              <a:rPr sz="1900" spc="-22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900" spc="-95" dirty="0">
                <a:solidFill>
                  <a:srgbClr val="F7F7F7"/>
                </a:solidFill>
                <a:latin typeface="Verdana"/>
                <a:cs typeface="Verdana"/>
              </a:rPr>
              <a:t>businesses, </a:t>
            </a:r>
            <a:r>
              <a:rPr sz="1900" spc="-655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900" spc="-114" dirty="0">
                <a:solidFill>
                  <a:srgbClr val="F7F7F7"/>
                </a:solidFill>
                <a:latin typeface="Verdana"/>
                <a:cs typeface="Verdana"/>
              </a:rPr>
              <a:t>including:</a:t>
            </a:r>
            <a:endParaRPr sz="19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877591" y="1430243"/>
            <a:ext cx="7037705" cy="14732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25145" marR="5080" indent="-513080">
              <a:lnSpc>
                <a:spcPct val="115900"/>
              </a:lnSpc>
              <a:spcBef>
                <a:spcPts val="90"/>
              </a:spcBef>
            </a:pPr>
            <a:r>
              <a:rPr sz="2050" spc="-120" dirty="0">
                <a:solidFill>
                  <a:srgbClr val="F7F7F7"/>
                </a:solidFill>
                <a:latin typeface="Verdana"/>
                <a:cs typeface="Verdana"/>
              </a:rPr>
              <a:t>1.</a:t>
            </a:r>
            <a:r>
              <a:rPr sz="2050" spc="-14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2050" spc="-80" dirty="0">
                <a:solidFill>
                  <a:srgbClr val="F7F7F7"/>
                </a:solidFill>
                <a:latin typeface="Verdana"/>
                <a:cs typeface="Verdana"/>
              </a:rPr>
              <a:t>Reduced</a:t>
            </a:r>
            <a:r>
              <a:rPr sz="2050" spc="-229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2050" spc="-125" dirty="0">
                <a:solidFill>
                  <a:srgbClr val="F7F7F7"/>
                </a:solidFill>
                <a:latin typeface="Verdana"/>
                <a:cs typeface="Verdana"/>
              </a:rPr>
              <a:t>Costs:</a:t>
            </a:r>
            <a:r>
              <a:rPr sz="2050" spc="-225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2050" spc="-105" dirty="0">
                <a:solidFill>
                  <a:srgbClr val="F7F7F7"/>
                </a:solidFill>
                <a:latin typeface="Verdana"/>
                <a:cs typeface="Verdana"/>
              </a:rPr>
              <a:t>PaaS</a:t>
            </a:r>
            <a:r>
              <a:rPr sz="2050" spc="-225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2050" spc="-85" dirty="0">
                <a:solidFill>
                  <a:srgbClr val="F7F7F7"/>
                </a:solidFill>
                <a:latin typeface="Verdana"/>
                <a:cs typeface="Verdana"/>
              </a:rPr>
              <a:t>eliminates</a:t>
            </a:r>
            <a:r>
              <a:rPr sz="2050" spc="-225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2050" spc="-95" dirty="0">
                <a:solidFill>
                  <a:srgbClr val="F7F7F7"/>
                </a:solidFill>
                <a:latin typeface="Verdana"/>
                <a:cs typeface="Verdana"/>
              </a:rPr>
              <a:t>the</a:t>
            </a:r>
            <a:r>
              <a:rPr sz="2050" spc="-225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2050" spc="-90" dirty="0">
                <a:solidFill>
                  <a:srgbClr val="F7F7F7"/>
                </a:solidFill>
                <a:latin typeface="Verdana"/>
                <a:cs typeface="Verdana"/>
              </a:rPr>
              <a:t>need</a:t>
            </a:r>
            <a:r>
              <a:rPr sz="2050" spc="-225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2050" spc="-85" dirty="0">
                <a:solidFill>
                  <a:srgbClr val="F7F7F7"/>
                </a:solidFill>
                <a:latin typeface="Verdana"/>
                <a:cs typeface="Verdana"/>
              </a:rPr>
              <a:t>for</a:t>
            </a:r>
            <a:r>
              <a:rPr sz="2050" spc="-229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2050" spc="-75" dirty="0">
                <a:solidFill>
                  <a:srgbClr val="F7F7F7"/>
                </a:solidFill>
                <a:latin typeface="Verdana"/>
                <a:cs typeface="Verdana"/>
              </a:rPr>
              <a:t>businesses </a:t>
            </a:r>
            <a:r>
              <a:rPr sz="2050" spc="-705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2050" spc="-85" dirty="0">
                <a:solidFill>
                  <a:srgbClr val="F7F7F7"/>
                </a:solidFill>
                <a:latin typeface="Verdana"/>
                <a:cs typeface="Verdana"/>
              </a:rPr>
              <a:t>t</a:t>
            </a:r>
            <a:r>
              <a:rPr sz="2050" spc="-80" dirty="0">
                <a:solidFill>
                  <a:srgbClr val="F7F7F7"/>
                </a:solidFill>
                <a:latin typeface="Verdana"/>
                <a:cs typeface="Verdana"/>
              </a:rPr>
              <a:t>o</a:t>
            </a:r>
            <a:r>
              <a:rPr sz="2050" spc="-229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2050" spc="-50" dirty="0">
                <a:solidFill>
                  <a:srgbClr val="F7F7F7"/>
                </a:solidFill>
                <a:latin typeface="Verdana"/>
                <a:cs typeface="Verdana"/>
              </a:rPr>
              <a:t>i</a:t>
            </a:r>
            <a:r>
              <a:rPr sz="2050" spc="-120" dirty="0">
                <a:solidFill>
                  <a:srgbClr val="F7F7F7"/>
                </a:solidFill>
                <a:latin typeface="Verdana"/>
                <a:cs typeface="Verdana"/>
              </a:rPr>
              <a:t>n</a:t>
            </a:r>
            <a:r>
              <a:rPr sz="2050" spc="-195" dirty="0">
                <a:solidFill>
                  <a:srgbClr val="F7F7F7"/>
                </a:solidFill>
                <a:latin typeface="Verdana"/>
                <a:cs typeface="Verdana"/>
              </a:rPr>
              <a:t>v</a:t>
            </a:r>
            <a:r>
              <a:rPr sz="2050" spc="-85" dirty="0">
                <a:solidFill>
                  <a:srgbClr val="F7F7F7"/>
                </a:solidFill>
                <a:latin typeface="Verdana"/>
                <a:cs typeface="Verdana"/>
              </a:rPr>
              <a:t>e</a:t>
            </a:r>
            <a:r>
              <a:rPr sz="2050" spc="-60" dirty="0">
                <a:solidFill>
                  <a:srgbClr val="F7F7F7"/>
                </a:solidFill>
                <a:latin typeface="Verdana"/>
                <a:cs typeface="Verdana"/>
              </a:rPr>
              <a:t>s</a:t>
            </a:r>
            <a:r>
              <a:rPr sz="2050" spc="-80" dirty="0">
                <a:solidFill>
                  <a:srgbClr val="F7F7F7"/>
                </a:solidFill>
                <a:latin typeface="Verdana"/>
                <a:cs typeface="Verdana"/>
              </a:rPr>
              <a:t>t</a:t>
            </a:r>
            <a:r>
              <a:rPr sz="2050" spc="-229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2050" spc="-50" dirty="0">
                <a:solidFill>
                  <a:srgbClr val="F7F7F7"/>
                </a:solidFill>
                <a:latin typeface="Verdana"/>
                <a:cs typeface="Verdana"/>
              </a:rPr>
              <a:t>i</a:t>
            </a:r>
            <a:r>
              <a:rPr sz="2050" spc="-114" dirty="0">
                <a:solidFill>
                  <a:srgbClr val="F7F7F7"/>
                </a:solidFill>
                <a:latin typeface="Verdana"/>
                <a:cs typeface="Verdana"/>
              </a:rPr>
              <a:t>n</a:t>
            </a:r>
            <a:r>
              <a:rPr sz="2050" spc="-229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2050" spc="-50" dirty="0">
                <a:solidFill>
                  <a:srgbClr val="F7F7F7"/>
                </a:solidFill>
                <a:latin typeface="Verdana"/>
                <a:cs typeface="Verdana"/>
              </a:rPr>
              <a:t>i</a:t>
            </a:r>
            <a:r>
              <a:rPr sz="2050" spc="-120" dirty="0">
                <a:solidFill>
                  <a:srgbClr val="F7F7F7"/>
                </a:solidFill>
                <a:latin typeface="Verdana"/>
                <a:cs typeface="Verdana"/>
              </a:rPr>
              <a:t>n</a:t>
            </a:r>
            <a:r>
              <a:rPr sz="2050" spc="-50" dirty="0">
                <a:solidFill>
                  <a:srgbClr val="F7F7F7"/>
                </a:solidFill>
                <a:latin typeface="Verdana"/>
                <a:cs typeface="Verdana"/>
              </a:rPr>
              <a:t>f</a:t>
            </a:r>
            <a:r>
              <a:rPr sz="2050" spc="-114" dirty="0">
                <a:solidFill>
                  <a:srgbClr val="F7F7F7"/>
                </a:solidFill>
                <a:latin typeface="Verdana"/>
                <a:cs typeface="Verdana"/>
              </a:rPr>
              <a:t>r</a:t>
            </a:r>
            <a:r>
              <a:rPr sz="2050" spc="-125" dirty="0">
                <a:solidFill>
                  <a:srgbClr val="F7F7F7"/>
                </a:solidFill>
                <a:latin typeface="Verdana"/>
                <a:cs typeface="Verdana"/>
              </a:rPr>
              <a:t>a</a:t>
            </a:r>
            <a:r>
              <a:rPr sz="2050" spc="-60" dirty="0">
                <a:solidFill>
                  <a:srgbClr val="F7F7F7"/>
                </a:solidFill>
                <a:latin typeface="Verdana"/>
                <a:cs typeface="Verdana"/>
              </a:rPr>
              <a:t>s</a:t>
            </a:r>
            <a:r>
              <a:rPr sz="2050" spc="-85" dirty="0">
                <a:solidFill>
                  <a:srgbClr val="F7F7F7"/>
                </a:solidFill>
                <a:latin typeface="Verdana"/>
                <a:cs typeface="Verdana"/>
              </a:rPr>
              <a:t>t</a:t>
            </a:r>
            <a:r>
              <a:rPr sz="2050" spc="-114" dirty="0">
                <a:solidFill>
                  <a:srgbClr val="F7F7F7"/>
                </a:solidFill>
                <a:latin typeface="Verdana"/>
                <a:cs typeface="Verdana"/>
              </a:rPr>
              <a:t>r</a:t>
            </a:r>
            <a:r>
              <a:rPr sz="2050" spc="-120" dirty="0">
                <a:solidFill>
                  <a:srgbClr val="F7F7F7"/>
                </a:solidFill>
                <a:latin typeface="Verdana"/>
                <a:cs typeface="Verdana"/>
              </a:rPr>
              <a:t>u</a:t>
            </a:r>
            <a:r>
              <a:rPr sz="2050" spc="-25" dirty="0">
                <a:solidFill>
                  <a:srgbClr val="F7F7F7"/>
                </a:solidFill>
                <a:latin typeface="Verdana"/>
                <a:cs typeface="Verdana"/>
              </a:rPr>
              <a:t>c</a:t>
            </a:r>
            <a:r>
              <a:rPr sz="2050" spc="-85" dirty="0">
                <a:solidFill>
                  <a:srgbClr val="F7F7F7"/>
                </a:solidFill>
                <a:latin typeface="Verdana"/>
                <a:cs typeface="Verdana"/>
              </a:rPr>
              <a:t>t</a:t>
            </a:r>
            <a:r>
              <a:rPr sz="2050" spc="-120" dirty="0">
                <a:solidFill>
                  <a:srgbClr val="F7F7F7"/>
                </a:solidFill>
                <a:latin typeface="Verdana"/>
                <a:cs typeface="Verdana"/>
              </a:rPr>
              <a:t>u</a:t>
            </a:r>
            <a:r>
              <a:rPr sz="2050" spc="-114" dirty="0">
                <a:solidFill>
                  <a:srgbClr val="F7F7F7"/>
                </a:solidFill>
                <a:latin typeface="Verdana"/>
                <a:cs typeface="Verdana"/>
              </a:rPr>
              <a:t>r</a:t>
            </a:r>
            <a:r>
              <a:rPr sz="2050" spc="-85" dirty="0">
                <a:solidFill>
                  <a:srgbClr val="F7F7F7"/>
                </a:solidFill>
                <a:latin typeface="Verdana"/>
                <a:cs typeface="Verdana"/>
              </a:rPr>
              <a:t>e</a:t>
            </a:r>
            <a:r>
              <a:rPr sz="2050" spc="-180" dirty="0">
                <a:solidFill>
                  <a:srgbClr val="F7F7F7"/>
                </a:solidFill>
                <a:latin typeface="Verdana"/>
                <a:cs typeface="Verdana"/>
              </a:rPr>
              <a:t>,</a:t>
            </a:r>
            <a:r>
              <a:rPr sz="2050" spc="-229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2050" spc="-60" dirty="0">
                <a:solidFill>
                  <a:srgbClr val="F7F7F7"/>
                </a:solidFill>
                <a:latin typeface="Verdana"/>
                <a:cs typeface="Verdana"/>
              </a:rPr>
              <a:t>s</a:t>
            </a:r>
            <a:r>
              <a:rPr sz="2050" spc="-85" dirty="0">
                <a:solidFill>
                  <a:srgbClr val="F7F7F7"/>
                </a:solidFill>
                <a:latin typeface="Verdana"/>
                <a:cs typeface="Verdana"/>
              </a:rPr>
              <a:t>o</a:t>
            </a:r>
            <a:r>
              <a:rPr sz="2050" spc="-50" dirty="0">
                <a:solidFill>
                  <a:srgbClr val="F7F7F7"/>
                </a:solidFill>
                <a:latin typeface="Verdana"/>
                <a:cs typeface="Verdana"/>
              </a:rPr>
              <a:t>f</a:t>
            </a:r>
            <a:r>
              <a:rPr sz="2050" spc="-85" dirty="0">
                <a:solidFill>
                  <a:srgbClr val="F7F7F7"/>
                </a:solidFill>
                <a:latin typeface="Verdana"/>
                <a:cs typeface="Verdana"/>
              </a:rPr>
              <a:t>tw</a:t>
            </a:r>
            <a:r>
              <a:rPr sz="2050" spc="-125" dirty="0">
                <a:solidFill>
                  <a:srgbClr val="F7F7F7"/>
                </a:solidFill>
                <a:latin typeface="Verdana"/>
                <a:cs typeface="Verdana"/>
              </a:rPr>
              <a:t>a</a:t>
            </a:r>
            <a:r>
              <a:rPr sz="2050" spc="-114" dirty="0">
                <a:solidFill>
                  <a:srgbClr val="F7F7F7"/>
                </a:solidFill>
                <a:latin typeface="Verdana"/>
                <a:cs typeface="Verdana"/>
              </a:rPr>
              <a:t>r</a:t>
            </a:r>
            <a:r>
              <a:rPr sz="2050" spc="-85" dirty="0">
                <a:solidFill>
                  <a:srgbClr val="F7F7F7"/>
                </a:solidFill>
                <a:latin typeface="Verdana"/>
                <a:cs typeface="Verdana"/>
              </a:rPr>
              <a:t>e</a:t>
            </a:r>
            <a:r>
              <a:rPr sz="2050" spc="-180" dirty="0">
                <a:solidFill>
                  <a:srgbClr val="F7F7F7"/>
                </a:solidFill>
                <a:latin typeface="Verdana"/>
                <a:cs typeface="Verdana"/>
              </a:rPr>
              <a:t>,</a:t>
            </a:r>
            <a:r>
              <a:rPr sz="2050" spc="-229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2050" spc="-125" dirty="0">
                <a:solidFill>
                  <a:srgbClr val="F7F7F7"/>
                </a:solidFill>
                <a:latin typeface="Verdana"/>
                <a:cs typeface="Verdana"/>
              </a:rPr>
              <a:t>a</a:t>
            </a:r>
            <a:r>
              <a:rPr sz="2050" spc="-120" dirty="0">
                <a:solidFill>
                  <a:srgbClr val="F7F7F7"/>
                </a:solidFill>
                <a:latin typeface="Verdana"/>
                <a:cs typeface="Verdana"/>
              </a:rPr>
              <a:t>n</a:t>
            </a:r>
            <a:r>
              <a:rPr sz="2050" spc="-70" dirty="0">
                <a:solidFill>
                  <a:srgbClr val="F7F7F7"/>
                </a:solidFill>
                <a:latin typeface="Verdana"/>
                <a:cs typeface="Verdana"/>
              </a:rPr>
              <a:t>d</a:t>
            </a:r>
            <a:r>
              <a:rPr sz="2050" spc="-229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2050" spc="-180" dirty="0">
                <a:solidFill>
                  <a:srgbClr val="F7F7F7"/>
                </a:solidFill>
                <a:latin typeface="Verdana"/>
                <a:cs typeface="Verdana"/>
              </a:rPr>
              <a:t>m</a:t>
            </a:r>
            <a:r>
              <a:rPr sz="2050" spc="-50" dirty="0">
                <a:solidFill>
                  <a:srgbClr val="F7F7F7"/>
                </a:solidFill>
                <a:latin typeface="Verdana"/>
                <a:cs typeface="Verdana"/>
              </a:rPr>
              <a:t>i</a:t>
            </a:r>
            <a:r>
              <a:rPr sz="2050" spc="-75" dirty="0">
                <a:solidFill>
                  <a:srgbClr val="F7F7F7"/>
                </a:solidFill>
                <a:latin typeface="Verdana"/>
                <a:cs typeface="Verdana"/>
              </a:rPr>
              <a:t>dd</a:t>
            </a:r>
            <a:r>
              <a:rPr sz="2050" spc="-5" dirty="0">
                <a:solidFill>
                  <a:srgbClr val="F7F7F7"/>
                </a:solidFill>
                <a:latin typeface="Verdana"/>
                <a:cs typeface="Verdana"/>
              </a:rPr>
              <a:t>l</a:t>
            </a:r>
            <a:r>
              <a:rPr sz="2050" spc="-85" dirty="0">
                <a:solidFill>
                  <a:srgbClr val="F7F7F7"/>
                </a:solidFill>
                <a:latin typeface="Verdana"/>
                <a:cs typeface="Verdana"/>
              </a:rPr>
              <a:t>ew</a:t>
            </a:r>
            <a:r>
              <a:rPr sz="2050" spc="-125" dirty="0">
                <a:solidFill>
                  <a:srgbClr val="F7F7F7"/>
                </a:solidFill>
                <a:latin typeface="Verdana"/>
                <a:cs typeface="Verdana"/>
              </a:rPr>
              <a:t>a</a:t>
            </a:r>
            <a:r>
              <a:rPr sz="2050" spc="-114" dirty="0">
                <a:solidFill>
                  <a:srgbClr val="F7F7F7"/>
                </a:solidFill>
                <a:latin typeface="Verdana"/>
                <a:cs typeface="Verdana"/>
              </a:rPr>
              <a:t>r</a:t>
            </a:r>
            <a:r>
              <a:rPr sz="2050" spc="-85" dirty="0">
                <a:solidFill>
                  <a:srgbClr val="F7F7F7"/>
                </a:solidFill>
                <a:latin typeface="Verdana"/>
                <a:cs typeface="Verdana"/>
              </a:rPr>
              <a:t>e</a:t>
            </a:r>
            <a:r>
              <a:rPr sz="2050" spc="-180" dirty="0">
                <a:solidFill>
                  <a:srgbClr val="F7F7F7"/>
                </a:solidFill>
                <a:latin typeface="Verdana"/>
                <a:cs typeface="Verdana"/>
              </a:rPr>
              <a:t>,</a:t>
            </a:r>
            <a:endParaRPr sz="2050">
              <a:latin typeface="Verdana"/>
              <a:cs typeface="Verdana"/>
            </a:endParaRPr>
          </a:p>
          <a:p>
            <a:pPr marL="1431290" marR="447675" indent="-672465">
              <a:lnSpc>
                <a:spcPts val="2850"/>
              </a:lnSpc>
              <a:spcBef>
                <a:spcPts val="105"/>
              </a:spcBef>
            </a:pPr>
            <a:r>
              <a:rPr sz="2050" spc="-114" dirty="0">
                <a:solidFill>
                  <a:srgbClr val="F7F7F7"/>
                </a:solidFill>
                <a:latin typeface="Verdana"/>
                <a:cs typeface="Verdana"/>
              </a:rPr>
              <a:t>r</a:t>
            </a:r>
            <a:r>
              <a:rPr sz="2050" spc="-85" dirty="0">
                <a:solidFill>
                  <a:srgbClr val="F7F7F7"/>
                </a:solidFill>
                <a:latin typeface="Verdana"/>
                <a:cs typeface="Verdana"/>
              </a:rPr>
              <a:t>e</a:t>
            </a:r>
            <a:r>
              <a:rPr sz="2050" spc="-60" dirty="0">
                <a:solidFill>
                  <a:srgbClr val="F7F7F7"/>
                </a:solidFill>
                <a:latin typeface="Verdana"/>
                <a:cs typeface="Verdana"/>
              </a:rPr>
              <a:t>s</a:t>
            </a:r>
            <a:r>
              <a:rPr sz="2050" spc="-120" dirty="0">
                <a:solidFill>
                  <a:srgbClr val="F7F7F7"/>
                </a:solidFill>
                <a:latin typeface="Verdana"/>
                <a:cs typeface="Verdana"/>
              </a:rPr>
              <a:t>u</a:t>
            </a:r>
            <a:r>
              <a:rPr sz="2050" spc="-5" dirty="0">
                <a:solidFill>
                  <a:srgbClr val="F7F7F7"/>
                </a:solidFill>
                <a:latin typeface="Verdana"/>
                <a:cs typeface="Verdana"/>
              </a:rPr>
              <a:t>l</a:t>
            </a:r>
            <a:r>
              <a:rPr sz="2050" spc="-85" dirty="0">
                <a:solidFill>
                  <a:srgbClr val="F7F7F7"/>
                </a:solidFill>
                <a:latin typeface="Verdana"/>
                <a:cs typeface="Verdana"/>
              </a:rPr>
              <a:t>t</a:t>
            </a:r>
            <a:r>
              <a:rPr sz="2050" spc="-50" dirty="0">
                <a:solidFill>
                  <a:srgbClr val="F7F7F7"/>
                </a:solidFill>
                <a:latin typeface="Verdana"/>
                <a:cs typeface="Verdana"/>
              </a:rPr>
              <a:t>i</a:t>
            </a:r>
            <a:r>
              <a:rPr sz="2050" spc="-120" dirty="0">
                <a:solidFill>
                  <a:srgbClr val="F7F7F7"/>
                </a:solidFill>
                <a:latin typeface="Verdana"/>
                <a:cs typeface="Verdana"/>
              </a:rPr>
              <a:t>n</a:t>
            </a:r>
            <a:r>
              <a:rPr sz="2050" spc="-180" dirty="0">
                <a:solidFill>
                  <a:srgbClr val="F7F7F7"/>
                </a:solidFill>
                <a:latin typeface="Verdana"/>
                <a:cs typeface="Verdana"/>
              </a:rPr>
              <a:t>g</a:t>
            </a:r>
            <a:r>
              <a:rPr sz="2050" spc="-229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2050" spc="-50" dirty="0">
                <a:solidFill>
                  <a:srgbClr val="F7F7F7"/>
                </a:solidFill>
                <a:latin typeface="Verdana"/>
                <a:cs typeface="Verdana"/>
              </a:rPr>
              <a:t>i</a:t>
            </a:r>
            <a:r>
              <a:rPr sz="2050" spc="-114" dirty="0">
                <a:solidFill>
                  <a:srgbClr val="F7F7F7"/>
                </a:solidFill>
                <a:latin typeface="Verdana"/>
                <a:cs typeface="Verdana"/>
              </a:rPr>
              <a:t>n</a:t>
            </a:r>
            <a:r>
              <a:rPr sz="2050" spc="-229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2050" spc="-114" dirty="0">
                <a:solidFill>
                  <a:srgbClr val="F7F7F7"/>
                </a:solidFill>
                <a:latin typeface="Verdana"/>
                <a:cs typeface="Verdana"/>
              </a:rPr>
              <a:t>r</a:t>
            </a:r>
            <a:r>
              <a:rPr sz="2050" spc="-85" dirty="0">
                <a:solidFill>
                  <a:srgbClr val="F7F7F7"/>
                </a:solidFill>
                <a:latin typeface="Verdana"/>
                <a:cs typeface="Verdana"/>
              </a:rPr>
              <a:t>e</a:t>
            </a:r>
            <a:r>
              <a:rPr sz="2050" spc="-75" dirty="0">
                <a:solidFill>
                  <a:srgbClr val="F7F7F7"/>
                </a:solidFill>
                <a:latin typeface="Verdana"/>
                <a:cs typeface="Verdana"/>
              </a:rPr>
              <a:t>d</a:t>
            </a:r>
            <a:r>
              <a:rPr sz="2050" spc="-120" dirty="0">
                <a:solidFill>
                  <a:srgbClr val="F7F7F7"/>
                </a:solidFill>
                <a:latin typeface="Verdana"/>
                <a:cs typeface="Verdana"/>
              </a:rPr>
              <a:t>u</a:t>
            </a:r>
            <a:r>
              <a:rPr sz="2050" spc="-25" dirty="0">
                <a:solidFill>
                  <a:srgbClr val="F7F7F7"/>
                </a:solidFill>
                <a:latin typeface="Verdana"/>
                <a:cs typeface="Verdana"/>
              </a:rPr>
              <a:t>c</a:t>
            </a:r>
            <a:r>
              <a:rPr sz="2050" spc="-85" dirty="0">
                <a:solidFill>
                  <a:srgbClr val="F7F7F7"/>
                </a:solidFill>
                <a:latin typeface="Verdana"/>
                <a:cs typeface="Verdana"/>
              </a:rPr>
              <a:t>e</a:t>
            </a:r>
            <a:r>
              <a:rPr sz="2050" spc="-70" dirty="0">
                <a:solidFill>
                  <a:srgbClr val="F7F7F7"/>
                </a:solidFill>
                <a:latin typeface="Verdana"/>
                <a:cs typeface="Verdana"/>
              </a:rPr>
              <a:t>d</a:t>
            </a:r>
            <a:r>
              <a:rPr sz="2050" spc="-229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2050" spc="-25" dirty="0">
                <a:solidFill>
                  <a:srgbClr val="F7F7F7"/>
                </a:solidFill>
                <a:latin typeface="Verdana"/>
                <a:cs typeface="Verdana"/>
              </a:rPr>
              <a:t>c</a:t>
            </a:r>
            <a:r>
              <a:rPr sz="2050" spc="-85" dirty="0">
                <a:solidFill>
                  <a:srgbClr val="F7F7F7"/>
                </a:solidFill>
                <a:latin typeface="Verdana"/>
                <a:cs typeface="Verdana"/>
              </a:rPr>
              <a:t>o</a:t>
            </a:r>
            <a:r>
              <a:rPr sz="2050" spc="-60" dirty="0">
                <a:solidFill>
                  <a:srgbClr val="F7F7F7"/>
                </a:solidFill>
                <a:latin typeface="Verdana"/>
                <a:cs typeface="Verdana"/>
              </a:rPr>
              <a:t>s</a:t>
            </a:r>
            <a:r>
              <a:rPr sz="2050" spc="-85" dirty="0">
                <a:solidFill>
                  <a:srgbClr val="F7F7F7"/>
                </a:solidFill>
                <a:latin typeface="Verdana"/>
                <a:cs typeface="Verdana"/>
              </a:rPr>
              <a:t>t</a:t>
            </a:r>
            <a:r>
              <a:rPr sz="2050" spc="-55" dirty="0">
                <a:solidFill>
                  <a:srgbClr val="F7F7F7"/>
                </a:solidFill>
                <a:latin typeface="Verdana"/>
                <a:cs typeface="Verdana"/>
              </a:rPr>
              <a:t>s</a:t>
            </a:r>
            <a:r>
              <a:rPr sz="2050" spc="-229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2050" spc="-50" dirty="0">
                <a:solidFill>
                  <a:srgbClr val="F7F7F7"/>
                </a:solidFill>
                <a:latin typeface="Verdana"/>
                <a:cs typeface="Verdana"/>
              </a:rPr>
              <a:t>f</a:t>
            </a:r>
            <a:r>
              <a:rPr sz="2050" spc="-85" dirty="0">
                <a:solidFill>
                  <a:srgbClr val="F7F7F7"/>
                </a:solidFill>
                <a:latin typeface="Verdana"/>
                <a:cs typeface="Verdana"/>
              </a:rPr>
              <a:t>o</a:t>
            </a:r>
            <a:r>
              <a:rPr sz="2050" spc="-110" dirty="0">
                <a:solidFill>
                  <a:srgbClr val="F7F7F7"/>
                </a:solidFill>
                <a:latin typeface="Verdana"/>
                <a:cs typeface="Verdana"/>
              </a:rPr>
              <a:t>r</a:t>
            </a:r>
            <a:r>
              <a:rPr sz="2050" spc="-229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2050" spc="-120" dirty="0">
                <a:solidFill>
                  <a:srgbClr val="F7F7F7"/>
                </a:solidFill>
                <a:latin typeface="Verdana"/>
                <a:cs typeface="Verdana"/>
              </a:rPr>
              <a:t>h</a:t>
            </a:r>
            <a:r>
              <a:rPr sz="2050" spc="-125" dirty="0">
                <a:solidFill>
                  <a:srgbClr val="F7F7F7"/>
                </a:solidFill>
                <a:latin typeface="Verdana"/>
                <a:cs typeface="Verdana"/>
              </a:rPr>
              <a:t>a</a:t>
            </a:r>
            <a:r>
              <a:rPr sz="2050" spc="-114" dirty="0">
                <a:solidFill>
                  <a:srgbClr val="F7F7F7"/>
                </a:solidFill>
                <a:latin typeface="Verdana"/>
                <a:cs typeface="Verdana"/>
              </a:rPr>
              <a:t>r</a:t>
            </a:r>
            <a:r>
              <a:rPr sz="2050" spc="-75" dirty="0">
                <a:solidFill>
                  <a:srgbClr val="F7F7F7"/>
                </a:solidFill>
                <a:latin typeface="Verdana"/>
                <a:cs typeface="Verdana"/>
              </a:rPr>
              <a:t>d</a:t>
            </a:r>
            <a:r>
              <a:rPr sz="2050" spc="-85" dirty="0">
                <a:solidFill>
                  <a:srgbClr val="F7F7F7"/>
                </a:solidFill>
                <a:latin typeface="Verdana"/>
                <a:cs typeface="Verdana"/>
              </a:rPr>
              <a:t>w</a:t>
            </a:r>
            <a:r>
              <a:rPr sz="2050" spc="-125" dirty="0">
                <a:solidFill>
                  <a:srgbClr val="F7F7F7"/>
                </a:solidFill>
                <a:latin typeface="Verdana"/>
                <a:cs typeface="Verdana"/>
              </a:rPr>
              <a:t>a</a:t>
            </a:r>
            <a:r>
              <a:rPr sz="2050" spc="-114" dirty="0">
                <a:solidFill>
                  <a:srgbClr val="F7F7F7"/>
                </a:solidFill>
                <a:latin typeface="Verdana"/>
                <a:cs typeface="Verdana"/>
              </a:rPr>
              <a:t>r</a:t>
            </a:r>
            <a:r>
              <a:rPr sz="2050" spc="-85" dirty="0">
                <a:solidFill>
                  <a:srgbClr val="F7F7F7"/>
                </a:solidFill>
                <a:latin typeface="Verdana"/>
                <a:cs typeface="Verdana"/>
              </a:rPr>
              <a:t>e</a:t>
            </a:r>
            <a:r>
              <a:rPr sz="2050" spc="-180" dirty="0">
                <a:solidFill>
                  <a:srgbClr val="F7F7F7"/>
                </a:solidFill>
                <a:latin typeface="Verdana"/>
                <a:cs typeface="Verdana"/>
              </a:rPr>
              <a:t>,</a:t>
            </a:r>
            <a:r>
              <a:rPr sz="2050" spc="-229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2050" spc="-60" dirty="0">
                <a:solidFill>
                  <a:srgbClr val="F7F7F7"/>
                </a:solidFill>
                <a:latin typeface="Verdana"/>
                <a:cs typeface="Verdana"/>
              </a:rPr>
              <a:t>s</a:t>
            </a:r>
            <a:r>
              <a:rPr sz="2050" spc="-85" dirty="0">
                <a:solidFill>
                  <a:srgbClr val="F7F7F7"/>
                </a:solidFill>
                <a:latin typeface="Verdana"/>
                <a:cs typeface="Verdana"/>
              </a:rPr>
              <a:t>o</a:t>
            </a:r>
            <a:r>
              <a:rPr sz="2050" spc="-50" dirty="0">
                <a:solidFill>
                  <a:srgbClr val="F7F7F7"/>
                </a:solidFill>
                <a:latin typeface="Verdana"/>
                <a:cs typeface="Verdana"/>
              </a:rPr>
              <a:t>f</a:t>
            </a:r>
            <a:r>
              <a:rPr sz="2050" spc="-85" dirty="0">
                <a:solidFill>
                  <a:srgbClr val="F7F7F7"/>
                </a:solidFill>
                <a:latin typeface="Verdana"/>
                <a:cs typeface="Verdana"/>
              </a:rPr>
              <a:t>tw</a:t>
            </a:r>
            <a:r>
              <a:rPr sz="2050" spc="-125" dirty="0">
                <a:solidFill>
                  <a:srgbClr val="F7F7F7"/>
                </a:solidFill>
                <a:latin typeface="Verdana"/>
                <a:cs typeface="Verdana"/>
              </a:rPr>
              <a:t>a</a:t>
            </a:r>
            <a:r>
              <a:rPr sz="2050" spc="-114" dirty="0">
                <a:solidFill>
                  <a:srgbClr val="F7F7F7"/>
                </a:solidFill>
                <a:latin typeface="Verdana"/>
                <a:cs typeface="Verdana"/>
              </a:rPr>
              <a:t>r</a:t>
            </a:r>
            <a:r>
              <a:rPr sz="2050" spc="-60" dirty="0">
                <a:solidFill>
                  <a:srgbClr val="F7F7F7"/>
                </a:solidFill>
                <a:latin typeface="Verdana"/>
                <a:cs typeface="Verdana"/>
              </a:rPr>
              <a:t>e  </a:t>
            </a:r>
            <a:r>
              <a:rPr sz="2050" spc="-75" dirty="0">
                <a:solidFill>
                  <a:srgbClr val="F7F7F7"/>
                </a:solidFill>
                <a:latin typeface="Verdana"/>
                <a:cs typeface="Verdana"/>
              </a:rPr>
              <a:t>licenses,</a:t>
            </a:r>
            <a:r>
              <a:rPr sz="2050" spc="-229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2050" spc="-110" dirty="0">
                <a:solidFill>
                  <a:srgbClr val="F7F7F7"/>
                </a:solidFill>
                <a:latin typeface="Verdana"/>
                <a:cs typeface="Verdana"/>
              </a:rPr>
              <a:t>maintenance,</a:t>
            </a:r>
            <a:r>
              <a:rPr sz="2050" spc="-229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2050" spc="-105" dirty="0">
                <a:solidFill>
                  <a:srgbClr val="F7F7F7"/>
                </a:solidFill>
                <a:latin typeface="Verdana"/>
                <a:cs typeface="Verdana"/>
              </a:rPr>
              <a:t>and</a:t>
            </a:r>
            <a:r>
              <a:rPr sz="2050" spc="-225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2050" spc="-114" dirty="0">
                <a:solidFill>
                  <a:srgbClr val="F7F7F7"/>
                </a:solidFill>
                <a:latin typeface="Verdana"/>
                <a:cs typeface="Verdana"/>
              </a:rPr>
              <a:t>upgrades.</a:t>
            </a:r>
            <a:endParaRPr sz="205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877591" y="2922125"/>
            <a:ext cx="256540" cy="3435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050" spc="-60" dirty="0">
                <a:solidFill>
                  <a:srgbClr val="F7F7F7"/>
                </a:solidFill>
                <a:latin typeface="Verdana"/>
                <a:cs typeface="Verdana"/>
              </a:rPr>
              <a:t>2</a:t>
            </a:r>
            <a:r>
              <a:rPr sz="2050" spc="-180" dirty="0">
                <a:solidFill>
                  <a:srgbClr val="F7F7F7"/>
                </a:solidFill>
                <a:latin typeface="Verdana"/>
                <a:cs typeface="Verdana"/>
              </a:rPr>
              <a:t>.</a:t>
            </a:r>
            <a:endParaRPr sz="205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877591" y="2878043"/>
            <a:ext cx="6989445" cy="54546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777240" marR="417195" algn="ctr">
              <a:lnSpc>
                <a:spcPct val="115900"/>
              </a:lnSpc>
              <a:spcBef>
                <a:spcPts val="90"/>
              </a:spcBef>
            </a:pPr>
            <a:r>
              <a:rPr sz="2050" spc="-85" dirty="0">
                <a:solidFill>
                  <a:srgbClr val="F7F7F7"/>
                </a:solidFill>
                <a:latin typeface="Verdana"/>
                <a:cs typeface="Verdana"/>
              </a:rPr>
              <a:t>Rapid </a:t>
            </a:r>
            <a:r>
              <a:rPr sz="2050" spc="-70" dirty="0">
                <a:solidFill>
                  <a:srgbClr val="F7F7F7"/>
                </a:solidFill>
                <a:latin typeface="Verdana"/>
                <a:cs typeface="Verdana"/>
              </a:rPr>
              <a:t>Application </a:t>
            </a:r>
            <a:r>
              <a:rPr sz="2050" spc="-125" dirty="0">
                <a:solidFill>
                  <a:srgbClr val="F7F7F7"/>
                </a:solidFill>
                <a:latin typeface="Verdana"/>
                <a:cs typeface="Verdana"/>
              </a:rPr>
              <a:t>Development: </a:t>
            </a:r>
            <a:r>
              <a:rPr sz="2050" spc="-105" dirty="0">
                <a:solidFill>
                  <a:srgbClr val="F7F7F7"/>
                </a:solidFill>
                <a:latin typeface="Verdana"/>
                <a:cs typeface="Verdana"/>
              </a:rPr>
              <a:t>PaaS </a:t>
            </a:r>
            <a:r>
              <a:rPr sz="2050" spc="-90" dirty="0">
                <a:solidFill>
                  <a:srgbClr val="F7F7F7"/>
                </a:solidFill>
                <a:latin typeface="Verdana"/>
                <a:cs typeface="Verdana"/>
              </a:rPr>
              <a:t>provides </a:t>
            </a:r>
            <a:r>
              <a:rPr sz="2050" spc="-85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2050" spc="-75" dirty="0">
                <a:solidFill>
                  <a:srgbClr val="F7F7F7"/>
                </a:solidFill>
                <a:latin typeface="Verdana"/>
                <a:cs typeface="Verdana"/>
              </a:rPr>
              <a:t>d</a:t>
            </a:r>
            <a:r>
              <a:rPr sz="2050" spc="-85" dirty="0">
                <a:solidFill>
                  <a:srgbClr val="F7F7F7"/>
                </a:solidFill>
                <a:latin typeface="Verdana"/>
                <a:cs typeface="Verdana"/>
              </a:rPr>
              <a:t>e</a:t>
            </a:r>
            <a:r>
              <a:rPr sz="2050" spc="-195" dirty="0">
                <a:solidFill>
                  <a:srgbClr val="F7F7F7"/>
                </a:solidFill>
                <a:latin typeface="Verdana"/>
                <a:cs typeface="Verdana"/>
              </a:rPr>
              <a:t>v</a:t>
            </a:r>
            <a:r>
              <a:rPr sz="2050" spc="-85" dirty="0">
                <a:solidFill>
                  <a:srgbClr val="F7F7F7"/>
                </a:solidFill>
                <a:latin typeface="Verdana"/>
                <a:cs typeface="Verdana"/>
              </a:rPr>
              <a:t>e</a:t>
            </a:r>
            <a:r>
              <a:rPr sz="2050" spc="-5" dirty="0">
                <a:solidFill>
                  <a:srgbClr val="F7F7F7"/>
                </a:solidFill>
                <a:latin typeface="Verdana"/>
                <a:cs typeface="Verdana"/>
              </a:rPr>
              <a:t>l</a:t>
            </a:r>
            <a:r>
              <a:rPr sz="2050" spc="-85" dirty="0">
                <a:solidFill>
                  <a:srgbClr val="F7F7F7"/>
                </a:solidFill>
                <a:latin typeface="Verdana"/>
                <a:cs typeface="Verdana"/>
              </a:rPr>
              <a:t>o</a:t>
            </a:r>
            <a:r>
              <a:rPr sz="2050" spc="-75" dirty="0">
                <a:solidFill>
                  <a:srgbClr val="F7F7F7"/>
                </a:solidFill>
                <a:latin typeface="Verdana"/>
                <a:cs typeface="Verdana"/>
              </a:rPr>
              <a:t>p</a:t>
            </a:r>
            <a:r>
              <a:rPr sz="2050" spc="-85" dirty="0">
                <a:solidFill>
                  <a:srgbClr val="F7F7F7"/>
                </a:solidFill>
                <a:latin typeface="Verdana"/>
                <a:cs typeface="Verdana"/>
              </a:rPr>
              <a:t>e</a:t>
            </a:r>
            <a:r>
              <a:rPr sz="2050" spc="-114" dirty="0">
                <a:solidFill>
                  <a:srgbClr val="F7F7F7"/>
                </a:solidFill>
                <a:latin typeface="Verdana"/>
                <a:cs typeface="Verdana"/>
              </a:rPr>
              <a:t>r</a:t>
            </a:r>
            <a:r>
              <a:rPr sz="2050" spc="-55" dirty="0">
                <a:solidFill>
                  <a:srgbClr val="F7F7F7"/>
                </a:solidFill>
                <a:latin typeface="Verdana"/>
                <a:cs typeface="Verdana"/>
              </a:rPr>
              <a:t>s</a:t>
            </a:r>
            <a:r>
              <a:rPr sz="2050" spc="-229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2050" spc="-85" dirty="0">
                <a:solidFill>
                  <a:srgbClr val="F7F7F7"/>
                </a:solidFill>
                <a:latin typeface="Verdana"/>
                <a:cs typeface="Verdana"/>
              </a:rPr>
              <a:t>w</a:t>
            </a:r>
            <a:r>
              <a:rPr sz="2050" spc="-50" dirty="0">
                <a:solidFill>
                  <a:srgbClr val="F7F7F7"/>
                </a:solidFill>
                <a:latin typeface="Verdana"/>
                <a:cs typeface="Verdana"/>
              </a:rPr>
              <a:t>i</a:t>
            </a:r>
            <a:r>
              <a:rPr sz="2050" spc="-85" dirty="0">
                <a:solidFill>
                  <a:srgbClr val="F7F7F7"/>
                </a:solidFill>
                <a:latin typeface="Verdana"/>
                <a:cs typeface="Verdana"/>
              </a:rPr>
              <a:t>t</a:t>
            </a:r>
            <a:r>
              <a:rPr sz="2050" spc="-114" dirty="0">
                <a:solidFill>
                  <a:srgbClr val="F7F7F7"/>
                </a:solidFill>
                <a:latin typeface="Verdana"/>
                <a:cs typeface="Verdana"/>
              </a:rPr>
              <a:t>h</a:t>
            </a:r>
            <a:r>
              <a:rPr sz="2050" spc="-229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2050" spc="-75" dirty="0">
                <a:solidFill>
                  <a:srgbClr val="F7F7F7"/>
                </a:solidFill>
                <a:latin typeface="Verdana"/>
                <a:cs typeface="Verdana"/>
              </a:rPr>
              <a:t>p</a:t>
            </a:r>
            <a:r>
              <a:rPr sz="2050" spc="-114" dirty="0">
                <a:solidFill>
                  <a:srgbClr val="F7F7F7"/>
                </a:solidFill>
                <a:latin typeface="Verdana"/>
                <a:cs typeface="Verdana"/>
              </a:rPr>
              <a:t>r</a:t>
            </a:r>
            <a:r>
              <a:rPr sz="2050" spc="-85" dirty="0">
                <a:solidFill>
                  <a:srgbClr val="F7F7F7"/>
                </a:solidFill>
                <a:latin typeface="Verdana"/>
                <a:cs typeface="Verdana"/>
              </a:rPr>
              <a:t>e</a:t>
            </a:r>
            <a:r>
              <a:rPr sz="2050" spc="-105" dirty="0">
                <a:solidFill>
                  <a:srgbClr val="F7F7F7"/>
                </a:solidFill>
                <a:latin typeface="Verdana"/>
                <a:cs typeface="Verdana"/>
              </a:rPr>
              <a:t>-</a:t>
            </a:r>
            <a:r>
              <a:rPr sz="2050" spc="-75" dirty="0">
                <a:solidFill>
                  <a:srgbClr val="F7F7F7"/>
                </a:solidFill>
                <a:latin typeface="Verdana"/>
                <a:cs typeface="Verdana"/>
              </a:rPr>
              <a:t>b</a:t>
            </a:r>
            <a:r>
              <a:rPr sz="2050" spc="-120" dirty="0">
                <a:solidFill>
                  <a:srgbClr val="F7F7F7"/>
                </a:solidFill>
                <a:latin typeface="Verdana"/>
                <a:cs typeface="Verdana"/>
              </a:rPr>
              <a:t>u</a:t>
            </a:r>
            <a:r>
              <a:rPr sz="2050" spc="-50" dirty="0">
                <a:solidFill>
                  <a:srgbClr val="F7F7F7"/>
                </a:solidFill>
                <a:latin typeface="Verdana"/>
                <a:cs typeface="Verdana"/>
              </a:rPr>
              <a:t>i</a:t>
            </a:r>
            <a:r>
              <a:rPr sz="2050" spc="-5" dirty="0">
                <a:solidFill>
                  <a:srgbClr val="F7F7F7"/>
                </a:solidFill>
                <a:latin typeface="Verdana"/>
                <a:cs typeface="Verdana"/>
              </a:rPr>
              <a:t>l</a:t>
            </a:r>
            <a:r>
              <a:rPr sz="2050" spc="-80" dirty="0">
                <a:solidFill>
                  <a:srgbClr val="F7F7F7"/>
                </a:solidFill>
                <a:latin typeface="Verdana"/>
                <a:cs typeface="Verdana"/>
              </a:rPr>
              <a:t>t</a:t>
            </a:r>
            <a:r>
              <a:rPr sz="2050" spc="-229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2050" spc="-75" dirty="0">
                <a:solidFill>
                  <a:srgbClr val="F7F7F7"/>
                </a:solidFill>
                <a:latin typeface="Verdana"/>
                <a:cs typeface="Verdana"/>
              </a:rPr>
              <a:t>d</a:t>
            </a:r>
            <a:r>
              <a:rPr sz="2050" spc="-85" dirty="0">
                <a:solidFill>
                  <a:srgbClr val="F7F7F7"/>
                </a:solidFill>
                <a:latin typeface="Verdana"/>
                <a:cs typeface="Verdana"/>
              </a:rPr>
              <a:t>e</a:t>
            </a:r>
            <a:r>
              <a:rPr sz="2050" spc="-195" dirty="0">
                <a:solidFill>
                  <a:srgbClr val="F7F7F7"/>
                </a:solidFill>
                <a:latin typeface="Verdana"/>
                <a:cs typeface="Verdana"/>
              </a:rPr>
              <a:t>v</a:t>
            </a:r>
            <a:r>
              <a:rPr sz="2050" spc="-85" dirty="0">
                <a:solidFill>
                  <a:srgbClr val="F7F7F7"/>
                </a:solidFill>
                <a:latin typeface="Verdana"/>
                <a:cs typeface="Verdana"/>
              </a:rPr>
              <a:t>e</a:t>
            </a:r>
            <a:r>
              <a:rPr sz="2050" spc="-5" dirty="0">
                <a:solidFill>
                  <a:srgbClr val="F7F7F7"/>
                </a:solidFill>
                <a:latin typeface="Verdana"/>
                <a:cs typeface="Verdana"/>
              </a:rPr>
              <a:t>l</a:t>
            </a:r>
            <a:r>
              <a:rPr sz="2050" spc="-85" dirty="0">
                <a:solidFill>
                  <a:srgbClr val="F7F7F7"/>
                </a:solidFill>
                <a:latin typeface="Verdana"/>
                <a:cs typeface="Verdana"/>
              </a:rPr>
              <a:t>o</a:t>
            </a:r>
            <a:r>
              <a:rPr sz="2050" spc="-75" dirty="0">
                <a:solidFill>
                  <a:srgbClr val="F7F7F7"/>
                </a:solidFill>
                <a:latin typeface="Verdana"/>
                <a:cs typeface="Verdana"/>
              </a:rPr>
              <a:t>p</a:t>
            </a:r>
            <a:r>
              <a:rPr sz="2050" spc="-180" dirty="0">
                <a:solidFill>
                  <a:srgbClr val="F7F7F7"/>
                </a:solidFill>
                <a:latin typeface="Verdana"/>
                <a:cs typeface="Verdana"/>
              </a:rPr>
              <a:t>m</a:t>
            </a:r>
            <a:r>
              <a:rPr sz="2050" spc="-85" dirty="0">
                <a:solidFill>
                  <a:srgbClr val="F7F7F7"/>
                </a:solidFill>
                <a:latin typeface="Verdana"/>
                <a:cs typeface="Verdana"/>
              </a:rPr>
              <a:t>e</a:t>
            </a:r>
            <a:r>
              <a:rPr sz="2050" spc="-120" dirty="0">
                <a:solidFill>
                  <a:srgbClr val="F7F7F7"/>
                </a:solidFill>
                <a:latin typeface="Verdana"/>
                <a:cs typeface="Verdana"/>
              </a:rPr>
              <a:t>n</a:t>
            </a:r>
            <a:r>
              <a:rPr sz="2050" spc="-80" dirty="0">
                <a:solidFill>
                  <a:srgbClr val="F7F7F7"/>
                </a:solidFill>
                <a:latin typeface="Verdana"/>
                <a:cs typeface="Verdana"/>
              </a:rPr>
              <a:t>t</a:t>
            </a:r>
            <a:r>
              <a:rPr sz="2050" spc="-229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2050" spc="-85" dirty="0">
                <a:solidFill>
                  <a:srgbClr val="F7F7F7"/>
                </a:solidFill>
                <a:latin typeface="Verdana"/>
                <a:cs typeface="Verdana"/>
              </a:rPr>
              <a:t>too</a:t>
            </a:r>
            <a:r>
              <a:rPr sz="2050" spc="-5" dirty="0">
                <a:solidFill>
                  <a:srgbClr val="F7F7F7"/>
                </a:solidFill>
                <a:latin typeface="Verdana"/>
                <a:cs typeface="Verdana"/>
              </a:rPr>
              <a:t>l</a:t>
            </a:r>
            <a:r>
              <a:rPr sz="2050" spc="-55" dirty="0">
                <a:solidFill>
                  <a:srgbClr val="F7F7F7"/>
                </a:solidFill>
                <a:latin typeface="Verdana"/>
                <a:cs typeface="Verdana"/>
              </a:rPr>
              <a:t>s</a:t>
            </a:r>
            <a:r>
              <a:rPr sz="2050" spc="-229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2050" spc="-125" dirty="0">
                <a:solidFill>
                  <a:srgbClr val="F7F7F7"/>
                </a:solidFill>
                <a:latin typeface="Verdana"/>
                <a:cs typeface="Verdana"/>
              </a:rPr>
              <a:t>a</a:t>
            </a:r>
            <a:r>
              <a:rPr sz="2050" spc="-120" dirty="0">
                <a:solidFill>
                  <a:srgbClr val="F7F7F7"/>
                </a:solidFill>
                <a:latin typeface="Verdana"/>
                <a:cs typeface="Verdana"/>
              </a:rPr>
              <a:t>n</a:t>
            </a:r>
            <a:r>
              <a:rPr sz="2050" spc="-50" dirty="0">
                <a:solidFill>
                  <a:srgbClr val="F7F7F7"/>
                </a:solidFill>
                <a:latin typeface="Verdana"/>
                <a:cs typeface="Verdana"/>
              </a:rPr>
              <a:t>d  </a:t>
            </a:r>
            <a:r>
              <a:rPr sz="2050" spc="-180" dirty="0">
                <a:solidFill>
                  <a:srgbClr val="F7F7F7"/>
                </a:solidFill>
                <a:latin typeface="Verdana"/>
                <a:cs typeface="Verdana"/>
              </a:rPr>
              <a:t>m</a:t>
            </a:r>
            <a:r>
              <a:rPr sz="2050" spc="-50" dirty="0">
                <a:solidFill>
                  <a:srgbClr val="F7F7F7"/>
                </a:solidFill>
                <a:latin typeface="Verdana"/>
                <a:cs typeface="Verdana"/>
              </a:rPr>
              <a:t>i</a:t>
            </a:r>
            <a:r>
              <a:rPr sz="2050" spc="-75" dirty="0">
                <a:solidFill>
                  <a:srgbClr val="F7F7F7"/>
                </a:solidFill>
                <a:latin typeface="Verdana"/>
                <a:cs typeface="Verdana"/>
              </a:rPr>
              <a:t>dd</a:t>
            </a:r>
            <a:r>
              <a:rPr sz="2050" spc="-5" dirty="0">
                <a:solidFill>
                  <a:srgbClr val="F7F7F7"/>
                </a:solidFill>
                <a:latin typeface="Verdana"/>
                <a:cs typeface="Verdana"/>
              </a:rPr>
              <a:t>l</a:t>
            </a:r>
            <a:r>
              <a:rPr sz="2050" spc="-85" dirty="0">
                <a:solidFill>
                  <a:srgbClr val="F7F7F7"/>
                </a:solidFill>
                <a:latin typeface="Verdana"/>
                <a:cs typeface="Verdana"/>
              </a:rPr>
              <a:t>ew</a:t>
            </a:r>
            <a:r>
              <a:rPr sz="2050" spc="-125" dirty="0">
                <a:solidFill>
                  <a:srgbClr val="F7F7F7"/>
                </a:solidFill>
                <a:latin typeface="Verdana"/>
                <a:cs typeface="Verdana"/>
              </a:rPr>
              <a:t>a</a:t>
            </a:r>
            <a:r>
              <a:rPr sz="2050" spc="-114" dirty="0">
                <a:solidFill>
                  <a:srgbClr val="F7F7F7"/>
                </a:solidFill>
                <a:latin typeface="Verdana"/>
                <a:cs typeface="Verdana"/>
              </a:rPr>
              <a:t>r</a:t>
            </a:r>
            <a:r>
              <a:rPr sz="2050" spc="-85" dirty="0">
                <a:solidFill>
                  <a:srgbClr val="F7F7F7"/>
                </a:solidFill>
                <a:latin typeface="Verdana"/>
                <a:cs typeface="Verdana"/>
              </a:rPr>
              <a:t>e</a:t>
            </a:r>
            <a:r>
              <a:rPr sz="2050" spc="-180" dirty="0">
                <a:solidFill>
                  <a:srgbClr val="F7F7F7"/>
                </a:solidFill>
                <a:latin typeface="Verdana"/>
                <a:cs typeface="Verdana"/>
              </a:rPr>
              <a:t>,</a:t>
            </a:r>
            <a:r>
              <a:rPr sz="2050" spc="-229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2050" spc="-125" dirty="0">
                <a:solidFill>
                  <a:srgbClr val="F7F7F7"/>
                </a:solidFill>
                <a:latin typeface="Verdana"/>
                <a:cs typeface="Verdana"/>
              </a:rPr>
              <a:t>a</a:t>
            </a:r>
            <a:r>
              <a:rPr sz="2050" spc="-5" dirty="0">
                <a:solidFill>
                  <a:srgbClr val="F7F7F7"/>
                </a:solidFill>
                <a:latin typeface="Verdana"/>
                <a:cs typeface="Verdana"/>
              </a:rPr>
              <a:t>ll</a:t>
            </a:r>
            <a:r>
              <a:rPr sz="2050" spc="-85" dirty="0">
                <a:solidFill>
                  <a:srgbClr val="F7F7F7"/>
                </a:solidFill>
                <a:latin typeface="Verdana"/>
                <a:cs typeface="Verdana"/>
              </a:rPr>
              <a:t>ow</a:t>
            </a:r>
            <a:r>
              <a:rPr sz="2050" spc="-50" dirty="0">
                <a:solidFill>
                  <a:srgbClr val="F7F7F7"/>
                </a:solidFill>
                <a:latin typeface="Verdana"/>
                <a:cs typeface="Verdana"/>
              </a:rPr>
              <a:t>i</a:t>
            </a:r>
            <a:r>
              <a:rPr sz="2050" spc="-120" dirty="0">
                <a:solidFill>
                  <a:srgbClr val="F7F7F7"/>
                </a:solidFill>
                <a:latin typeface="Verdana"/>
                <a:cs typeface="Verdana"/>
              </a:rPr>
              <a:t>n</a:t>
            </a:r>
            <a:r>
              <a:rPr sz="2050" spc="-180" dirty="0">
                <a:solidFill>
                  <a:srgbClr val="F7F7F7"/>
                </a:solidFill>
                <a:latin typeface="Verdana"/>
                <a:cs typeface="Verdana"/>
              </a:rPr>
              <a:t>g</a:t>
            </a:r>
            <a:r>
              <a:rPr sz="2050" spc="-229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2050" spc="-85" dirty="0">
                <a:solidFill>
                  <a:srgbClr val="F7F7F7"/>
                </a:solidFill>
                <a:latin typeface="Verdana"/>
                <a:cs typeface="Verdana"/>
              </a:rPr>
              <a:t>t</a:t>
            </a:r>
            <a:r>
              <a:rPr sz="2050" spc="-120" dirty="0">
                <a:solidFill>
                  <a:srgbClr val="F7F7F7"/>
                </a:solidFill>
                <a:latin typeface="Verdana"/>
                <a:cs typeface="Verdana"/>
              </a:rPr>
              <a:t>h</a:t>
            </a:r>
            <a:r>
              <a:rPr sz="2050" spc="-85" dirty="0">
                <a:solidFill>
                  <a:srgbClr val="F7F7F7"/>
                </a:solidFill>
                <a:latin typeface="Verdana"/>
                <a:cs typeface="Verdana"/>
              </a:rPr>
              <a:t>e</a:t>
            </a:r>
            <a:r>
              <a:rPr sz="2050" spc="-175" dirty="0">
                <a:solidFill>
                  <a:srgbClr val="F7F7F7"/>
                </a:solidFill>
                <a:latin typeface="Verdana"/>
                <a:cs typeface="Verdana"/>
              </a:rPr>
              <a:t>m</a:t>
            </a:r>
            <a:r>
              <a:rPr sz="2050" spc="-229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2050" spc="-85" dirty="0">
                <a:solidFill>
                  <a:srgbClr val="F7F7F7"/>
                </a:solidFill>
                <a:latin typeface="Verdana"/>
                <a:cs typeface="Verdana"/>
              </a:rPr>
              <a:t>t</a:t>
            </a:r>
            <a:r>
              <a:rPr sz="2050" spc="-80" dirty="0">
                <a:solidFill>
                  <a:srgbClr val="F7F7F7"/>
                </a:solidFill>
                <a:latin typeface="Verdana"/>
                <a:cs typeface="Verdana"/>
              </a:rPr>
              <a:t>o</a:t>
            </a:r>
            <a:r>
              <a:rPr sz="2050" spc="-229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2050" spc="-25" dirty="0">
                <a:solidFill>
                  <a:srgbClr val="F7F7F7"/>
                </a:solidFill>
                <a:latin typeface="Verdana"/>
                <a:cs typeface="Verdana"/>
              </a:rPr>
              <a:t>c</a:t>
            </a:r>
            <a:r>
              <a:rPr sz="2050" spc="-114" dirty="0">
                <a:solidFill>
                  <a:srgbClr val="F7F7F7"/>
                </a:solidFill>
                <a:latin typeface="Verdana"/>
                <a:cs typeface="Verdana"/>
              </a:rPr>
              <a:t>r</a:t>
            </a:r>
            <a:r>
              <a:rPr sz="2050" spc="-85" dirty="0">
                <a:solidFill>
                  <a:srgbClr val="F7F7F7"/>
                </a:solidFill>
                <a:latin typeface="Verdana"/>
                <a:cs typeface="Verdana"/>
              </a:rPr>
              <a:t>e</a:t>
            </a:r>
            <a:r>
              <a:rPr sz="2050" spc="-125" dirty="0">
                <a:solidFill>
                  <a:srgbClr val="F7F7F7"/>
                </a:solidFill>
                <a:latin typeface="Verdana"/>
                <a:cs typeface="Verdana"/>
              </a:rPr>
              <a:t>a</a:t>
            </a:r>
            <a:r>
              <a:rPr sz="2050" spc="-85" dirty="0">
                <a:solidFill>
                  <a:srgbClr val="F7F7F7"/>
                </a:solidFill>
                <a:latin typeface="Verdana"/>
                <a:cs typeface="Verdana"/>
              </a:rPr>
              <a:t>t</a:t>
            </a:r>
            <a:r>
              <a:rPr sz="2050" spc="-80" dirty="0">
                <a:solidFill>
                  <a:srgbClr val="F7F7F7"/>
                </a:solidFill>
                <a:latin typeface="Verdana"/>
                <a:cs typeface="Verdana"/>
              </a:rPr>
              <a:t>e</a:t>
            </a:r>
            <a:r>
              <a:rPr sz="2050" spc="-229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2050" spc="-125" dirty="0">
                <a:solidFill>
                  <a:srgbClr val="F7F7F7"/>
                </a:solidFill>
                <a:latin typeface="Verdana"/>
                <a:cs typeface="Verdana"/>
              </a:rPr>
              <a:t>a</a:t>
            </a:r>
            <a:r>
              <a:rPr sz="2050" spc="-120" dirty="0">
                <a:solidFill>
                  <a:srgbClr val="F7F7F7"/>
                </a:solidFill>
                <a:latin typeface="Verdana"/>
                <a:cs typeface="Verdana"/>
              </a:rPr>
              <a:t>n</a:t>
            </a:r>
            <a:r>
              <a:rPr sz="2050" spc="-70" dirty="0">
                <a:solidFill>
                  <a:srgbClr val="F7F7F7"/>
                </a:solidFill>
                <a:latin typeface="Verdana"/>
                <a:cs typeface="Verdana"/>
              </a:rPr>
              <a:t>d</a:t>
            </a:r>
            <a:r>
              <a:rPr sz="2050" spc="-229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2050" spc="-75" dirty="0">
                <a:solidFill>
                  <a:srgbClr val="F7F7F7"/>
                </a:solidFill>
                <a:latin typeface="Verdana"/>
                <a:cs typeface="Verdana"/>
              </a:rPr>
              <a:t>d</a:t>
            </a:r>
            <a:r>
              <a:rPr sz="2050" spc="-85" dirty="0">
                <a:solidFill>
                  <a:srgbClr val="F7F7F7"/>
                </a:solidFill>
                <a:latin typeface="Verdana"/>
                <a:cs typeface="Verdana"/>
              </a:rPr>
              <a:t>e</a:t>
            </a:r>
            <a:r>
              <a:rPr sz="2050" spc="-75" dirty="0">
                <a:solidFill>
                  <a:srgbClr val="F7F7F7"/>
                </a:solidFill>
                <a:latin typeface="Verdana"/>
                <a:cs typeface="Verdana"/>
              </a:rPr>
              <a:t>p</a:t>
            </a:r>
            <a:r>
              <a:rPr sz="2050" spc="-5" dirty="0">
                <a:solidFill>
                  <a:srgbClr val="F7F7F7"/>
                </a:solidFill>
                <a:latin typeface="Verdana"/>
                <a:cs typeface="Verdana"/>
              </a:rPr>
              <a:t>l</a:t>
            </a:r>
            <a:r>
              <a:rPr sz="2050" spc="-85" dirty="0">
                <a:solidFill>
                  <a:srgbClr val="F7F7F7"/>
                </a:solidFill>
                <a:latin typeface="Verdana"/>
                <a:cs typeface="Verdana"/>
              </a:rPr>
              <a:t>o</a:t>
            </a:r>
            <a:r>
              <a:rPr sz="2050" spc="-130" dirty="0">
                <a:solidFill>
                  <a:srgbClr val="F7F7F7"/>
                </a:solidFill>
                <a:latin typeface="Verdana"/>
                <a:cs typeface="Verdana"/>
              </a:rPr>
              <a:t>y  </a:t>
            </a:r>
            <a:r>
              <a:rPr sz="2050" spc="-125" dirty="0">
                <a:solidFill>
                  <a:srgbClr val="F7F7F7"/>
                </a:solidFill>
                <a:latin typeface="Verdana"/>
                <a:cs typeface="Verdana"/>
              </a:rPr>
              <a:t>a</a:t>
            </a:r>
            <a:r>
              <a:rPr sz="2050" spc="-75" dirty="0">
                <a:solidFill>
                  <a:srgbClr val="F7F7F7"/>
                </a:solidFill>
                <a:latin typeface="Verdana"/>
                <a:cs typeface="Verdana"/>
              </a:rPr>
              <a:t>pp</a:t>
            </a:r>
            <a:r>
              <a:rPr sz="2050" spc="-5" dirty="0">
                <a:solidFill>
                  <a:srgbClr val="F7F7F7"/>
                </a:solidFill>
                <a:latin typeface="Verdana"/>
                <a:cs typeface="Verdana"/>
              </a:rPr>
              <a:t>l</a:t>
            </a:r>
            <a:r>
              <a:rPr sz="2050" spc="-50" dirty="0">
                <a:solidFill>
                  <a:srgbClr val="F7F7F7"/>
                </a:solidFill>
                <a:latin typeface="Verdana"/>
                <a:cs typeface="Verdana"/>
              </a:rPr>
              <a:t>i</a:t>
            </a:r>
            <a:r>
              <a:rPr sz="2050" spc="-25" dirty="0">
                <a:solidFill>
                  <a:srgbClr val="F7F7F7"/>
                </a:solidFill>
                <a:latin typeface="Verdana"/>
                <a:cs typeface="Verdana"/>
              </a:rPr>
              <a:t>c</a:t>
            </a:r>
            <a:r>
              <a:rPr sz="2050" spc="-125" dirty="0">
                <a:solidFill>
                  <a:srgbClr val="F7F7F7"/>
                </a:solidFill>
                <a:latin typeface="Verdana"/>
                <a:cs typeface="Verdana"/>
              </a:rPr>
              <a:t>a</a:t>
            </a:r>
            <a:r>
              <a:rPr sz="2050" spc="-85" dirty="0">
                <a:solidFill>
                  <a:srgbClr val="F7F7F7"/>
                </a:solidFill>
                <a:latin typeface="Verdana"/>
                <a:cs typeface="Verdana"/>
              </a:rPr>
              <a:t>t</a:t>
            </a:r>
            <a:r>
              <a:rPr sz="2050" spc="-50" dirty="0">
                <a:solidFill>
                  <a:srgbClr val="F7F7F7"/>
                </a:solidFill>
                <a:latin typeface="Verdana"/>
                <a:cs typeface="Verdana"/>
              </a:rPr>
              <a:t>i</a:t>
            </a:r>
            <a:r>
              <a:rPr sz="2050" spc="-85" dirty="0">
                <a:solidFill>
                  <a:srgbClr val="F7F7F7"/>
                </a:solidFill>
                <a:latin typeface="Verdana"/>
                <a:cs typeface="Verdana"/>
              </a:rPr>
              <a:t>o</a:t>
            </a:r>
            <a:r>
              <a:rPr sz="2050" spc="-120" dirty="0">
                <a:solidFill>
                  <a:srgbClr val="F7F7F7"/>
                </a:solidFill>
                <a:latin typeface="Verdana"/>
                <a:cs typeface="Verdana"/>
              </a:rPr>
              <a:t>n</a:t>
            </a:r>
            <a:r>
              <a:rPr sz="2050" spc="-55" dirty="0">
                <a:solidFill>
                  <a:srgbClr val="F7F7F7"/>
                </a:solidFill>
                <a:latin typeface="Verdana"/>
                <a:cs typeface="Verdana"/>
              </a:rPr>
              <a:t>s</a:t>
            </a:r>
            <a:r>
              <a:rPr sz="2050" spc="-229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2050" spc="-75" dirty="0">
                <a:solidFill>
                  <a:srgbClr val="F7F7F7"/>
                </a:solidFill>
                <a:latin typeface="Verdana"/>
                <a:cs typeface="Verdana"/>
              </a:rPr>
              <a:t>q</a:t>
            </a:r>
            <a:r>
              <a:rPr sz="2050" spc="-120" dirty="0">
                <a:solidFill>
                  <a:srgbClr val="F7F7F7"/>
                </a:solidFill>
                <a:latin typeface="Verdana"/>
                <a:cs typeface="Verdana"/>
              </a:rPr>
              <a:t>u</a:t>
            </a:r>
            <a:r>
              <a:rPr sz="2050" spc="-50" dirty="0">
                <a:solidFill>
                  <a:srgbClr val="F7F7F7"/>
                </a:solidFill>
                <a:latin typeface="Verdana"/>
                <a:cs typeface="Verdana"/>
              </a:rPr>
              <a:t>i</a:t>
            </a:r>
            <a:r>
              <a:rPr sz="2050" spc="-25" dirty="0">
                <a:solidFill>
                  <a:srgbClr val="F7F7F7"/>
                </a:solidFill>
                <a:latin typeface="Verdana"/>
                <a:cs typeface="Verdana"/>
              </a:rPr>
              <a:t>c</a:t>
            </a:r>
            <a:r>
              <a:rPr sz="2050" spc="-120" dirty="0">
                <a:solidFill>
                  <a:srgbClr val="F7F7F7"/>
                </a:solidFill>
                <a:latin typeface="Verdana"/>
                <a:cs typeface="Verdana"/>
              </a:rPr>
              <a:t>k</a:t>
            </a:r>
            <a:r>
              <a:rPr sz="2050" spc="-5" dirty="0">
                <a:solidFill>
                  <a:srgbClr val="F7F7F7"/>
                </a:solidFill>
                <a:latin typeface="Verdana"/>
                <a:cs typeface="Verdana"/>
              </a:rPr>
              <a:t>l</a:t>
            </a:r>
            <a:r>
              <a:rPr sz="2050" spc="-175" dirty="0">
                <a:solidFill>
                  <a:srgbClr val="F7F7F7"/>
                </a:solidFill>
                <a:latin typeface="Verdana"/>
                <a:cs typeface="Verdana"/>
              </a:rPr>
              <a:t>y</a:t>
            </a:r>
            <a:r>
              <a:rPr sz="2050" spc="-229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2050" spc="-125" dirty="0">
                <a:solidFill>
                  <a:srgbClr val="F7F7F7"/>
                </a:solidFill>
                <a:latin typeface="Verdana"/>
                <a:cs typeface="Verdana"/>
              </a:rPr>
              <a:t>a</a:t>
            </a:r>
            <a:r>
              <a:rPr sz="2050" spc="-120" dirty="0">
                <a:solidFill>
                  <a:srgbClr val="F7F7F7"/>
                </a:solidFill>
                <a:latin typeface="Verdana"/>
                <a:cs typeface="Verdana"/>
              </a:rPr>
              <a:t>n</a:t>
            </a:r>
            <a:r>
              <a:rPr sz="2050" spc="-70" dirty="0">
                <a:solidFill>
                  <a:srgbClr val="F7F7F7"/>
                </a:solidFill>
                <a:latin typeface="Verdana"/>
                <a:cs typeface="Verdana"/>
              </a:rPr>
              <a:t>d</a:t>
            </a:r>
            <a:r>
              <a:rPr sz="2050" spc="-229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2050" spc="-85" dirty="0">
                <a:solidFill>
                  <a:srgbClr val="F7F7F7"/>
                </a:solidFill>
                <a:latin typeface="Verdana"/>
                <a:cs typeface="Verdana"/>
              </a:rPr>
              <a:t>e</a:t>
            </a:r>
            <a:r>
              <a:rPr sz="2050" spc="-125" dirty="0">
                <a:solidFill>
                  <a:srgbClr val="F7F7F7"/>
                </a:solidFill>
                <a:latin typeface="Verdana"/>
                <a:cs typeface="Verdana"/>
              </a:rPr>
              <a:t>a</a:t>
            </a:r>
            <a:r>
              <a:rPr sz="2050" spc="-60" dirty="0">
                <a:solidFill>
                  <a:srgbClr val="F7F7F7"/>
                </a:solidFill>
                <a:latin typeface="Verdana"/>
                <a:cs typeface="Verdana"/>
              </a:rPr>
              <a:t>s</a:t>
            </a:r>
            <a:r>
              <a:rPr sz="2050" spc="-50" dirty="0">
                <a:solidFill>
                  <a:srgbClr val="F7F7F7"/>
                </a:solidFill>
                <a:latin typeface="Verdana"/>
                <a:cs typeface="Verdana"/>
              </a:rPr>
              <a:t>i</a:t>
            </a:r>
            <a:r>
              <a:rPr sz="2050" spc="-5" dirty="0">
                <a:solidFill>
                  <a:srgbClr val="F7F7F7"/>
                </a:solidFill>
                <a:latin typeface="Verdana"/>
                <a:cs typeface="Verdana"/>
              </a:rPr>
              <a:t>l</a:t>
            </a:r>
            <a:r>
              <a:rPr sz="2050" spc="-180" dirty="0">
                <a:solidFill>
                  <a:srgbClr val="F7F7F7"/>
                </a:solidFill>
                <a:latin typeface="Verdana"/>
                <a:cs typeface="Verdana"/>
              </a:rPr>
              <a:t>y.</a:t>
            </a:r>
            <a:endParaRPr sz="2050">
              <a:latin typeface="Verdana"/>
              <a:cs typeface="Verdana"/>
            </a:endParaRPr>
          </a:p>
          <a:p>
            <a:pPr marL="393065" marR="33655" indent="-393065">
              <a:lnSpc>
                <a:spcPts val="2850"/>
              </a:lnSpc>
              <a:spcBef>
                <a:spcPts val="160"/>
              </a:spcBef>
              <a:buAutoNum type="arabicPeriod" startAt="3"/>
              <a:tabLst>
                <a:tab pos="393065" algn="l"/>
                <a:tab pos="393700" algn="l"/>
              </a:tabLst>
            </a:pPr>
            <a:r>
              <a:rPr sz="2050" spc="-105" dirty="0">
                <a:solidFill>
                  <a:srgbClr val="F7F7F7"/>
                </a:solidFill>
                <a:latin typeface="Verdana"/>
                <a:cs typeface="Verdana"/>
              </a:rPr>
              <a:t>Scalability:</a:t>
            </a:r>
            <a:r>
              <a:rPr sz="2050" spc="-229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2050" spc="-105" dirty="0">
                <a:solidFill>
                  <a:srgbClr val="F7F7F7"/>
                </a:solidFill>
                <a:latin typeface="Verdana"/>
                <a:cs typeface="Verdana"/>
              </a:rPr>
              <a:t>PaaS</a:t>
            </a:r>
            <a:r>
              <a:rPr sz="2050" spc="-229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2050" spc="-90" dirty="0">
                <a:solidFill>
                  <a:srgbClr val="F7F7F7"/>
                </a:solidFill>
                <a:latin typeface="Verdana"/>
                <a:cs typeface="Verdana"/>
              </a:rPr>
              <a:t>provides</a:t>
            </a:r>
            <a:r>
              <a:rPr sz="2050" spc="-229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2050" spc="-75" dirty="0">
                <a:solidFill>
                  <a:srgbClr val="F7F7F7"/>
                </a:solidFill>
                <a:latin typeface="Verdana"/>
                <a:cs typeface="Verdana"/>
              </a:rPr>
              <a:t>businesses</a:t>
            </a:r>
            <a:r>
              <a:rPr sz="2050" spc="-225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2050" spc="-80" dirty="0">
                <a:solidFill>
                  <a:srgbClr val="F7F7F7"/>
                </a:solidFill>
                <a:latin typeface="Verdana"/>
                <a:cs typeface="Verdana"/>
              </a:rPr>
              <a:t>with</a:t>
            </a:r>
            <a:r>
              <a:rPr sz="2050" spc="-229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2050" spc="-95" dirty="0">
                <a:solidFill>
                  <a:srgbClr val="F7F7F7"/>
                </a:solidFill>
                <a:latin typeface="Verdana"/>
                <a:cs typeface="Verdana"/>
              </a:rPr>
              <a:t>the</a:t>
            </a:r>
            <a:r>
              <a:rPr sz="2050" spc="-229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2050" spc="-80" dirty="0">
                <a:solidFill>
                  <a:srgbClr val="F7F7F7"/>
                </a:solidFill>
                <a:latin typeface="Verdana"/>
                <a:cs typeface="Verdana"/>
              </a:rPr>
              <a:t>ability</a:t>
            </a:r>
            <a:r>
              <a:rPr sz="2050" spc="-225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2050" spc="-80" dirty="0">
                <a:solidFill>
                  <a:srgbClr val="F7F7F7"/>
                </a:solidFill>
                <a:latin typeface="Verdana"/>
                <a:cs typeface="Verdana"/>
              </a:rPr>
              <a:t>to </a:t>
            </a:r>
            <a:r>
              <a:rPr sz="2050" spc="-71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2050" spc="-60" dirty="0">
                <a:solidFill>
                  <a:srgbClr val="F7F7F7"/>
                </a:solidFill>
                <a:latin typeface="Verdana"/>
                <a:cs typeface="Verdana"/>
              </a:rPr>
              <a:t>scale</a:t>
            </a:r>
            <a:r>
              <a:rPr sz="2050" spc="-229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2050" spc="-95" dirty="0">
                <a:solidFill>
                  <a:srgbClr val="F7F7F7"/>
                </a:solidFill>
                <a:latin typeface="Verdana"/>
                <a:cs typeface="Verdana"/>
              </a:rPr>
              <a:t>up</a:t>
            </a:r>
            <a:r>
              <a:rPr sz="2050" spc="-229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2050" spc="-100" dirty="0">
                <a:solidFill>
                  <a:srgbClr val="F7F7F7"/>
                </a:solidFill>
                <a:latin typeface="Verdana"/>
                <a:cs typeface="Verdana"/>
              </a:rPr>
              <a:t>or</a:t>
            </a:r>
            <a:r>
              <a:rPr sz="2050" spc="-225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2050" spc="-90" dirty="0">
                <a:solidFill>
                  <a:srgbClr val="F7F7F7"/>
                </a:solidFill>
                <a:latin typeface="Verdana"/>
                <a:cs typeface="Verdana"/>
              </a:rPr>
              <a:t>down</a:t>
            </a:r>
            <a:r>
              <a:rPr sz="2050" spc="-229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2050" spc="-85" dirty="0">
                <a:solidFill>
                  <a:srgbClr val="F7F7F7"/>
                </a:solidFill>
                <a:latin typeface="Verdana"/>
                <a:cs typeface="Verdana"/>
              </a:rPr>
              <a:t>based</a:t>
            </a:r>
            <a:r>
              <a:rPr sz="2050" spc="-225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2050" spc="-100" dirty="0">
                <a:solidFill>
                  <a:srgbClr val="F7F7F7"/>
                </a:solidFill>
                <a:latin typeface="Verdana"/>
                <a:cs typeface="Verdana"/>
              </a:rPr>
              <a:t>on</a:t>
            </a:r>
            <a:r>
              <a:rPr sz="2050" spc="-229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2050" spc="-114" dirty="0">
                <a:solidFill>
                  <a:srgbClr val="F7F7F7"/>
                </a:solidFill>
                <a:latin typeface="Verdana"/>
                <a:cs typeface="Verdana"/>
              </a:rPr>
              <a:t>changing</a:t>
            </a:r>
            <a:r>
              <a:rPr sz="2050" spc="-229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2050" spc="-80" dirty="0">
                <a:solidFill>
                  <a:srgbClr val="F7F7F7"/>
                </a:solidFill>
                <a:latin typeface="Verdana"/>
                <a:cs typeface="Verdana"/>
              </a:rPr>
              <a:t>business</a:t>
            </a:r>
            <a:endParaRPr sz="2050">
              <a:latin typeface="Verdana"/>
              <a:cs typeface="Verdana"/>
            </a:endParaRPr>
          </a:p>
          <a:p>
            <a:pPr marL="2819400" marR="264795" indent="-2195195">
              <a:lnSpc>
                <a:spcPts val="2850"/>
              </a:lnSpc>
            </a:pPr>
            <a:r>
              <a:rPr sz="2050" spc="-105" dirty="0">
                <a:solidFill>
                  <a:srgbClr val="F7F7F7"/>
                </a:solidFill>
                <a:latin typeface="Verdana"/>
                <a:cs typeface="Verdana"/>
              </a:rPr>
              <a:t>requirements,</a:t>
            </a:r>
            <a:r>
              <a:rPr sz="2050" spc="-229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2050" spc="-90" dirty="0">
                <a:solidFill>
                  <a:srgbClr val="F7F7F7"/>
                </a:solidFill>
                <a:latin typeface="Verdana"/>
                <a:cs typeface="Verdana"/>
              </a:rPr>
              <a:t>without</a:t>
            </a:r>
            <a:r>
              <a:rPr sz="2050" spc="-225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2050" spc="-130" dirty="0">
                <a:solidFill>
                  <a:srgbClr val="F7F7F7"/>
                </a:solidFill>
                <a:latin typeface="Verdana"/>
                <a:cs typeface="Verdana"/>
              </a:rPr>
              <a:t>having</a:t>
            </a:r>
            <a:r>
              <a:rPr sz="2050" spc="-225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2050" spc="-80" dirty="0">
                <a:solidFill>
                  <a:srgbClr val="F7F7F7"/>
                </a:solidFill>
                <a:latin typeface="Verdana"/>
                <a:cs typeface="Verdana"/>
              </a:rPr>
              <a:t>to</a:t>
            </a:r>
            <a:r>
              <a:rPr sz="2050" spc="-225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2050" spc="-95" dirty="0">
                <a:solidFill>
                  <a:srgbClr val="F7F7F7"/>
                </a:solidFill>
                <a:latin typeface="Verdana"/>
                <a:cs typeface="Verdana"/>
              </a:rPr>
              <a:t>invest</a:t>
            </a:r>
            <a:r>
              <a:rPr sz="2050" spc="-225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2050" spc="-80" dirty="0">
                <a:solidFill>
                  <a:srgbClr val="F7F7F7"/>
                </a:solidFill>
                <a:latin typeface="Verdana"/>
                <a:cs typeface="Verdana"/>
              </a:rPr>
              <a:t>in</a:t>
            </a:r>
            <a:r>
              <a:rPr sz="2050" spc="-225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2050" spc="-80" dirty="0">
                <a:solidFill>
                  <a:srgbClr val="F7F7F7"/>
                </a:solidFill>
                <a:latin typeface="Verdana"/>
                <a:cs typeface="Verdana"/>
              </a:rPr>
              <a:t>additional </a:t>
            </a:r>
            <a:r>
              <a:rPr sz="2050" spc="-705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2050" spc="-95" dirty="0">
                <a:solidFill>
                  <a:srgbClr val="F7F7F7"/>
                </a:solidFill>
                <a:latin typeface="Verdana"/>
                <a:cs typeface="Verdana"/>
              </a:rPr>
              <a:t>infrastructure.</a:t>
            </a:r>
            <a:endParaRPr sz="2050">
              <a:latin typeface="Verdana"/>
              <a:cs typeface="Verdana"/>
            </a:endParaRPr>
          </a:p>
          <a:p>
            <a:pPr marL="431165" marR="71120" indent="-431165">
              <a:lnSpc>
                <a:spcPts val="2850"/>
              </a:lnSpc>
              <a:buAutoNum type="arabicPeriod" startAt="4"/>
              <a:tabLst>
                <a:tab pos="431165" algn="l"/>
                <a:tab pos="431800" algn="l"/>
              </a:tabLst>
            </a:pPr>
            <a:r>
              <a:rPr sz="2050" spc="-20" dirty="0">
                <a:solidFill>
                  <a:srgbClr val="F7F7F7"/>
                </a:solidFill>
                <a:latin typeface="Verdana"/>
                <a:cs typeface="Verdana"/>
              </a:rPr>
              <a:t>F</a:t>
            </a:r>
            <a:r>
              <a:rPr sz="2050" spc="-5" dirty="0">
                <a:solidFill>
                  <a:srgbClr val="F7F7F7"/>
                </a:solidFill>
                <a:latin typeface="Verdana"/>
                <a:cs typeface="Verdana"/>
              </a:rPr>
              <a:t>l</a:t>
            </a:r>
            <a:r>
              <a:rPr sz="2050" spc="-85" dirty="0">
                <a:solidFill>
                  <a:srgbClr val="F7F7F7"/>
                </a:solidFill>
                <a:latin typeface="Verdana"/>
                <a:cs typeface="Verdana"/>
              </a:rPr>
              <a:t>e</a:t>
            </a:r>
            <a:r>
              <a:rPr sz="2050" spc="-165" dirty="0">
                <a:solidFill>
                  <a:srgbClr val="F7F7F7"/>
                </a:solidFill>
                <a:latin typeface="Verdana"/>
                <a:cs typeface="Verdana"/>
              </a:rPr>
              <a:t>x</a:t>
            </a:r>
            <a:r>
              <a:rPr sz="2050" spc="-50" dirty="0">
                <a:solidFill>
                  <a:srgbClr val="F7F7F7"/>
                </a:solidFill>
                <a:latin typeface="Verdana"/>
                <a:cs typeface="Verdana"/>
              </a:rPr>
              <a:t>i</a:t>
            </a:r>
            <a:r>
              <a:rPr sz="2050" spc="-75" dirty="0">
                <a:solidFill>
                  <a:srgbClr val="F7F7F7"/>
                </a:solidFill>
                <a:latin typeface="Verdana"/>
                <a:cs typeface="Verdana"/>
              </a:rPr>
              <a:t>b</a:t>
            </a:r>
            <a:r>
              <a:rPr sz="2050" spc="-50" dirty="0">
                <a:solidFill>
                  <a:srgbClr val="F7F7F7"/>
                </a:solidFill>
                <a:latin typeface="Verdana"/>
                <a:cs typeface="Verdana"/>
              </a:rPr>
              <a:t>i</a:t>
            </a:r>
            <a:r>
              <a:rPr sz="2050" spc="-5" dirty="0">
                <a:solidFill>
                  <a:srgbClr val="F7F7F7"/>
                </a:solidFill>
                <a:latin typeface="Verdana"/>
                <a:cs typeface="Verdana"/>
              </a:rPr>
              <a:t>l</a:t>
            </a:r>
            <a:r>
              <a:rPr sz="2050" spc="-50" dirty="0">
                <a:solidFill>
                  <a:srgbClr val="F7F7F7"/>
                </a:solidFill>
                <a:latin typeface="Verdana"/>
                <a:cs typeface="Verdana"/>
              </a:rPr>
              <a:t>i</a:t>
            </a:r>
            <a:r>
              <a:rPr sz="2050" spc="-85" dirty="0">
                <a:solidFill>
                  <a:srgbClr val="F7F7F7"/>
                </a:solidFill>
                <a:latin typeface="Verdana"/>
                <a:cs typeface="Verdana"/>
              </a:rPr>
              <a:t>t</a:t>
            </a:r>
            <a:r>
              <a:rPr sz="2050" spc="-180" dirty="0">
                <a:solidFill>
                  <a:srgbClr val="F7F7F7"/>
                </a:solidFill>
                <a:latin typeface="Verdana"/>
                <a:cs typeface="Verdana"/>
              </a:rPr>
              <a:t>y</a:t>
            </a:r>
            <a:r>
              <a:rPr sz="2050" spc="-325" dirty="0">
                <a:solidFill>
                  <a:srgbClr val="F7F7F7"/>
                </a:solidFill>
                <a:latin typeface="Verdana"/>
                <a:cs typeface="Verdana"/>
              </a:rPr>
              <a:t>:</a:t>
            </a:r>
            <a:r>
              <a:rPr sz="2050" spc="-229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2050" spc="20" dirty="0">
                <a:solidFill>
                  <a:srgbClr val="F7F7F7"/>
                </a:solidFill>
                <a:latin typeface="Verdana"/>
                <a:cs typeface="Verdana"/>
              </a:rPr>
              <a:t>P</a:t>
            </a:r>
            <a:r>
              <a:rPr sz="2050" spc="-125" dirty="0">
                <a:solidFill>
                  <a:srgbClr val="F7F7F7"/>
                </a:solidFill>
                <a:latin typeface="Verdana"/>
                <a:cs typeface="Verdana"/>
              </a:rPr>
              <a:t>aa</a:t>
            </a:r>
            <a:r>
              <a:rPr sz="2050" spc="-190" dirty="0">
                <a:solidFill>
                  <a:srgbClr val="F7F7F7"/>
                </a:solidFill>
                <a:latin typeface="Verdana"/>
                <a:cs typeface="Verdana"/>
              </a:rPr>
              <a:t>S</a:t>
            </a:r>
            <a:r>
              <a:rPr sz="2050" spc="-229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2050" spc="-75" dirty="0">
                <a:solidFill>
                  <a:srgbClr val="F7F7F7"/>
                </a:solidFill>
                <a:latin typeface="Verdana"/>
                <a:cs typeface="Verdana"/>
              </a:rPr>
              <a:t>p</a:t>
            </a:r>
            <a:r>
              <a:rPr sz="2050" spc="-114" dirty="0">
                <a:solidFill>
                  <a:srgbClr val="F7F7F7"/>
                </a:solidFill>
                <a:latin typeface="Verdana"/>
                <a:cs typeface="Verdana"/>
              </a:rPr>
              <a:t>r</a:t>
            </a:r>
            <a:r>
              <a:rPr sz="2050" spc="-85" dirty="0">
                <a:solidFill>
                  <a:srgbClr val="F7F7F7"/>
                </a:solidFill>
                <a:latin typeface="Verdana"/>
                <a:cs typeface="Verdana"/>
              </a:rPr>
              <a:t>o</a:t>
            </a:r>
            <a:r>
              <a:rPr sz="2050" spc="-195" dirty="0">
                <a:solidFill>
                  <a:srgbClr val="F7F7F7"/>
                </a:solidFill>
                <a:latin typeface="Verdana"/>
                <a:cs typeface="Verdana"/>
              </a:rPr>
              <a:t>v</a:t>
            </a:r>
            <a:r>
              <a:rPr sz="2050" spc="-50" dirty="0">
                <a:solidFill>
                  <a:srgbClr val="F7F7F7"/>
                </a:solidFill>
                <a:latin typeface="Verdana"/>
                <a:cs typeface="Verdana"/>
              </a:rPr>
              <a:t>i</a:t>
            </a:r>
            <a:r>
              <a:rPr sz="2050" spc="-75" dirty="0">
                <a:solidFill>
                  <a:srgbClr val="F7F7F7"/>
                </a:solidFill>
                <a:latin typeface="Verdana"/>
                <a:cs typeface="Verdana"/>
              </a:rPr>
              <a:t>d</a:t>
            </a:r>
            <a:r>
              <a:rPr sz="2050" spc="-85" dirty="0">
                <a:solidFill>
                  <a:srgbClr val="F7F7F7"/>
                </a:solidFill>
                <a:latin typeface="Verdana"/>
                <a:cs typeface="Verdana"/>
              </a:rPr>
              <a:t>e</a:t>
            </a:r>
            <a:r>
              <a:rPr sz="2050" spc="-55" dirty="0">
                <a:solidFill>
                  <a:srgbClr val="F7F7F7"/>
                </a:solidFill>
                <a:latin typeface="Verdana"/>
                <a:cs typeface="Verdana"/>
              </a:rPr>
              <a:t>s</a:t>
            </a:r>
            <a:r>
              <a:rPr sz="2050" spc="-229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2050" spc="-75" dirty="0">
                <a:solidFill>
                  <a:srgbClr val="F7F7F7"/>
                </a:solidFill>
                <a:latin typeface="Verdana"/>
                <a:cs typeface="Verdana"/>
              </a:rPr>
              <a:t>b</a:t>
            </a:r>
            <a:r>
              <a:rPr sz="2050" spc="-120" dirty="0">
                <a:solidFill>
                  <a:srgbClr val="F7F7F7"/>
                </a:solidFill>
                <a:latin typeface="Verdana"/>
                <a:cs typeface="Verdana"/>
              </a:rPr>
              <a:t>u</a:t>
            </a:r>
            <a:r>
              <a:rPr sz="2050" spc="-60" dirty="0">
                <a:solidFill>
                  <a:srgbClr val="F7F7F7"/>
                </a:solidFill>
                <a:latin typeface="Verdana"/>
                <a:cs typeface="Verdana"/>
              </a:rPr>
              <a:t>s</a:t>
            </a:r>
            <a:r>
              <a:rPr sz="2050" spc="-50" dirty="0">
                <a:solidFill>
                  <a:srgbClr val="F7F7F7"/>
                </a:solidFill>
                <a:latin typeface="Verdana"/>
                <a:cs typeface="Verdana"/>
              </a:rPr>
              <a:t>i</a:t>
            </a:r>
            <a:r>
              <a:rPr sz="2050" spc="-120" dirty="0">
                <a:solidFill>
                  <a:srgbClr val="F7F7F7"/>
                </a:solidFill>
                <a:latin typeface="Verdana"/>
                <a:cs typeface="Verdana"/>
              </a:rPr>
              <a:t>n</a:t>
            </a:r>
            <a:r>
              <a:rPr sz="2050" spc="-85" dirty="0">
                <a:solidFill>
                  <a:srgbClr val="F7F7F7"/>
                </a:solidFill>
                <a:latin typeface="Verdana"/>
                <a:cs typeface="Verdana"/>
              </a:rPr>
              <a:t>e</a:t>
            </a:r>
            <a:r>
              <a:rPr sz="2050" spc="-60" dirty="0">
                <a:solidFill>
                  <a:srgbClr val="F7F7F7"/>
                </a:solidFill>
                <a:latin typeface="Verdana"/>
                <a:cs typeface="Verdana"/>
              </a:rPr>
              <a:t>ss</a:t>
            </a:r>
            <a:r>
              <a:rPr sz="2050" spc="-85" dirty="0">
                <a:solidFill>
                  <a:srgbClr val="F7F7F7"/>
                </a:solidFill>
                <a:latin typeface="Verdana"/>
                <a:cs typeface="Verdana"/>
              </a:rPr>
              <a:t>e</a:t>
            </a:r>
            <a:r>
              <a:rPr sz="2050" spc="-55" dirty="0">
                <a:solidFill>
                  <a:srgbClr val="F7F7F7"/>
                </a:solidFill>
                <a:latin typeface="Verdana"/>
                <a:cs typeface="Verdana"/>
              </a:rPr>
              <a:t>s</a:t>
            </a:r>
            <a:r>
              <a:rPr sz="2050" spc="-229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2050" spc="-85" dirty="0">
                <a:solidFill>
                  <a:srgbClr val="F7F7F7"/>
                </a:solidFill>
                <a:latin typeface="Verdana"/>
                <a:cs typeface="Verdana"/>
              </a:rPr>
              <a:t>w</a:t>
            </a:r>
            <a:r>
              <a:rPr sz="2050" spc="-50" dirty="0">
                <a:solidFill>
                  <a:srgbClr val="F7F7F7"/>
                </a:solidFill>
                <a:latin typeface="Verdana"/>
                <a:cs typeface="Verdana"/>
              </a:rPr>
              <a:t>i</a:t>
            </a:r>
            <a:r>
              <a:rPr sz="2050" spc="-85" dirty="0">
                <a:solidFill>
                  <a:srgbClr val="F7F7F7"/>
                </a:solidFill>
                <a:latin typeface="Verdana"/>
                <a:cs typeface="Verdana"/>
              </a:rPr>
              <a:t>t</a:t>
            </a:r>
            <a:r>
              <a:rPr sz="2050" spc="-114" dirty="0">
                <a:solidFill>
                  <a:srgbClr val="F7F7F7"/>
                </a:solidFill>
                <a:latin typeface="Verdana"/>
                <a:cs typeface="Verdana"/>
              </a:rPr>
              <a:t>h</a:t>
            </a:r>
            <a:r>
              <a:rPr sz="2050" spc="-229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2050" spc="-85" dirty="0">
                <a:solidFill>
                  <a:srgbClr val="F7F7F7"/>
                </a:solidFill>
                <a:latin typeface="Verdana"/>
                <a:cs typeface="Verdana"/>
              </a:rPr>
              <a:t>t</a:t>
            </a:r>
            <a:r>
              <a:rPr sz="2050" spc="-120" dirty="0">
                <a:solidFill>
                  <a:srgbClr val="F7F7F7"/>
                </a:solidFill>
                <a:latin typeface="Verdana"/>
                <a:cs typeface="Verdana"/>
              </a:rPr>
              <a:t>h</a:t>
            </a:r>
            <a:r>
              <a:rPr sz="2050" spc="-80" dirty="0">
                <a:solidFill>
                  <a:srgbClr val="F7F7F7"/>
                </a:solidFill>
                <a:latin typeface="Verdana"/>
                <a:cs typeface="Verdana"/>
              </a:rPr>
              <a:t>e</a:t>
            </a:r>
            <a:r>
              <a:rPr sz="2050" spc="-229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2050" spc="-125" dirty="0">
                <a:solidFill>
                  <a:srgbClr val="F7F7F7"/>
                </a:solidFill>
                <a:latin typeface="Verdana"/>
                <a:cs typeface="Verdana"/>
              </a:rPr>
              <a:t>a</a:t>
            </a:r>
            <a:r>
              <a:rPr sz="2050" spc="-75" dirty="0">
                <a:solidFill>
                  <a:srgbClr val="F7F7F7"/>
                </a:solidFill>
                <a:latin typeface="Verdana"/>
                <a:cs typeface="Verdana"/>
              </a:rPr>
              <a:t>b</a:t>
            </a:r>
            <a:r>
              <a:rPr sz="2050" spc="-50" dirty="0">
                <a:solidFill>
                  <a:srgbClr val="F7F7F7"/>
                </a:solidFill>
                <a:latin typeface="Verdana"/>
                <a:cs typeface="Verdana"/>
              </a:rPr>
              <a:t>i</a:t>
            </a:r>
            <a:r>
              <a:rPr sz="2050" spc="-5" dirty="0">
                <a:solidFill>
                  <a:srgbClr val="F7F7F7"/>
                </a:solidFill>
                <a:latin typeface="Verdana"/>
                <a:cs typeface="Verdana"/>
              </a:rPr>
              <a:t>l</a:t>
            </a:r>
            <a:r>
              <a:rPr sz="2050" spc="-50" dirty="0">
                <a:solidFill>
                  <a:srgbClr val="F7F7F7"/>
                </a:solidFill>
                <a:latin typeface="Verdana"/>
                <a:cs typeface="Verdana"/>
              </a:rPr>
              <a:t>i</a:t>
            </a:r>
            <a:r>
              <a:rPr sz="2050" spc="-85" dirty="0">
                <a:solidFill>
                  <a:srgbClr val="F7F7F7"/>
                </a:solidFill>
                <a:latin typeface="Verdana"/>
                <a:cs typeface="Verdana"/>
              </a:rPr>
              <a:t>t</a:t>
            </a:r>
            <a:r>
              <a:rPr sz="2050" spc="-175" dirty="0">
                <a:solidFill>
                  <a:srgbClr val="F7F7F7"/>
                </a:solidFill>
                <a:latin typeface="Verdana"/>
                <a:cs typeface="Verdana"/>
              </a:rPr>
              <a:t>y</a:t>
            </a:r>
            <a:r>
              <a:rPr sz="2050" spc="-229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2050" spc="-85" dirty="0">
                <a:solidFill>
                  <a:srgbClr val="F7F7F7"/>
                </a:solidFill>
                <a:latin typeface="Verdana"/>
                <a:cs typeface="Verdana"/>
              </a:rPr>
              <a:t>t</a:t>
            </a:r>
            <a:r>
              <a:rPr sz="2050" spc="-55" dirty="0">
                <a:solidFill>
                  <a:srgbClr val="F7F7F7"/>
                </a:solidFill>
                <a:latin typeface="Verdana"/>
                <a:cs typeface="Verdana"/>
              </a:rPr>
              <a:t>o  </a:t>
            </a:r>
            <a:r>
              <a:rPr sz="2050" spc="-25" dirty="0">
                <a:solidFill>
                  <a:srgbClr val="F7F7F7"/>
                </a:solidFill>
                <a:latin typeface="Verdana"/>
                <a:cs typeface="Verdana"/>
              </a:rPr>
              <a:t>c</a:t>
            </a:r>
            <a:r>
              <a:rPr sz="2050" spc="-120" dirty="0">
                <a:solidFill>
                  <a:srgbClr val="F7F7F7"/>
                </a:solidFill>
                <a:latin typeface="Verdana"/>
                <a:cs typeface="Verdana"/>
              </a:rPr>
              <a:t>h</a:t>
            </a:r>
            <a:r>
              <a:rPr sz="2050" spc="-85" dirty="0">
                <a:solidFill>
                  <a:srgbClr val="F7F7F7"/>
                </a:solidFill>
                <a:latin typeface="Verdana"/>
                <a:cs typeface="Verdana"/>
              </a:rPr>
              <a:t>oo</a:t>
            </a:r>
            <a:r>
              <a:rPr sz="2050" spc="-60" dirty="0">
                <a:solidFill>
                  <a:srgbClr val="F7F7F7"/>
                </a:solidFill>
                <a:latin typeface="Verdana"/>
                <a:cs typeface="Verdana"/>
              </a:rPr>
              <a:t>s</a:t>
            </a:r>
            <a:r>
              <a:rPr sz="2050" spc="-80" dirty="0">
                <a:solidFill>
                  <a:srgbClr val="F7F7F7"/>
                </a:solidFill>
                <a:latin typeface="Verdana"/>
                <a:cs typeface="Verdana"/>
              </a:rPr>
              <a:t>e</a:t>
            </a:r>
            <a:r>
              <a:rPr sz="2050" spc="-229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2050" spc="-85" dirty="0">
                <a:solidFill>
                  <a:srgbClr val="F7F7F7"/>
                </a:solidFill>
                <a:latin typeface="Verdana"/>
                <a:cs typeface="Verdana"/>
              </a:rPr>
              <a:t>t</a:t>
            </a:r>
            <a:r>
              <a:rPr sz="2050" spc="-120" dirty="0">
                <a:solidFill>
                  <a:srgbClr val="F7F7F7"/>
                </a:solidFill>
                <a:latin typeface="Verdana"/>
                <a:cs typeface="Verdana"/>
              </a:rPr>
              <a:t>h</a:t>
            </a:r>
            <a:r>
              <a:rPr sz="2050" spc="-80" dirty="0">
                <a:solidFill>
                  <a:srgbClr val="F7F7F7"/>
                </a:solidFill>
                <a:latin typeface="Verdana"/>
                <a:cs typeface="Verdana"/>
              </a:rPr>
              <a:t>e</a:t>
            </a:r>
            <a:r>
              <a:rPr sz="2050" spc="-229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2050" spc="-75" dirty="0">
                <a:solidFill>
                  <a:srgbClr val="F7F7F7"/>
                </a:solidFill>
                <a:latin typeface="Verdana"/>
                <a:cs typeface="Verdana"/>
              </a:rPr>
              <a:t>d</a:t>
            </a:r>
            <a:r>
              <a:rPr sz="2050" spc="-85" dirty="0">
                <a:solidFill>
                  <a:srgbClr val="F7F7F7"/>
                </a:solidFill>
                <a:latin typeface="Verdana"/>
                <a:cs typeface="Verdana"/>
              </a:rPr>
              <a:t>e</a:t>
            </a:r>
            <a:r>
              <a:rPr sz="2050" spc="-195" dirty="0">
                <a:solidFill>
                  <a:srgbClr val="F7F7F7"/>
                </a:solidFill>
                <a:latin typeface="Verdana"/>
                <a:cs typeface="Verdana"/>
              </a:rPr>
              <a:t>v</a:t>
            </a:r>
            <a:r>
              <a:rPr sz="2050" spc="-85" dirty="0">
                <a:solidFill>
                  <a:srgbClr val="F7F7F7"/>
                </a:solidFill>
                <a:latin typeface="Verdana"/>
                <a:cs typeface="Verdana"/>
              </a:rPr>
              <a:t>e</a:t>
            </a:r>
            <a:r>
              <a:rPr sz="2050" spc="-5" dirty="0">
                <a:solidFill>
                  <a:srgbClr val="F7F7F7"/>
                </a:solidFill>
                <a:latin typeface="Verdana"/>
                <a:cs typeface="Verdana"/>
              </a:rPr>
              <a:t>l</a:t>
            </a:r>
            <a:r>
              <a:rPr sz="2050" spc="-85" dirty="0">
                <a:solidFill>
                  <a:srgbClr val="F7F7F7"/>
                </a:solidFill>
                <a:latin typeface="Verdana"/>
                <a:cs typeface="Verdana"/>
              </a:rPr>
              <a:t>o</a:t>
            </a:r>
            <a:r>
              <a:rPr sz="2050" spc="-75" dirty="0">
                <a:solidFill>
                  <a:srgbClr val="F7F7F7"/>
                </a:solidFill>
                <a:latin typeface="Verdana"/>
                <a:cs typeface="Verdana"/>
              </a:rPr>
              <a:t>p</a:t>
            </a:r>
            <a:r>
              <a:rPr sz="2050" spc="-180" dirty="0">
                <a:solidFill>
                  <a:srgbClr val="F7F7F7"/>
                </a:solidFill>
                <a:latin typeface="Verdana"/>
                <a:cs typeface="Verdana"/>
              </a:rPr>
              <a:t>m</a:t>
            </a:r>
            <a:r>
              <a:rPr sz="2050" spc="-85" dirty="0">
                <a:solidFill>
                  <a:srgbClr val="F7F7F7"/>
                </a:solidFill>
                <a:latin typeface="Verdana"/>
                <a:cs typeface="Verdana"/>
              </a:rPr>
              <a:t>e</a:t>
            </a:r>
            <a:r>
              <a:rPr sz="2050" spc="-120" dirty="0">
                <a:solidFill>
                  <a:srgbClr val="F7F7F7"/>
                </a:solidFill>
                <a:latin typeface="Verdana"/>
                <a:cs typeface="Verdana"/>
              </a:rPr>
              <a:t>n</a:t>
            </a:r>
            <a:r>
              <a:rPr sz="2050" spc="-80" dirty="0">
                <a:solidFill>
                  <a:srgbClr val="F7F7F7"/>
                </a:solidFill>
                <a:latin typeface="Verdana"/>
                <a:cs typeface="Verdana"/>
              </a:rPr>
              <a:t>t</a:t>
            </a:r>
            <a:r>
              <a:rPr sz="2050" spc="-229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2050" spc="-85" dirty="0">
                <a:solidFill>
                  <a:srgbClr val="F7F7F7"/>
                </a:solidFill>
                <a:latin typeface="Verdana"/>
                <a:cs typeface="Verdana"/>
              </a:rPr>
              <a:t>too</a:t>
            </a:r>
            <a:r>
              <a:rPr sz="2050" spc="-5" dirty="0">
                <a:solidFill>
                  <a:srgbClr val="F7F7F7"/>
                </a:solidFill>
                <a:latin typeface="Verdana"/>
                <a:cs typeface="Verdana"/>
              </a:rPr>
              <a:t>l</a:t>
            </a:r>
            <a:r>
              <a:rPr sz="2050" spc="-55" dirty="0">
                <a:solidFill>
                  <a:srgbClr val="F7F7F7"/>
                </a:solidFill>
                <a:latin typeface="Verdana"/>
                <a:cs typeface="Verdana"/>
              </a:rPr>
              <a:t>s</a:t>
            </a:r>
            <a:r>
              <a:rPr sz="2050" spc="-229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2050" spc="-125" dirty="0">
                <a:solidFill>
                  <a:srgbClr val="F7F7F7"/>
                </a:solidFill>
                <a:latin typeface="Verdana"/>
                <a:cs typeface="Verdana"/>
              </a:rPr>
              <a:t>a</a:t>
            </a:r>
            <a:r>
              <a:rPr sz="2050" spc="-120" dirty="0">
                <a:solidFill>
                  <a:srgbClr val="F7F7F7"/>
                </a:solidFill>
                <a:latin typeface="Verdana"/>
                <a:cs typeface="Verdana"/>
              </a:rPr>
              <a:t>n</a:t>
            </a:r>
            <a:r>
              <a:rPr sz="2050" spc="-70" dirty="0">
                <a:solidFill>
                  <a:srgbClr val="F7F7F7"/>
                </a:solidFill>
                <a:latin typeface="Verdana"/>
                <a:cs typeface="Verdana"/>
              </a:rPr>
              <a:t>d</a:t>
            </a:r>
            <a:r>
              <a:rPr sz="2050" spc="-229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2050" spc="-180" dirty="0">
                <a:solidFill>
                  <a:srgbClr val="F7F7F7"/>
                </a:solidFill>
                <a:latin typeface="Verdana"/>
                <a:cs typeface="Verdana"/>
              </a:rPr>
              <a:t>m</a:t>
            </a:r>
            <a:r>
              <a:rPr sz="2050" spc="-50" dirty="0">
                <a:solidFill>
                  <a:srgbClr val="F7F7F7"/>
                </a:solidFill>
                <a:latin typeface="Verdana"/>
                <a:cs typeface="Verdana"/>
              </a:rPr>
              <a:t>i</a:t>
            </a:r>
            <a:r>
              <a:rPr sz="2050" spc="-75" dirty="0">
                <a:solidFill>
                  <a:srgbClr val="F7F7F7"/>
                </a:solidFill>
                <a:latin typeface="Verdana"/>
                <a:cs typeface="Verdana"/>
              </a:rPr>
              <a:t>dd</a:t>
            </a:r>
            <a:r>
              <a:rPr sz="2050" spc="-5" dirty="0">
                <a:solidFill>
                  <a:srgbClr val="F7F7F7"/>
                </a:solidFill>
                <a:latin typeface="Verdana"/>
                <a:cs typeface="Verdana"/>
              </a:rPr>
              <a:t>l</a:t>
            </a:r>
            <a:r>
              <a:rPr sz="2050" spc="-85" dirty="0">
                <a:solidFill>
                  <a:srgbClr val="F7F7F7"/>
                </a:solidFill>
                <a:latin typeface="Verdana"/>
                <a:cs typeface="Verdana"/>
              </a:rPr>
              <a:t>ew</a:t>
            </a:r>
            <a:r>
              <a:rPr sz="2050" spc="-125" dirty="0">
                <a:solidFill>
                  <a:srgbClr val="F7F7F7"/>
                </a:solidFill>
                <a:latin typeface="Verdana"/>
                <a:cs typeface="Verdana"/>
              </a:rPr>
              <a:t>a</a:t>
            </a:r>
            <a:r>
              <a:rPr sz="2050" spc="-114" dirty="0">
                <a:solidFill>
                  <a:srgbClr val="F7F7F7"/>
                </a:solidFill>
                <a:latin typeface="Verdana"/>
                <a:cs typeface="Verdana"/>
              </a:rPr>
              <a:t>r</a:t>
            </a:r>
            <a:r>
              <a:rPr sz="2050" spc="-80" dirty="0">
                <a:solidFill>
                  <a:srgbClr val="F7F7F7"/>
                </a:solidFill>
                <a:latin typeface="Verdana"/>
                <a:cs typeface="Verdana"/>
              </a:rPr>
              <a:t>e</a:t>
            </a:r>
            <a:r>
              <a:rPr sz="2050" spc="-229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2050" spc="-85" dirty="0">
                <a:solidFill>
                  <a:srgbClr val="F7F7F7"/>
                </a:solidFill>
                <a:latin typeface="Verdana"/>
                <a:cs typeface="Verdana"/>
              </a:rPr>
              <a:t>t</a:t>
            </a:r>
            <a:r>
              <a:rPr sz="2050" spc="-120" dirty="0">
                <a:solidFill>
                  <a:srgbClr val="F7F7F7"/>
                </a:solidFill>
                <a:latin typeface="Verdana"/>
                <a:cs typeface="Verdana"/>
              </a:rPr>
              <a:t>h</a:t>
            </a:r>
            <a:r>
              <a:rPr sz="2050" spc="-85" dirty="0">
                <a:solidFill>
                  <a:srgbClr val="F7F7F7"/>
                </a:solidFill>
                <a:latin typeface="Verdana"/>
                <a:cs typeface="Verdana"/>
              </a:rPr>
              <a:t>e</a:t>
            </a:r>
            <a:r>
              <a:rPr sz="2050" spc="-175" dirty="0">
                <a:solidFill>
                  <a:srgbClr val="F7F7F7"/>
                </a:solidFill>
                <a:latin typeface="Verdana"/>
                <a:cs typeface="Verdana"/>
              </a:rPr>
              <a:t>y</a:t>
            </a:r>
            <a:endParaRPr sz="2050">
              <a:latin typeface="Verdana"/>
              <a:cs typeface="Verdana"/>
            </a:endParaRPr>
          </a:p>
          <a:p>
            <a:pPr marL="1272540" marR="454025" indent="-459105">
              <a:lnSpc>
                <a:spcPts val="2850"/>
              </a:lnSpc>
            </a:pPr>
            <a:r>
              <a:rPr sz="2050" spc="-120" dirty="0">
                <a:solidFill>
                  <a:srgbClr val="F7F7F7"/>
                </a:solidFill>
                <a:latin typeface="Verdana"/>
                <a:cs typeface="Verdana"/>
              </a:rPr>
              <a:t>n</a:t>
            </a:r>
            <a:r>
              <a:rPr sz="2050" spc="-85" dirty="0">
                <a:solidFill>
                  <a:srgbClr val="F7F7F7"/>
                </a:solidFill>
                <a:latin typeface="Verdana"/>
                <a:cs typeface="Verdana"/>
              </a:rPr>
              <a:t>ee</a:t>
            </a:r>
            <a:r>
              <a:rPr sz="2050" spc="-75" dirty="0">
                <a:solidFill>
                  <a:srgbClr val="F7F7F7"/>
                </a:solidFill>
                <a:latin typeface="Verdana"/>
                <a:cs typeface="Verdana"/>
              </a:rPr>
              <a:t>d</a:t>
            </a:r>
            <a:r>
              <a:rPr sz="2050" spc="-180" dirty="0">
                <a:solidFill>
                  <a:srgbClr val="F7F7F7"/>
                </a:solidFill>
                <a:latin typeface="Verdana"/>
                <a:cs typeface="Verdana"/>
              </a:rPr>
              <a:t>,</a:t>
            </a:r>
            <a:r>
              <a:rPr sz="2050" spc="-229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2050" spc="-125" dirty="0">
                <a:solidFill>
                  <a:srgbClr val="F7F7F7"/>
                </a:solidFill>
                <a:latin typeface="Verdana"/>
                <a:cs typeface="Verdana"/>
              </a:rPr>
              <a:t>a</a:t>
            </a:r>
            <a:r>
              <a:rPr sz="2050" spc="-120" dirty="0">
                <a:solidFill>
                  <a:srgbClr val="F7F7F7"/>
                </a:solidFill>
                <a:latin typeface="Verdana"/>
                <a:cs typeface="Verdana"/>
              </a:rPr>
              <a:t>n</a:t>
            </a:r>
            <a:r>
              <a:rPr sz="2050" spc="-70" dirty="0">
                <a:solidFill>
                  <a:srgbClr val="F7F7F7"/>
                </a:solidFill>
                <a:latin typeface="Verdana"/>
                <a:cs typeface="Verdana"/>
              </a:rPr>
              <a:t>d</a:t>
            </a:r>
            <a:r>
              <a:rPr sz="2050" spc="-229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2050" spc="-85" dirty="0">
                <a:solidFill>
                  <a:srgbClr val="F7F7F7"/>
                </a:solidFill>
                <a:latin typeface="Verdana"/>
                <a:cs typeface="Verdana"/>
              </a:rPr>
              <a:t>t</a:t>
            </a:r>
            <a:r>
              <a:rPr sz="2050" spc="-80" dirty="0">
                <a:solidFill>
                  <a:srgbClr val="F7F7F7"/>
                </a:solidFill>
                <a:latin typeface="Verdana"/>
                <a:cs typeface="Verdana"/>
              </a:rPr>
              <a:t>o</a:t>
            </a:r>
            <a:r>
              <a:rPr sz="2050" spc="-229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2050" spc="-25" dirty="0">
                <a:solidFill>
                  <a:srgbClr val="F7F7F7"/>
                </a:solidFill>
                <a:latin typeface="Verdana"/>
                <a:cs typeface="Verdana"/>
              </a:rPr>
              <a:t>c</a:t>
            </a:r>
            <a:r>
              <a:rPr sz="2050" spc="-85" dirty="0">
                <a:solidFill>
                  <a:srgbClr val="F7F7F7"/>
                </a:solidFill>
                <a:latin typeface="Verdana"/>
                <a:cs typeface="Verdana"/>
              </a:rPr>
              <a:t>o</a:t>
            </a:r>
            <a:r>
              <a:rPr sz="2050" spc="-120" dirty="0">
                <a:solidFill>
                  <a:srgbClr val="F7F7F7"/>
                </a:solidFill>
                <a:latin typeface="Verdana"/>
                <a:cs typeface="Verdana"/>
              </a:rPr>
              <a:t>n</a:t>
            </a:r>
            <a:r>
              <a:rPr sz="2050" spc="-50" dirty="0">
                <a:solidFill>
                  <a:srgbClr val="F7F7F7"/>
                </a:solidFill>
                <a:latin typeface="Verdana"/>
                <a:cs typeface="Verdana"/>
              </a:rPr>
              <a:t>fi</a:t>
            </a:r>
            <a:r>
              <a:rPr sz="2050" spc="-185" dirty="0">
                <a:solidFill>
                  <a:srgbClr val="F7F7F7"/>
                </a:solidFill>
                <a:latin typeface="Verdana"/>
                <a:cs typeface="Verdana"/>
              </a:rPr>
              <a:t>g</a:t>
            </a:r>
            <a:r>
              <a:rPr sz="2050" spc="-120" dirty="0">
                <a:solidFill>
                  <a:srgbClr val="F7F7F7"/>
                </a:solidFill>
                <a:latin typeface="Verdana"/>
                <a:cs typeface="Verdana"/>
              </a:rPr>
              <a:t>u</a:t>
            </a:r>
            <a:r>
              <a:rPr sz="2050" spc="-114" dirty="0">
                <a:solidFill>
                  <a:srgbClr val="F7F7F7"/>
                </a:solidFill>
                <a:latin typeface="Verdana"/>
                <a:cs typeface="Verdana"/>
              </a:rPr>
              <a:t>r</a:t>
            </a:r>
            <a:r>
              <a:rPr sz="2050" spc="-80" dirty="0">
                <a:solidFill>
                  <a:srgbClr val="F7F7F7"/>
                </a:solidFill>
                <a:latin typeface="Verdana"/>
                <a:cs typeface="Verdana"/>
              </a:rPr>
              <a:t>e</a:t>
            </a:r>
            <a:r>
              <a:rPr sz="2050" spc="-229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2050" spc="-125" dirty="0">
                <a:solidFill>
                  <a:srgbClr val="F7F7F7"/>
                </a:solidFill>
                <a:latin typeface="Verdana"/>
                <a:cs typeface="Verdana"/>
              </a:rPr>
              <a:t>a</a:t>
            </a:r>
            <a:r>
              <a:rPr sz="2050" spc="-120" dirty="0">
                <a:solidFill>
                  <a:srgbClr val="F7F7F7"/>
                </a:solidFill>
                <a:latin typeface="Verdana"/>
                <a:cs typeface="Verdana"/>
              </a:rPr>
              <a:t>n</a:t>
            </a:r>
            <a:r>
              <a:rPr sz="2050" spc="-70" dirty="0">
                <a:solidFill>
                  <a:srgbClr val="F7F7F7"/>
                </a:solidFill>
                <a:latin typeface="Verdana"/>
                <a:cs typeface="Verdana"/>
              </a:rPr>
              <a:t>d</a:t>
            </a:r>
            <a:r>
              <a:rPr sz="2050" spc="-229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2050" spc="-180" dirty="0">
                <a:solidFill>
                  <a:srgbClr val="F7F7F7"/>
                </a:solidFill>
                <a:latin typeface="Verdana"/>
                <a:cs typeface="Verdana"/>
              </a:rPr>
              <a:t>m</a:t>
            </a:r>
            <a:r>
              <a:rPr sz="2050" spc="-125" dirty="0">
                <a:solidFill>
                  <a:srgbClr val="F7F7F7"/>
                </a:solidFill>
                <a:latin typeface="Verdana"/>
                <a:cs typeface="Verdana"/>
              </a:rPr>
              <a:t>a</a:t>
            </a:r>
            <a:r>
              <a:rPr sz="2050" spc="-120" dirty="0">
                <a:solidFill>
                  <a:srgbClr val="F7F7F7"/>
                </a:solidFill>
                <a:latin typeface="Verdana"/>
                <a:cs typeface="Verdana"/>
              </a:rPr>
              <a:t>n</a:t>
            </a:r>
            <a:r>
              <a:rPr sz="2050" spc="-125" dirty="0">
                <a:solidFill>
                  <a:srgbClr val="F7F7F7"/>
                </a:solidFill>
                <a:latin typeface="Verdana"/>
                <a:cs typeface="Verdana"/>
              </a:rPr>
              <a:t>a</a:t>
            </a:r>
            <a:r>
              <a:rPr sz="2050" spc="-185" dirty="0">
                <a:solidFill>
                  <a:srgbClr val="F7F7F7"/>
                </a:solidFill>
                <a:latin typeface="Verdana"/>
                <a:cs typeface="Verdana"/>
              </a:rPr>
              <a:t>g</a:t>
            </a:r>
            <a:r>
              <a:rPr sz="2050" spc="-80" dirty="0">
                <a:solidFill>
                  <a:srgbClr val="F7F7F7"/>
                </a:solidFill>
                <a:latin typeface="Verdana"/>
                <a:cs typeface="Verdana"/>
              </a:rPr>
              <a:t>e</a:t>
            </a:r>
            <a:r>
              <a:rPr sz="2050" spc="-229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2050" spc="-85" dirty="0">
                <a:solidFill>
                  <a:srgbClr val="F7F7F7"/>
                </a:solidFill>
                <a:latin typeface="Verdana"/>
                <a:cs typeface="Verdana"/>
              </a:rPr>
              <a:t>t</a:t>
            </a:r>
            <a:r>
              <a:rPr sz="2050" spc="-120" dirty="0">
                <a:solidFill>
                  <a:srgbClr val="F7F7F7"/>
                </a:solidFill>
                <a:latin typeface="Verdana"/>
                <a:cs typeface="Verdana"/>
              </a:rPr>
              <a:t>h</a:t>
            </a:r>
            <a:r>
              <a:rPr sz="2050" spc="-80" dirty="0">
                <a:solidFill>
                  <a:srgbClr val="F7F7F7"/>
                </a:solidFill>
                <a:latin typeface="Verdana"/>
                <a:cs typeface="Verdana"/>
              </a:rPr>
              <a:t>e</a:t>
            </a:r>
            <a:r>
              <a:rPr sz="2050" spc="-229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2050" spc="-75" dirty="0">
                <a:solidFill>
                  <a:srgbClr val="F7F7F7"/>
                </a:solidFill>
                <a:latin typeface="Verdana"/>
                <a:cs typeface="Verdana"/>
              </a:rPr>
              <a:t>p</a:t>
            </a:r>
            <a:r>
              <a:rPr sz="2050" spc="-5" dirty="0">
                <a:solidFill>
                  <a:srgbClr val="F7F7F7"/>
                </a:solidFill>
                <a:latin typeface="Verdana"/>
                <a:cs typeface="Verdana"/>
              </a:rPr>
              <a:t>l</a:t>
            </a:r>
            <a:r>
              <a:rPr sz="2050" spc="-125" dirty="0">
                <a:solidFill>
                  <a:srgbClr val="F7F7F7"/>
                </a:solidFill>
                <a:latin typeface="Verdana"/>
                <a:cs typeface="Verdana"/>
              </a:rPr>
              <a:t>a</a:t>
            </a:r>
            <a:r>
              <a:rPr sz="2050" spc="-85" dirty="0">
                <a:solidFill>
                  <a:srgbClr val="F7F7F7"/>
                </a:solidFill>
                <a:latin typeface="Verdana"/>
                <a:cs typeface="Verdana"/>
              </a:rPr>
              <a:t>t</a:t>
            </a:r>
            <a:r>
              <a:rPr sz="2050" spc="-50" dirty="0">
                <a:solidFill>
                  <a:srgbClr val="F7F7F7"/>
                </a:solidFill>
                <a:latin typeface="Verdana"/>
                <a:cs typeface="Verdana"/>
              </a:rPr>
              <a:t>f</a:t>
            </a:r>
            <a:r>
              <a:rPr sz="2050" spc="-85" dirty="0">
                <a:solidFill>
                  <a:srgbClr val="F7F7F7"/>
                </a:solidFill>
                <a:latin typeface="Verdana"/>
                <a:cs typeface="Verdana"/>
              </a:rPr>
              <a:t>o</a:t>
            </a:r>
            <a:r>
              <a:rPr sz="2050" spc="-114" dirty="0">
                <a:solidFill>
                  <a:srgbClr val="F7F7F7"/>
                </a:solidFill>
                <a:latin typeface="Verdana"/>
                <a:cs typeface="Verdana"/>
              </a:rPr>
              <a:t>r</a:t>
            </a:r>
            <a:r>
              <a:rPr sz="2050" spc="-100" dirty="0">
                <a:solidFill>
                  <a:srgbClr val="F7F7F7"/>
                </a:solidFill>
                <a:latin typeface="Verdana"/>
                <a:cs typeface="Verdana"/>
              </a:rPr>
              <a:t>m  </a:t>
            </a:r>
            <a:r>
              <a:rPr sz="2050" spc="-125" dirty="0">
                <a:solidFill>
                  <a:srgbClr val="F7F7F7"/>
                </a:solidFill>
                <a:latin typeface="Verdana"/>
                <a:cs typeface="Verdana"/>
              </a:rPr>
              <a:t>a</a:t>
            </a:r>
            <a:r>
              <a:rPr sz="2050" spc="-25" dirty="0">
                <a:solidFill>
                  <a:srgbClr val="F7F7F7"/>
                </a:solidFill>
                <a:latin typeface="Verdana"/>
                <a:cs typeface="Verdana"/>
              </a:rPr>
              <a:t>cc</a:t>
            </a:r>
            <a:r>
              <a:rPr sz="2050" spc="-85" dirty="0">
                <a:solidFill>
                  <a:srgbClr val="F7F7F7"/>
                </a:solidFill>
                <a:latin typeface="Verdana"/>
                <a:cs typeface="Verdana"/>
              </a:rPr>
              <a:t>o</a:t>
            </a:r>
            <a:r>
              <a:rPr sz="2050" spc="-114" dirty="0">
                <a:solidFill>
                  <a:srgbClr val="F7F7F7"/>
                </a:solidFill>
                <a:latin typeface="Verdana"/>
                <a:cs typeface="Verdana"/>
              </a:rPr>
              <a:t>r</a:t>
            </a:r>
            <a:r>
              <a:rPr sz="2050" spc="-75" dirty="0">
                <a:solidFill>
                  <a:srgbClr val="F7F7F7"/>
                </a:solidFill>
                <a:latin typeface="Verdana"/>
                <a:cs typeface="Verdana"/>
              </a:rPr>
              <a:t>d</a:t>
            </a:r>
            <a:r>
              <a:rPr sz="2050" spc="-50" dirty="0">
                <a:solidFill>
                  <a:srgbClr val="F7F7F7"/>
                </a:solidFill>
                <a:latin typeface="Verdana"/>
                <a:cs typeface="Verdana"/>
              </a:rPr>
              <a:t>i</a:t>
            </a:r>
            <a:r>
              <a:rPr sz="2050" spc="-120" dirty="0">
                <a:solidFill>
                  <a:srgbClr val="F7F7F7"/>
                </a:solidFill>
                <a:latin typeface="Verdana"/>
                <a:cs typeface="Verdana"/>
              </a:rPr>
              <a:t>n</a:t>
            </a:r>
            <a:r>
              <a:rPr sz="2050" spc="-180" dirty="0">
                <a:solidFill>
                  <a:srgbClr val="F7F7F7"/>
                </a:solidFill>
                <a:latin typeface="Verdana"/>
                <a:cs typeface="Verdana"/>
              </a:rPr>
              <a:t>g</a:t>
            </a:r>
            <a:r>
              <a:rPr sz="2050" spc="-229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2050" spc="-85" dirty="0">
                <a:solidFill>
                  <a:srgbClr val="F7F7F7"/>
                </a:solidFill>
                <a:latin typeface="Verdana"/>
                <a:cs typeface="Verdana"/>
              </a:rPr>
              <a:t>t</a:t>
            </a:r>
            <a:r>
              <a:rPr sz="2050" spc="-80" dirty="0">
                <a:solidFill>
                  <a:srgbClr val="F7F7F7"/>
                </a:solidFill>
                <a:latin typeface="Verdana"/>
                <a:cs typeface="Verdana"/>
              </a:rPr>
              <a:t>o</a:t>
            </a:r>
            <a:r>
              <a:rPr sz="2050" spc="-229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2050" spc="-85" dirty="0">
                <a:solidFill>
                  <a:srgbClr val="F7F7F7"/>
                </a:solidFill>
                <a:latin typeface="Verdana"/>
                <a:cs typeface="Verdana"/>
              </a:rPr>
              <a:t>t</a:t>
            </a:r>
            <a:r>
              <a:rPr sz="2050" spc="-120" dirty="0">
                <a:solidFill>
                  <a:srgbClr val="F7F7F7"/>
                </a:solidFill>
                <a:latin typeface="Verdana"/>
                <a:cs typeface="Verdana"/>
              </a:rPr>
              <a:t>h</a:t>
            </a:r>
            <a:r>
              <a:rPr sz="2050" spc="-85" dirty="0">
                <a:solidFill>
                  <a:srgbClr val="F7F7F7"/>
                </a:solidFill>
                <a:latin typeface="Verdana"/>
                <a:cs typeface="Verdana"/>
              </a:rPr>
              <a:t>e</a:t>
            </a:r>
            <a:r>
              <a:rPr sz="2050" spc="-50" dirty="0">
                <a:solidFill>
                  <a:srgbClr val="F7F7F7"/>
                </a:solidFill>
                <a:latin typeface="Verdana"/>
                <a:cs typeface="Verdana"/>
              </a:rPr>
              <a:t>i</a:t>
            </a:r>
            <a:r>
              <a:rPr sz="2050" spc="-110" dirty="0">
                <a:solidFill>
                  <a:srgbClr val="F7F7F7"/>
                </a:solidFill>
                <a:latin typeface="Verdana"/>
                <a:cs typeface="Verdana"/>
              </a:rPr>
              <a:t>r</a:t>
            </a:r>
            <a:r>
              <a:rPr sz="2050" spc="-229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2050" spc="-60" dirty="0">
                <a:solidFill>
                  <a:srgbClr val="F7F7F7"/>
                </a:solidFill>
                <a:latin typeface="Verdana"/>
                <a:cs typeface="Verdana"/>
              </a:rPr>
              <a:t>s</a:t>
            </a:r>
            <a:r>
              <a:rPr sz="2050" spc="-75" dirty="0">
                <a:solidFill>
                  <a:srgbClr val="F7F7F7"/>
                </a:solidFill>
                <a:latin typeface="Verdana"/>
                <a:cs typeface="Verdana"/>
              </a:rPr>
              <a:t>p</a:t>
            </a:r>
            <a:r>
              <a:rPr sz="2050" spc="-85" dirty="0">
                <a:solidFill>
                  <a:srgbClr val="F7F7F7"/>
                </a:solidFill>
                <a:latin typeface="Verdana"/>
                <a:cs typeface="Verdana"/>
              </a:rPr>
              <a:t>e</a:t>
            </a:r>
            <a:r>
              <a:rPr sz="2050" spc="-25" dirty="0">
                <a:solidFill>
                  <a:srgbClr val="F7F7F7"/>
                </a:solidFill>
                <a:latin typeface="Verdana"/>
                <a:cs typeface="Verdana"/>
              </a:rPr>
              <a:t>c</a:t>
            </a:r>
            <a:r>
              <a:rPr sz="2050" spc="-50" dirty="0">
                <a:solidFill>
                  <a:srgbClr val="F7F7F7"/>
                </a:solidFill>
                <a:latin typeface="Verdana"/>
                <a:cs typeface="Verdana"/>
              </a:rPr>
              <a:t>ifi</a:t>
            </a:r>
            <a:r>
              <a:rPr sz="2050" spc="-20" dirty="0">
                <a:solidFill>
                  <a:srgbClr val="F7F7F7"/>
                </a:solidFill>
                <a:latin typeface="Verdana"/>
                <a:cs typeface="Verdana"/>
              </a:rPr>
              <a:t>c</a:t>
            </a:r>
            <a:r>
              <a:rPr sz="2050" spc="-229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2050" spc="-114" dirty="0">
                <a:solidFill>
                  <a:srgbClr val="F7F7F7"/>
                </a:solidFill>
                <a:latin typeface="Verdana"/>
                <a:cs typeface="Verdana"/>
              </a:rPr>
              <a:t>r</a:t>
            </a:r>
            <a:r>
              <a:rPr sz="2050" spc="-85" dirty="0">
                <a:solidFill>
                  <a:srgbClr val="F7F7F7"/>
                </a:solidFill>
                <a:latin typeface="Verdana"/>
                <a:cs typeface="Verdana"/>
              </a:rPr>
              <a:t>e</a:t>
            </a:r>
            <a:r>
              <a:rPr sz="2050" spc="-75" dirty="0">
                <a:solidFill>
                  <a:srgbClr val="F7F7F7"/>
                </a:solidFill>
                <a:latin typeface="Verdana"/>
                <a:cs typeface="Verdana"/>
              </a:rPr>
              <a:t>q</a:t>
            </a:r>
            <a:r>
              <a:rPr sz="2050" spc="-120" dirty="0">
                <a:solidFill>
                  <a:srgbClr val="F7F7F7"/>
                </a:solidFill>
                <a:latin typeface="Verdana"/>
                <a:cs typeface="Verdana"/>
              </a:rPr>
              <a:t>u</a:t>
            </a:r>
            <a:r>
              <a:rPr sz="2050" spc="-50" dirty="0">
                <a:solidFill>
                  <a:srgbClr val="F7F7F7"/>
                </a:solidFill>
                <a:latin typeface="Verdana"/>
                <a:cs typeface="Verdana"/>
              </a:rPr>
              <a:t>i</a:t>
            </a:r>
            <a:r>
              <a:rPr sz="2050" spc="-114" dirty="0">
                <a:solidFill>
                  <a:srgbClr val="F7F7F7"/>
                </a:solidFill>
                <a:latin typeface="Verdana"/>
                <a:cs typeface="Verdana"/>
              </a:rPr>
              <a:t>r</a:t>
            </a:r>
            <a:r>
              <a:rPr sz="2050" spc="-85" dirty="0">
                <a:solidFill>
                  <a:srgbClr val="F7F7F7"/>
                </a:solidFill>
                <a:latin typeface="Verdana"/>
                <a:cs typeface="Verdana"/>
              </a:rPr>
              <a:t>e</a:t>
            </a:r>
            <a:r>
              <a:rPr sz="2050" spc="-180" dirty="0">
                <a:solidFill>
                  <a:srgbClr val="F7F7F7"/>
                </a:solidFill>
                <a:latin typeface="Verdana"/>
                <a:cs typeface="Verdana"/>
              </a:rPr>
              <a:t>m</a:t>
            </a:r>
            <a:r>
              <a:rPr sz="2050" spc="-85" dirty="0">
                <a:solidFill>
                  <a:srgbClr val="F7F7F7"/>
                </a:solidFill>
                <a:latin typeface="Verdana"/>
                <a:cs typeface="Verdana"/>
              </a:rPr>
              <a:t>e</a:t>
            </a:r>
            <a:r>
              <a:rPr sz="2050" spc="-120" dirty="0">
                <a:solidFill>
                  <a:srgbClr val="F7F7F7"/>
                </a:solidFill>
                <a:latin typeface="Verdana"/>
                <a:cs typeface="Verdana"/>
              </a:rPr>
              <a:t>n</a:t>
            </a:r>
            <a:r>
              <a:rPr sz="2050" spc="-85" dirty="0">
                <a:solidFill>
                  <a:srgbClr val="F7F7F7"/>
                </a:solidFill>
                <a:latin typeface="Verdana"/>
                <a:cs typeface="Verdana"/>
              </a:rPr>
              <a:t>t</a:t>
            </a:r>
            <a:r>
              <a:rPr sz="2050" spc="-60" dirty="0">
                <a:solidFill>
                  <a:srgbClr val="F7F7F7"/>
                </a:solidFill>
                <a:latin typeface="Verdana"/>
                <a:cs typeface="Verdana"/>
              </a:rPr>
              <a:t>s</a:t>
            </a:r>
            <a:r>
              <a:rPr sz="2050" spc="-180" dirty="0">
                <a:solidFill>
                  <a:srgbClr val="F7F7F7"/>
                </a:solidFill>
                <a:latin typeface="Verdana"/>
                <a:cs typeface="Verdana"/>
              </a:rPr>
              <a:t>.</a:t>
            </a:r>
            <a:endParaRPr sz="2050">
              <a:latin typeface="Verdana"/>
              <a:cs typeface="Verdana"/>
            </a:endParaRPr>
          </a:p>
          <a:p>
            <a:pPr marL="364490" marR="5080" indent="-352425">
              <a:lnSpc>
                <a:spcPts val="2850"/>
              </a:lnSpc>
              <a:buClr>
                <a:srgbClr val="F7F7F7"/>
              </a:buClr>
              <a:buFont typeface="Verdana"/>
              <a:buAutoNum type="arabicPeriod" startAt="5"/>
              <a:tabLst>
                <a:tab pos="629285" algn="l"/>
                <a:tab pos="629920" algn="l"/>
              </a:tabLst>
            </a:pPr>
            <a:r>
              <a:rPr dirty="0"/>
              <a:t>	</a:t>
            </a:r>
            <a:r>
              <a:rPr sz="2050" spc="-75" dirty="0">
                <a:solidFill>
                  <a:srgbClr val="F7F7F7"/>
                </a:solidFill>
                <a:latin typeface="Verdana"/>
                <a:cs typeface="Verdana"/>
              </a:rPr>
              <a:t>H</a:t>
            </a:r>
            <a:r>
              <a:rPr sz="2050" spc="-50" dirty="0">
                <a:solidFill>
                  <a:srgbClr val="F7F7F7"/>
                </a:solidFill>
                <a:latin typeface="Verdana"/>
                <a:cs typeface="Verdana"/>
              </a:rPr>
              <a:t>i</a:t>
            </a:r>
            <a:r>
              <a:rPr sz="2050" spc="-185" dirty="0">
                <a:solidFill>
                  <a:srgbClr val="F7F7F7"/>
                </a:solidFill>
                <a:latin typeface="Verdana"/>
                <a:cs typeface="Verdana"/>
              </a:rPr>
              <a:t>g</a:t>
            </a:r>
            <a:r>
              <a:rPr sz="2050" spc="-114" dirty="0">
                <a:solidFill>
                  <a:srgbClr val="F7F7F7"/>
                </a:solidFill>
                <a:latin typeface="Verdana"/>
                <a:cs typeface="Verdana"/>
              </a:rPr>
              <a:t>h</a:t>
            </a:r>
            <a:r>
              <a:rPr sz="2050" spc="-229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2050" spc="-70" dirty="0">
                <a:solidFill>
                  <a:srgbClr val="F7F7F7"/>
                </a:solidFill>
                <a:latin typeface="Verdana"/>
                <a:cs typeface="Verdana"/>
              </a:rPr>
              <a:t>A</a:t>
            </a:r>
            <a:r>
              <a:rPr sz="2050" spc="-195" dirty="0">
                <a:solidFill>
                  <a:srgbClr val="F7F7F7"/>
                </a:solidFill>
                <a:latin typeface="Verdana"/>
                <a:cs typeface="Verdana"/>
              </a:rPr>
              <a:t>v</a:t>
            </a:r>
            <a:r>
              <a:rPr sz="2050" spc="-125" dirty="0">
                <a:solidFill>
                  <a:srgbClr val="F7F7F7"/>
                </a:solidFill>
                <a:latin typeface="Verdana"/>
                <a:cs typeface="Verdana"/>
              </a:rPr>
              <a:t>a</a:t>
            </a:r>
            <a:r>
              <a:rPr sz="2050" spc="-50" dirty="0">
                <a:solidFill>
                  <a:srgbClr val="F7F7F7"/>
                </a:solidFill>
                <a:latin typeface="Verdana"/>
                <a:cs typeface="Verdana"/>
              </a:rPr>
              <a:t>i</a:t>
            </a:r>
            <a:r>
              <a:rPr sz="2050" spc="-5" dirty="0">
                <a:solidFill>
                  <a:srgbClr val="F7F7F7"/>
                </a:solidFill>
                <a:latin typeface="Verdana"/>
                <a:cs typeface="Verdana"/>
              </a:rPr>
              <a:t>l</a:t>
            </a:r>
            <a:r>
              <a:rPr sz="2050" spc="-125" dirty="0">
                <a:solidFill>
                  <a:srgbClr val="F7F7F7"/>
                </a:solidFill>
                <a:latin typeface="Verdana"/>
                <a:cs typeface="Verdana"/>
              </a:rPr>
              <a:t>a</a:t>
            </a:r>
            <a:r>
              <a:rPr sz="2050" spc="-75" dirty="0">
                <a:solidFill>
                  <a:srgbClr val="F7F7F7"/>
                </a:solidFill>
                <a:latin typeface="Verdana"/>
                <a:cs typeface="Verdana"/>
              </a:rPr>
              <a:t>b</a:t>
            </a:r>
            <a:r>
              <a:rPr sz="2050" spc="-50" dirty="0">
                <a:solidFill>
                  <a:srgbClr val="F7F7F7"/>
                </a:solidFill>
                <a:latin typeface="Verdana"/>
                <a:cs typeface="Verdana"/>
              </a:rPr>
              <a:t>i</a:t>
            </a:r>
            <a:r>
              <a:rPr sz="2050" spc="-5" dirty="0">
                <a:solidFill>
                  <a:srgbClr val="F7F7F7"/>
                </a:solidFill>
                <a:latin typeface="Verdana"/>
                <a:cs typeface="Verdana"/>
              </a:rPr>
              <a:t>l</a:t>
            </a:r>
            <a:r>
              <a:rPr sz="2050" spc="-50" dirty="0">
                <a:solidFill>
                  <a:srgbClr val="F7F7F7"/>
                </a:solidFill>
                <a:latin typeface="Verdana"/>
                <a:cs typeface="Verdana"/>
              </a:rPr>
              <a:t>i</a:t>
            </a:r>
            <a:r>
              <a:rPr sz="2050" spc="-85" dirty="0">
                <a:solidFill>
                  <a:srgbClr val="F7F7F7"/>
                </a:solidFill>
                <a:latin typeface="Verdana"/>
                <a:cs typeface="Verdana"/>
              </a:rPr>
              <a:t>t</a:t>
            </a:r>
            <a:r>
              <a:rPr sz="2050" spc="-180" dirty="0">
                <a:solidFill>
                  <a:srgbClr val="F7F7F7"/>
                </a:solidFill>
                <a:latin typeface="Verdana"/>
                <a:cs typeface="Verdana"/>
              </a:rPr>
              <a:t>y</a:t>
            </a:r>
            <a:r>
              <a:rPr sz="2050" spc="-325" dirty="0">
                <a:solidFill>
                  <a:srgbClr val="F7F7F7"/>
                </a:solidFill>
                <a:latin typeface="Verdana"/>
                <a:cs typeface="Verdana"/>
              </a:rPr>
              <a:t>:</a:t>
            </a:r>
            <a:r>
              <a:rPr sz="2050" spc="-229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2050" spc="20" dirty="0">
                <a:solidFill>
                  <a:srgbClr val="F7F7F7"/>
                </a:solidFill>
                <a:latin typeface="Verdana"/>
                <a:cs typeface="Verdana"/>
              </a:rPr>
              <a:t>P</a:t>
            </a:r>
            <a:r>
              <a:rPr sz="2050" spc="-125" dirty="0">
                <a:solidFill>
                  <a:srgbClr val="F7F7F7"/>
                </a:solidFill>
                <a:latin typeface="Verdana"/>
                <a:cs typeface="Verdana"/>
              </a:rPr>
              <a:t>aa</a:t>
            </a:r>
            <a:r>
              <a:rPr sz="2050" spc="-190" dirty="0">
                <a:solidFill>
                  <a:srgbClr val="F7F7F7"/>
                </a:solidFill>
                <a:latin typeface="Verdana"/>
                <a:cs typeface="Verdana"/>
              </a:rPr>
              <a:t>S</a:t>
            </a:r>
            <a:r>
              <a:rPr sz="2050" spc="-229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2050" spc="-75" dirty="0">
                <a:solidFill>
                  <a:srgbClr val="F7F7F7"/>
                </a:solidFill>
                <a:latin typeface="Verdana"/>
                <a:cs typeface="Verdana"/>
              </a:rPr>
              <a:t>p</a:t>
            </a:r>
            <a:r>
              <a:rPr sz="2050" spc="-114" dirty="0">
                <a:solidFill>
                  <a:srgbClr val="F7F7F7"/>
                </a:solidFill>
                <a:latin typeface="Verdana"/>
                <a:cs typeface="Verdana"/>
              </a:rPr>
              <a:t>r</a:t>
            </a:r>
            <a:r>
              <a:rPr sz="2050" spc="-85" dirty="0">
                <a:solidFill>
                  <a:srgbClr val="F7F7F7"/>
                </a:solidFill>
                <a:latin typeface="Verdana"/>
                <a:cs typeface="Verdana"/>
              </a:rPr>
              <a:t>o</a:t>
            </a:r>
            <a:r>
              <a:rPr sz="2050" spc="-195" dirty="0">
                <a:solidFill>
                  <a:srgbClr val="F7F7F7"/>
                </a:solidFill>
                <a:latin typeface="Verdana"/>
                <a:cs typeface="Verdana"/>
              </a:rPr>
              <a:t>v</a:t>
            </a:r>
            <a:r>
              <a:rPr sz="2050" spc="-50" dirty="0">
                <a:solidFill>
                  <a:srgbClr val="F7F7F7"/>
                </a:solidFill>
                <a:latin typeface="Verdana"/>
                <a:cs typeface="Verdana"/>
              </a:rPr>
              <a:t>i</a:t>
            </a:r>
            <a:r>
              <a:rPr sz="2050" spc="-75" dirty="0">
                <a:solidFill>
                  <a:srgbClr val="F7F7F7"/>
                </a:solidFill>
                <a:latin typeface="Verdana"/>
                <a:cs typeface="Verdana"/>
              </a:rPr>
              <a:t>d</a:t>
            </a:r>
            <a:r>
              <a:rPr sz="2050" spc="-85" dirty="0">
                <a:solidFill>
                  <a:srgbClr val="F7F7F7"/>
                </a:solidFill>
                <a:latin typeface="Verdana"/>
                <a:cs typeface="Verdana"/>
              </a:rPr>
              <a:t>e</a:t>
            </a:r>
            <a:r>
              <a:rPr sz="2050" spc="-114" dirty="0">
                <a:solidFill>
                  <a:srgbClr val="F7F7F7"/>
                </a:solidFill>
                <a:latin typeface="Verdana"/>
                <a:cs typeface="Verdana"/>
              </a:rPr>
              <a:t>r</a:t>
            </a:r>
            <a:r>
              <a:rPr sz="2050" spc="-55" dirty="0">
                <a:solidFill>
                  <a:srgbClr val="F7F7F7"/>
                </a:solidFill>
                <a:latin typeface="Verdana"/>
                <a:cs typeface="Verdana"/>
              </a:rPr>
              <a:t>s</a:t>
            </a:r>
            <a:r>
              <a:rPr sz="2050" spc="-229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2050" spc="-85" dirty="0">
                <a:solidFill>
                  <a:srgbClr val="F7F7F7"/>
                </a:solidFill>
                <a:latin typeface="Verdana"/>
                <a:cs typeface="Verdana"/>
              </a:rPr>
              <a:t>t</a:t>
            </a:r>
            <a:r>
              <a:rPr sz="2050" spc="-180" dirty="0">
                <a:solidFill>
                  <a:srgbClr val="F7F7F7"/>
                </a:solidFill>
                <a:latin typeface="Verdana"/>
                <a:cs typeface="Verdana"/>
              </a:rPr>
              <a:t>y</a:t>
            </a:r>
            <a:r>
              <a:rPr sz="2050" spc="-75" dirty="0">
                <a:solidFill>
                  <a:srgbClr val="F7F7F7"/>
                </a:solidFill>
                <a:latin typeface="Verdana"/>
                <a:cs typeface="Verdana"/>
              </a:rPr>
              <a:t>p</a:t>
            </a:r>
            <a:r>
              <a:rPr sz="2050" spc="-50" dirty="0">
                <a:solidFill>
                  <a:srgbClr val="F7F7F7"/>
                </a:solidFill>
                <a:latin typeface="Verdana"/>
                <a:cs typeface="Verdana"/>
              </a:rPr>
              <a:t>i</a:t>
            </a:r>
            <a:r>
              <a:rPr sz="2050" spc="-25" dirty="0">
                <a:solidFill>
                  <a:srgbClr val="F7F7F7"/>
                </a:solidFill>
                <a:latin typeface="Verdana"/>
                <a:cs typeface="Verdana"/>
              </a:rPr>
              <a:t>c</a:t>
            </a:r>
            <a:r>
              <a:rPr sz="2050" spc="-125" dirty="0">
                <a:solidFill>
                  <a:srgbClr val="F7F7F7"/>
                </a:solidFill>
                <a:latin typeface="Verdana"/>
                <a:cs typeface="Verdana"/>
              </a:rPr>
              <a:t>a</a:t>
            </a:r>
            <a:r>
              <a:rPr sz="2050" spc="-5" dirty="0">
                <a:solidFill>
                  <a:srgbClr val="F7F7F7"/>
                </a:solidFill>
                <a:latin typeface="Verdana"/>
                <a:cs typeface="Verdana"/>
              </a:rPr>
              <a:t>ll</a:t>
            </a:r>
            <a:r>
              <a:rPr sz="2050" spc="-175" dirty="0">
                <a:solidFill>
                  <a:srgbClr val="F7F7F7"/>
                </a:solidFill>
                <a:latin typeface="Verdana"/>
                <a:cs typeface="Verdana"/>
              </a:rPr>
              <a:t>y</a:t>
            </a:r>
            <a:r>
              <a:rPr sz="2050" spc="-229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2050" spc="-85" dirty="0">
                <a:solidFill>
                  <a:srgbClr val="F7F7F7"/>
                </a:solidFill>
                <a:latin typeface="Verdana"/>
                <a:cs typeface="Verdana"/>
              </a:rPr>
              <a:t>o</a:t>
            </a:r>
            <a:r>
              <a:rPr sz="2050" spc="-65" dirty="0">
                <a:solidFill>
                  <a:srgbClr val="F7F7F7"/>
                </a:solidFill>
                <a:latin typeface="Verdana"/>
                <a:cs typeface="Verdana"/>
              </a:rPr>
              <a:t>ffe</a:t>
            </a:r>
            <a:r>
              <a:rPr sz="2050" spc="-110" dirty="0">
                <a:solidFill>
                  <a:srgbClr val="F7F7F7"/>
                </a:solidFill>
                <a:latin typeface="Verdana"/>
                <a:cs typeface="Verdana"/>
              </a:rPr>
              <a:t>r</a:t>
            </a:r>
            <a:r>
              <a:rPr sz="2050" spc="-229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2050" spc="-120" dirty="0">
                <a:solidFill>
                  <a:srgbClr val="F7F7F7"/>
                </a:solidFill>
                <a:latin typeface="Verdana"/>
                <a:cs typeface="Verdana"/>
              </a:rPr>
              <a:t>h</a:t>
            </a:r>
            <a:r>
              <a:rPr sz="2050" spc="-50" dirty="0">
                <a:solidFill>
                  <a:srgbClr val="F7F7F7"/>
                </a:solidFill>
                <a:latin typeface="Verdana"/>
                <a:cs typeface="Verdana"/>
              </a:rPr>
              <a:t>i</a:t>
            </a:r>
            <a:r>
              <a:rPr sz="2050" spc="-185" dirty="0">
                <a:solidFill>
                  <a:srgbClr val="F7F7F7"/>
                </a:solidFill>
                <a:latin typeface="Verdana"/>
                <a:cs typeface="Verdana"/>
              </a:rPr>
              <a:t>g</a:t>
            </a:r>
            <a:r>
              <a:rPr sz="2050" spc="-80" dirty="0">
                <a:solidFill>
                  <a:srgbClr val="F7F7F7"/>
                </a:solidFill>
                <a:latin typeface="Verdana"/>
                <a:cs typeface="Verdana"/>
              </a:rPr>
              <a:t>h  </a:t>
            </a:r>
            <a:r>
              <a:rPr sz="2050" spc="-90" dirty="0">
                <a:solidFill>
                  <a:srgbClr val="F7F7F7"/>
                </a:solidFill>
                <a:latin typeface="Verdana"/>
                <a:cs typeface="Verdana"/>
              </a:rPr>
              <a:t>availability</a:t>
            </a:r>
            <a:r>
              <a:rPr sz="2050" spc="-225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2050" spc="-105" dirty="0">
                <a:solidFill>
                  <a:srgbClr val="F7F7F7"/>
                </a:solidFill>
                <a:latin typeface="Verdana"/>
                <a:cs typeface="Verdana"/>
              </a:rPr>
              <a:t>and</a:t>
            </a:r>
            <a:r>
              <a:rPr sz="2050" spc="-225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2050" spc="-85" dirty="0">
                <a:solidFill>
                  <a:srgbClr val="F7F7F7"/>
                </a:solidFill>
                <a:latin typeface="Verdana"/>
                <a:cs typeface="Verdana"/>
              </a:rPr>
              <a:t>reliability,</a:t>
            </a:r>
            <a:r>
              <a:rPr sz="2050" spc="-225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2050" spc="-105" dirty="0">
                <a:solidFill>
                  <a:srgbClr val="F7F7F7"/>
                </a:solidFill>
                <a:latin typeface="Verdana"/>
                <a:cs typeface="Verdana"/>
              </a:rPr>
              <a:t>ensuring</a:t>
            </a:r>
            <a:r>
              <a:rPr sz="2050" spc="-225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2050" spc="-100" dirty="0">
                <a:solidFill>
                  <a:srgbClr val="F7F7F7"/>
                </a:solidFill>
                <a:latin typeface="Verdana"/>
                <a:cs typeface="Verdana"/>
              </a:rPr>
              <a:t>that</a:t>
            </a:r>
            <a:r>
              <a:rPr sz="2050" spc="-225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2050" spc="-70" dirty="0">
                <a:solidFill>
                  <a:srgbClr val="F7F7F7"/>
                </a:solidFill>
                <a:latin typeface="Verdana"/>
                <a:cs typeface="Verdana"/>
              </a:rPr>
              <a:t>applications</a:t>
            </a:r>
            <a:r>
              <a:rPr sz="2050" spc="-22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2050" spc="-105" dirty="0">
                <a:solidFill>
                  <a:srgbClr val="F7F7F7"/>
                </a:solidFill>
                <a:latin typeface="Verdana"/>
                <a:cs typeface="Verdana"/>
              </a:rPr>
              <a:t>are</a:t>
            </a:r>
            <a:endParaRPr sz="2050">
              <a:latin typeface="Verdana"/>
              <a:cs typeface="Verdana"/>
            </a:endParaRPr>
          </a:p>
          <a:p>
            <a:pPr marL="1827530">
              <a:lnSpc>
                <a:spcPct val="100000"/>
              </a:lnSpc>
              <a:spcBef>
                <a:spcPts val="229"/>
              </a:spcBef>
            </a:pPr>
            <a:r>
              <a:rPr sz="2050" spc="-125" dirty="0">
                <a:solidFill>
                  <a:srgbClr val="F7F7F7"/>
                </a:solidFill>
                <a:latin typeface="Verdana"/>
                <a:cs typeface="Verdana"/>
              </a:rPr>
              <a:t>a</a:t>
            </a:r>
            <a:r>
              <a:rPr sz="2050" spc="-5" dirty="0">
                <a:solidFill>
                  <a:srgbClr val="F7F7F7"/>
                </a:solidFill>
                <a:latin typeface="Verdana"/>
                <a:cs typeface="Verdana"/>
              </a:rPr>
              <a:t>l</a:t>
            </a:r>
            <a:r>
              <a:rPr sz="2050" spc="-85" dirty="0">
                <a:solidFill>
                  <a:srgbClr val="F7F7F7"/>
                </a:solidFill>
                <a:latin typeface="Verdana"/>
                <a:cs typeface="Verdana"/>
              </a:rPr>
              <a:t>w</a:t>
            </a:r>
            <a:r>
              <a:rPr sz="2050" spc="-125" dirty="0">
                <a:solidFill>
                  <a:srgbClr val="F7F7F7"/>
                </a:solidFill>
                <a:latin typeface="Verdana"/>
                <a:cs typeface="Verdana"/>
              </a:rPr>
              <a:t>a</a:t>
            </a:r>
            <a:r>
              <a:rPr sz="2050" spc="-180" dirty="0">
                <a:solidFill>
                  <a:srgbClr val="F7F7F7"/>
                </a:solidFill>
                <a:latin typeface="Verdana"/>
                <a:cs typeface="Verdana"/>
              </a:rPr>
              <a:t>y</a:t>
            </a:r>
            <a:r>
              <a:rPr sz="2050" spc="-55" dirty="0">
                <a:solidFill>
                  <a:srgbClr val="F7F7F7"/>
                </a:solidFill>
                <a:latin typeface="Verdana"/>
                <a:cs typeface="Verdana"/>
              </a:rPr>
              <a:t>s</a:t>
            </a:r>
            <a:r>
              <a:rPr sz="2050" spc="-229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2050" spc="-125" dirty="0">
                <a:solidFill>
                  <a:srgbClr val="F7F7F7"/>
                </a:solidFill>
                <a:latin typeface="Verdana"/>
                <a:cs typeface="Verdana"/>
              </a:rPr>
              <a:t>a</a:t>
            </a:r>
            <a:r>
              <a:rPr sz="2050" spc="-195" dirty="0">
                <a:solidFill>
                  <a:srgbClr val="F7F7F7"/>
                </a:solidFill>
                <a:latin typeface="Verdana"/>
                <a:cs typeface="Verdana"/>
              </a:rPr>
              <a:t>v</a:t>
            </a:r>
            <a:r>
              <a:rPr sz="2050" spc="-125" dirty="0">
                <a:solidFill>
                  <a:srgbClr val="F7F7F7"/>
                </a:solidFill>
                <a:latin typeface="Verdana"/>
                <a:cs typeface="Verdana"/>
              </a:rPr>
              <a:t>a</a:t>
            </a:r>
            <a:r>
              <a:rPr sz="2050" spc="-50" dirty="0">
                <a:solidFill>
                  <a:srgbClr val="F7F7F7"/>
                </a:solidFill>
                <a:latin typeface="Verdana"/>
                <a:cs typeface="Verdana"/>
              </a:rPr>
              <a:t>i</a:t>
            </a:r>
            <a:r>
              <a:rPr sz="2050" spc="-5" dirty="0">
                <a:solidFill>
                  <a:srgbClr val="F7F7F7"/>
                </a:solidFill>
                <a:latin typeface="Verdana"/>
                <a:cs typeface="Verdana"/>
              </a:rPr>
              <a:t>l</a:t>
            </a:r>
            <a:r>
              <a:rPr sz="2050" spc="-125" dirty="0">
                <a:solidFill>
                  <a:srgbClr val="F7F7F7"/>
                </a:solidFill>
                <a:latin typeface="Verdana"/>
                <a:cs typeface="Verdana"/>
              </a:rPr>
              <a:t>a</a:t>
            </a:r>
            <a:r>
              <a:rPr sz="2050" spc="-75" dirty="0">
                <a:solidFill>
                  <a:srgbClr val="F7F7F7"/>
                </a:solidFill>
                <a:latin typeface="Verdana"/>
                <a:cs typeface="Verdana"/>
              </a:rPr>
              <a:t>b</a:t>
            </a:r>
            <a:r>
              <a:rPr sz="2050" spc="-5" dirty="0">
                <a:solidFill>
                  <a:srgbClr val="F7F7F7"/>
                </a:solidFill>
                <a:latin typeface="Verdana"/>
                <a:cs typeface="Verdana"/>
              </a:rPr>
              <a:t>l</a:t>
            </a:r>
            <a:r>
              <a:rPr sz="2050" spc="-80" dirty="0">
                <a:solidFill>
                  <a:srgbClr val="F7F7F7"/>
                </a:solidFill>
                <a:latin typeface="Verdana"/>
                <a:cs typeface="Verdana"/>
              </a:rPr>
              <a:t>e</a:t>
            </a:r>
            <a:r>
              <a:rPr sz="2050" spc="-229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2050" spc="-85" dirty="0">
                <a:solidFill>
                  <a:srgbClr val="F7F7F7"/>
                </a:solidFill>
                <a:latin typeface="Verdana"/>
                <a:cs typeface="Verdana"/>
              </a:rPr>
              <a:t>w</a:t>
            </a:r>
            <a:r>
              <a:rPr sz="2050" spc="-120" dirty="0">
                <a:solidFill>
                  <a:srgbClr val="F7F7F7"/>
                </a:solidFill>
                <a:latin typeface="Verdana"/>
                <a:cs typeface="Verdana"/>
              </a:rPr>
              <a:t>h</a:t>
            </a:r>
            <a:r>
              <a:rPr sz="2050" spc="-85" dirty="0">
                <a:solidFill>
                  <a:srgbClr val="F7F7F7"/>
                </a:solidFill>
                <a:latin typeface="Verdana"/>
                <a:cs typeface="Verdana"/>
              </a:rPr>
              <a:t>e</a:t>
            </a:r>
            <a:r>
              <a:rPr sz="2050" spc="-114" dirty="0">
                <a:solidFill>
                  <a:srgbClr val="F7F7F7"/>
                </a:solidFill>
                <a:latin typeface="Verdana"/>
                <a:cs typeface="Verdana"/>
              </a:rPr>
              <a:t>n</a:t>
            </a:r>
            <a:r>
              <a:rPr sz="2050" spc="-229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2050" spc="-120" dirty="0">
                <a:solidFill>
                  <a:srgbClr val="F7F7F7"/>
                </a:solidFill>
                <a:latin typeface="Verdana"/>
                <a:cs typeface="Verdana"/>
              </a:rPr>
              <a:t>n</a:t>
            </a:r>
            <a:r>
              <a:rPr sz="2050" spc="-85" dirty="0">
                <a:solidFill>
                  <a:srgbClr val="F7F7F7"/>
                </a:solidFill>
                <a:latin typeface="Verdana"/>
                <a:cs typeface="Verdana"/>
              </a:rPr>
              <a:t>ee</a:t>
            </a:r>
            <a:r>
              <a:rPr sz="2050" spc="-75" dirty="0">
                <a:solidFill>
                  <a:srgbClr val="F7F7F7"/>
                </a:solidFill>
                <a:latin typeface="Verdana"/>
                <a:cs typeface="Verdana"/>
              </a:rPr>
              <a:t>d</a:t>
            </a:r>
            <a:r>
              <a:rPr sz="2050" spc="-85" dirty="0">
                <a:solidFill>
                  <a:srgbClr val="F7F7F7"/>
                </a:solidFill>
                <a:latin typeface="Verdana"/>
                <a:cs typeface="Verdana"/>
              </a:rPr>
              <a:t>e</a:t>
            </a:r>
            <a:r>
              <a:rPr sz="2050" spc="-75" dirty="0">
                <a:solidFill>
                  <a:srgbClr val="F7F7F7"/>
                </a:solidFill>
                <a:latin typeface="Verdana"/>
                <a:cs typeface="Verdana"/>
              </a:rPr>
              <a:t>d</a:t>
            </a:r>
            <a:r>
              <a:rPr sz="2050" spc="-180" dirty="0">
                <a:solidFill>
                  <a:srgbClr val="F7F7F7"/>
                </a:solidFill>
                <a:latin typeface="Verdana"/>
                <a:cs typeface="Verdana"/>
              </a:rPr>
              <a:t>.</a:t>
            </a:r>
            <a:endParaRPr sz="20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42264" y="493352"/>
            <a:ext cx="1818274" cy="1904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6000" y="1038291"/>
            <a:ext cx="5765800" cy="10900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01600" algn="l">
              <a:lnSpc>
                <a:spcPct val="100000"/>
              </a:lnSpc>
              <a:spcBef>
                <a:spcPts val="100"/>
              </a:spcBef>
            </a:pPr>
            <a:r>
              <a:rPr lang="en-US" sz="3500" u="sng" spc="-30" dirty="0">
                <a:solidFill>
                  <a:srgbClr val="F7F7F7"/>
                </a:solidFill>
              </a:rPr>
              <a:t>I</a:t>
            </a:r>
            <a:r>
              <a:rPr sz="3500" u="sng" spc="-155" dirty="0">
                <a:solidFill>
                  <a:srgbClr val="F7F7F7"/>
                </a:solidFill>
              </a:rPr>
              <a:t>n</a:t>
            </a:r>
            <a:r>
              <a:rPr sz="3500" u="sng" spc="150" dirty="0">
                <a:solidFill>
                  <a:srgbClr val="F7F7F7"/>
                </a:solidFill>
              </a:rPr>
              <a:t>c</a:t>
            </a:r>
            <a:r>
              <a:rPr sz="3500" u="sng" spc="165" dirty="0">
                <a:solidFill>
                  <a:srgbClr val="F7F7F7"/>
                </a:solidFill>
              </a:rPr>
              <a:t>l</a:t>
            </a:r>
            <a:r>
              <a:rPr sz="3500" u="sng" spc="-190" dirty="0">
                <a:solidFill>
                  <a:srgbClr val="F7F7F7"/>
                </a:solidFill>
              </a:rPr>
              <a:t>u</a:t>
            </a:r>
            <a:r>
              <a:rPr sz="3500" u="sng" spc="-70" dirty="0">
                <a:solidFill>
                  <a:srgbClr val="F7F7F7"/>
                </a:solidFill>
              </a:rPr>
              <a:t>d</a:t>
            </a:r>
            <a:r>
              <a:rPr sz="3500" u="sng" spc="-30" dirty="0">
                <a:solidFill>
                  <a:srgbClr val="F7F7F7"/>
                </a:solidFill>
              </a:rPr>
              <a:t>i</a:t>
            </a:r>
            <a:r>
              <a:rPr sz="3500" u="sng" spc="-155" dirty="0">
                <a:solidFill>
                  <a:srgbClr val="F7F7F7"/>
                </a:solidFill>
              </a:rPr>
              <a:t>n</a:t>
            </a:r>
            <a:r>
              <a:rPr sz="3500" u="sng" spc="-60" dirty="0">
                <a:solidFill>
                  <a:srgbClr val="F7F7F7"/>
                </a:solidFill>
              </a:rPr>
              <a:t>g</a:t>
            </a:r>
            <a:r>
              <a:rPr sz="3500" u="sng" spc="-225" dirty="0">
                <a:solidFill>
                  <a:srgbClr val="F7F7F7"/>
                </a:solidFill>
              </a:rPr>
              <a:t> </a:t>
            </a:r>
            <a:r>
              <a:rPr sz="3500" u="sng" spc="-735" dirty="0">
                <a:solidFill>
                  <a:srgbClr val="F7F7F7"/>
                </a:solidFill>
              </a:rPr>
              <a:t>I</a:t>
            </a:r>
            <a:r>
              <a:rPr sz="3500" u="sng" spc="-155" dirty="0">
                <a:solidFill>
                  <a:srgbClr val="F7F7F7"/>
                </a:solidFill>
              </a:rPr>
              <a:t>n</a:t>
            </a:r>
            <a:r>
              <a:rPr sz="3500" u="sng" spc="35" dirty="0">
                <a:solidFill>
                  <a:srgbClr val="F7F7F7"/>
                </a:solidFill>
              </a:rPr>
              <a:t>f</a:t>
            </a:r>
            <a:r>
              <a:rPr sz="3500" u="sng" spc="-130" dirty="0">
                <a:solidFill>
                  <a:srgbClr val="F7F7F7"/>
                </a:solidFill>
              </a:rPr>
              <a:t>r</a:t>
            </a:r>
            <a:r>
              <a:rPr sz="3500" u="sng" spc="55" dirty="0">
                <a:solidFill>
                  <a:srgbClr val="F7F7F7"/>
                </a:solidFill>
              </a:rPr>
              <a:t>a</a:t>
            </a:r>
            <a:r>
              <a:rPr sz="3500" u="sng" spc="-85" dirty="0">
                <a:solidFill>
                  <a:srgbClr val="F7F7F7"/>
                </a:solidFill>
              </a:rPr>
              <a:t>s</a:t>
            </a:r>
            <a:r>
              <a:rPr sz="3500" u="sng" spc="45" dirty="0">
                <a:solidFill>
                  <a:srgbClr val="F7F7F7"/>
                </a:solidFill>
              </a:rPr>
              <a:t>t</a:t>
            </a:r>
            <a:r>
              <a:rPr sz="3500" u="sng" spc="-130" dirty="0">
                <a:solidFill>
                  <a:srgbClr val="F7F7F7"/>
                </a:solidFill>
              </a:rPr>
              <a:t>r</a:t>
            </a:r>
            <a:r>
              <a:rPr sz="3500" u="sng" spc="-190" dirty="0">
                <a:solidFill>
                  <a:srgbClr val="F7F7F7"/>
                </a:solidFill>
              </a:rPr>
              <a:t>u</a:t>
            </a:r>
            <a:r>
              <a:rPr sz="3500" u="sng" spc="150" dirty="0">
                <a:solidFill>
                  <a:srgbClr val="F7F7F7"/>
                </a:solidFill>
              </a:rPr>
              <a:t>c</a:t>
            </a:r>
            <a:r>
              <a:rPr sz="3500" u="sng" spc="45" dirty="0">
                <a:solidFill>
                  <a:srgbClr val="F7F7F7"/>
                </a:solidFill>
              </a:rPr>
              <a:t>t</a:t>
            </a:r>
            <a:r>
              <a:rPr sz="3500" u="sng" spc="-190" dirty="0">
                <a:solidFill>
                  <a:srgbClr val="F7F7F7"/>
                </a:solidFill>
              </a:rPr>
              <a:t>u</a:t>
            </a:r>
            <a:r>
              <a:rPr sz="3500" u="sng" spc="-130" dirty="0">
                <a:solidFill>
                  <a:srgbClr val="F7F7F7"/>
                </a:solidFill>
              </a:rPr>
              <a:t>r</a:t>
            </a:r>
            <a:r>
              <a:rPr sz="3500" u="sng" spc="-50" dirty="0">
                <a:solidFill>
                  <a:srgbClr val="F7F7F7"/>
                </a:solidFill>
              </a:rPr>
              <a:t>e  </a:t>
            </a:r>
            <a:r>
              <a:rPr sz="3500" u="sng" spc="55" dirty="0">
                <a:solidFill>
                  <a:srgbClr val="F7F7F7"/>
                </a:solidFill>
              </a:rPr>
              <a:t>a</a:t>
            </a:r>
            <a:r>
              <a:rPr sz="3500" u="sng" spc="-80" dirty="0">
                <a:solidFill>
                  <a:srgbClr val="F7F7F7"/>
                </a:solidFill>
              </a:rPr>
              <a:t>s</a:t>
            </a:r>
            <a:r>
              <a:rPr sz="3500" u="sng" spc="-225" dirty="0">
                <a:solidFill>
                  <a:srgbClr val="F7F7F7"/>
                </a:solidFill>
              </a:rPr>
              <a:t> </a:t>
            </a:r>
            <a:r>
              <a:rPr sz="3500" u="sng" spc="60" dirty="0">
                <a:solidFill>
                  <a:srgbClr val="F7F7F7"/>
                </a:solidFill>
              </a:rPr>
              <a:t>a</a:t>
            </a:r>
            <a:r>
              <a:rPr sz="3500" u="sng" spc="-225" dirty="0">
                <a:solidFill>
                  <a:srgbClr val="F7F7F7"/>
                </a:solidFill>
              </a:rPr>
              <a:t> </a:t>
            </a:r>
            <a:r>
              <a:rPr sz="3500" u="sng" spc="-105" dirty="0">
                <a:solidFill>
                  <a:srgbClr val="F7F7F7"/>
                </a:solidFill>
              </a:rPr>
              <a:t>S</a:t>
            </a:r>
            <a:r>
              <a:rPr sz="3500" u="sng" spc="-75" dirty="0">
                <a:solidFill>
                  <a:srgbClr val="F7F7F7"/>
                </a:solidFill>
              </a:rPr>
              <a:t>e</a:t>
            </a:r>
            <a:r>
              <a:rPr sz="3500" u="sng" spc="-130" dirty="0">
                <a:solidFill>
                  <a:srgbClr val="F7F7F7"/>
                </a:solidFill>
              </a:rPr>
              <a:t>r</a:t>
            </a:r>
            <a:r>
              <a:rPr sz="3500" u="sng" spc="-80" dirty="0">
                <a:solidFill>
                  <a:srgbClr val="F7F7F7"/>
                </a:solidFill>
              </a:rPr>
              <a:t>v</a:t>
            </a:r>
            <a:r>
              <a:rPr sz="3500" u="sng" spc="-30" dirty="0">
                <a:solidFill>
                  <a:srgbClr val="F7F7F7"/>
                </a:solidFill>
              </a:rPr>
              <a:t>i</a:t>
            </a:r>
            <a:r>
              <a:rPr sz="3500" u="sng" spc="150" dirty="0">
                <a:solidFill>
                  <a:srgbClr val="F7F7F7"/>
                </a:solidFill>
              </a:rPr>
              <a:t>c</a:t>
            </a:r>
            <a:r>
              <a:rPr sz="3500" u="sng" spc="-70" dirty="0">
                <a:solidFill>
                  <a:srgbClr val="F7F7F7"/>
                </a:solidFill>
              </a:rPr>
              <a:t>e</a:t>
            </a:r>
            <a:r>
              <a:rPr sz="3500" u="sng" spc="-225" dirty="0">
                <a:solidFill>
                  <a:srgbClr val="F7F7F7"/>
                </a:solidFill>
              </a:rPr>
              <a:t> </a:t>
            </a:r>
            <a:r>
              <a:rPr sz="3500" u="sng" spc="160" dirty="0">
                <a:solidFill>
                  <a:srgbClr val="F7F7F7"/>
                </a:solidFill>
              </a:rPr>
              <a:t>(</a:t>
            </a:r>
            <a:r>
              <a:rPr sz="3500" u="sng" spc="-735" dirty="0">
                <a:solidFill>
                  <a:srgbClr val="F7F7F7"/>
                </a:solidFill>
              </a:rPr>
              <a:t>I</a:t>
            </a:r>
            <a:r>
              <a:rPr lang="en-US" sz="3500" u="sng" spc="-735" dirty="0">
                <a:solidFill>
                  <a:srgbClr val="F7F7F7"/>
                </a:solidFill>
              </a:rPr>
              <a:t>   </a:t>
            </a:r>
            <a:r>
              <a:rPr sz="3500" u="sng" spc="55" dirty="0" err="1">
                <a:solidFill>
                  <a:srgbClr val="F7F7F7"/>
                </a:solidFill>
              </a:rPr>
              <a:t>aa</a:t>
            </a:r>
            <a:r>
              <a:rPr sz="3500" u="sng" spc="-105" dirty="0" err="1">
                <a:solidFill>
                  <a:srgbClr val="F7F7F7"/>
                </a:solidFill>
              </a:rPr>
              <a:t>S</a:t>
            </a:r>
            <a:r>
              <a:rPr sz="3500" u="sng" spc="405" dirty="0">
                <a:solidFill>
                  <a:srgbClr val="F7F7F7"/>
                </a:solidFill>
              </a:rPr>
              <a:t>)</a:t>
            </a:r>
            <a:endParaRPr sz="3500" u="sng" dirty="0"/>
          </a:p>
        </p:txBody>
      </p:sp>
      <p:sp>
        <p:nvSpPr>
          <p:cNvPr id="4" name="object 4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2700">
              <a:lnSpc>
                <a:spcPct val="115100"/>
              </a:lnSpc>
              <a:spcBef>
                <a:spcPts val="100"/>
              </a:spcBef>
            </a:pPr>
            <a:r>
              <a:rPr spc="-45" dirty="0"/>
              <a:t>I</a:t>
            </a:r>
            <a:r>
              <a:rPr spc="-130" dirty="0"/>
              <a:t>n</a:t>
            </a:r>
            <a:r>
              <a:rPr spc="-55" dirty="0"/>
              <a:t>f</a:t>
            </a:r>
            <a:r>
              <a:rPr spc="-120" dirty="0"/>
              <a:t>r</a:t>
            </a:r>
            <a:r>
              <a:rPr spc="-135" dirty="0"/>
              <a:t>a</a:t>
            </a:r>
            <a:r>
              <a:rPr spc="-70" dirty="0"/>
              <a:t>s</a:t>
            </a:r>
            <a:r>
              <a:rPr spc="-85" dirty="0"/>
              <a:t>t</a:t>
            </a:r>
            <a:r>
              <a:rPr spc="-120" dirty="0"/>
              <a:t>r</a:t>
            </a:r>
            <a:r>
              <a:rPr spc="-130" dirty="0"/>
              <a:t>u</a:t>
            </a:r>
            <a:r>
              <a:rPr spc="-40" dirty="0"/>
              <a:t>c</a:t>
            </a:r>
            <a:r>
              <a:rPr spc="-85" dirty="0"/>
              <a:t>t</a:t>
            </a:r>
            <a:r>
              <a:rPr spc="-130" dirty="0"/>
              <a:t>u</a:t>
            </a:r>
            <a:r>
              <a:rPr spc="-120" dirty="0"/>
              <a:t>r</a:t>
            </a:r>
            <a:r>
              <a:rPr spc="-90" dirty="0"/>
              <a:t>e</a:t>
            </a:r>
            <a:r>
              <a:rPr spc="-220" dirty="0"/>
              <a:t> </a:t>
            </a:r>
            <a:r>
              <a:rPr spc="-135" dirty="0"/>
              <a:t>a</a:t>
            </a:r>
            <a:r>
              <a:rPr spc="-65" dirty="0"/>
              <a:t>s</a:t>
            </a:r>
            <a:r>
              <a:rPr spc="-220" dirty="0"/>
              <a:t> </a:t>
            </a:r>
            <a:r>
              <a:rPr spc="-130" dirty="0"/>
              <a:t>a</a:t>
            </a:r>
            <a:r>
              <a:rPr spc="-220" dirty="0"/>
              <a:t> </a:t>
            </a:r>
            <a:r>
              <a:rPr spc="-200" dirty="0"/>
              <a:t>S</a:t>
            </a:r>
            <a:r>
              <a:rPr spc="-95" dirty="0"/>
              <a:t>e</a:t>
            </a:r>
            <a:r>
              <a:rPr spc="-120" dirty="0"/>
              <a:t>r</a:t>
            </a:r>
            <a:r>
              <a:rPr spc="-195" dirty="0"/>
              <a:t>v</a:t>
            </a:r>
            <a:r>
              <a:rPr spc="-50" dirty="0"/>
              <a:t>i</a:t>
            </a:r>
            <a:r>
              <a:rPr spc="-40" dirty="0"/>
              <a:t>c</a:t>
            </a:r>
            <a:r>
              <a:rPr spc="-90" dirty="0"/>
              <a:t>e</a:t>
            </a:r>
            <a:r>
              <a:rPr spc="-220" dirty="0"/>
              <a:t> </a:t>
            </a:r>
            <a:r>
              <a:rPr spc="-229" dirty="0"/>
              <a:t>(</a:t>
            </a:r>
            <a:r>
              <a:rPr spc="-45" dirty="0"/>
              <a:t>I</a:t>
            </a:r>
            <a:r>
              <a:rPr spc="-135" dirty="0"/>
              <a:t>aa</a:t>
            </a:r>
            <a:r>
              <a:rPr spc="-200" dirty="0"/>
              <a:t>S</a:t>
            </a:r>
            <a:r>
              <a:rPr spc="-229" dirty="0"/>
              <a:t>)</a:t>
            </a:r>
            <a:r>
              <a:rPr spc="-220" dirty="0"/>
              <a:t> </a:t>
            </a:r>
            <a:r>
              <a:rPr spc="-50" dirty="0"/>
              <a:t>i</a:t>
            </a:r>
            <a:r>
              <a:rPr spc="-65" dirty="0"/>
              <a:t>s</a:t>
            </a:r>
            <a:r>
              <a:rPr spc="-220" dirty="0"/>
              <a:t> </a:t>
            </a:r>
            <a:r>
              <a:rPr spc="-130" dirty="0"/>
              <a:t>a</a:t>
            </a:r>
            <a:r>
              <a:rPr spc="-220" dirty="0"/>
              <a:t> </a:t>
            </a:r>
            <a:r>
              <a:rPr spc="-40" dirty="0"/>
              <a:t>c</a:t>
            </a:r>
            <a:r>
              <a:rPr spc="-5" dirty="0"/>
              <a:t>l</a:t>
            </a:r>
            <a:r>
              <a:rPr spc="-95" dirty="0"/>
              <a:t>o</a:t>
            </a:r>
            <a:r>
              <a:rPr spc="-130" dirty="0"/>
              <a:t>u</a:t>
            </a:r>
            <a:r>
              <a:rPr spc="-60" dirty="0"/>
              <a:t>d  </a:t>
            </a:r>
            <a:r>
              <a:rPr spc="-40" dirty="0"/>
              <a:t>c</a:t>
            </a:r>
            <a:r>
              <a:rPr spc="-95" dirty="0"/>
              <a:t>o</a:t>
            </a:r>
            <a:r>
              <a:rPr spc="-195" dirty="0"/>
              <a:t>m</a:t>
            </a:r>
            <a:r>
              <a:rPr spc="-90" dirty="0"/>
              <a:t>p</a:t>
            </a:r>
            <a:r>
              <a:rPr spc="-130" dirty="0"/>
              <a:t>u</a:t>
            </a:r>
            <a:r>
              <a:rPr spc="-85" dirty="0"/>
              <a:t>t</a:t>
            </a:r>
            <a:r>
              <a:rPr spc="-50" dirty="0"/>
              <a:t>i</a:t>
            </a:r>
            <a:r>
              <a:rPr spc="-130" dirty="0"/>
              <a:t>n</a:t>
            </a:r>
            <a:r>
              <a:rPr spc="-185" dirty="0"/>
              <a:t>g</a:t>
            </a:r>
            <a:r>
              <a:rPr spc="-220" dirty="0"/>
              <a:t> </a:t>
            </a:r>
            <a:r>
              <a:rPr spc="-195" dirty="0"/>
              <a:t>m</a:t>
            </a:r>
            <a:r>
              <a:rPr spc="-95" dirty="0"/>
              <a:t>o</a:t>
            </a:r>
            <a:r>
              <a:rPr spc="-90" dirty="0"/>
              <a:t>d</a:t>
            </a:r>
            <a:r>
              <a:rPr spc="-95" dirty="0"/>
              <a:t>e</a:t>
            </a:r>
            <a:r>
              <a:rPr spc="-5" dirty="0"/>
              <a:t>l</a:t>
            </a:r>
            <a:r>
              <a:rPr spc="-220" dirty="0"/>
              <a:t> </a:t>
            </a:r>
            <a:r>
              <a:rPr spc="-105" dirty="0"/>
              <a:t>w</a:t>
            </a:r>
            <a:r>
              <a:rPr spc="-130" dirty="0"/>
              <a:t>h</a:t>
            </a:r>
            <a:r>
              <a:rPr spc="-95" dirty="0"/>
              <a:t>e</a:t>
            </a:r>
            <a:r>
              <a:rPr spc="-120" dirty="0"/>
              <a:t>r</a:t>
            </a:r>
            <a:r>
              <a:rPr spc="-90" dirty="0"/>
              <a:t>e</a:t>
            </a:r>
            <a:r>
              <a:rPr spc="-220" dirty="0"/>
              <a:t> </a:t>
            </a:r>
            <a:r>
              <a:rPr spc="-130" dirty="0"/>
              <a:t>u</a:t>
            </a:r>
            <a:r>
              <a:rPr spc="-70" dirty="0"/>
              <a:t>s</a:t>
            </a:r>
            <a:r>
              <a:rPr spc="-95" dirty="0"/>
              <a:t>e</a:t>
            </a:r>
            <a:r>
              <a:rPr spc="-120" dirty="0"/>
              <a:t>r</a:t>
            </a:r>
            <a:r>
              <a:rPr spc="-65" dirty="0"/>
              <a:t>s</a:t>
            </a:r>
            <a:r>
              <a:rPr spc="-220" dirty="0"/>
              <a:t> </a:t>
            </a:r>
            <a:r>
              <a:rPr spc="-40" dirty="0"/>
              <a:t>c</a:t>
            </a:r>
            <a:r>
              <a:rPr spc="-135" dirty="0"/>
              <a:t>a</a:t>
            </a:r>
            <a:r>
              <a:rPr spc="-125" dirty="0"/>
              <a:t>n</a:t>
            </a:r>
            <a:r>
              <a:rPr spc="-220" dirty="0"/>
              <a:t> </a:t>
            </a:r>
            <a:r>
              <a:rPr spc="-135" dirty="0"/>
              <a:t>a</a:t>
            </a:r>
            <a:r>
              <a:rPr spc="-40" dirty="0"/>
              <a:t>cc</a:t>
            </a:r>
            <a:r>
              <a:rPr spc="-95" dirty="0"/>
              <a:t>e</a:t>
            </a:r>
            <a:r>
              <a:rPr spc="-70" dirty="0"/>
              <a:t>s</a:t>
            </a:r>
            <a:r>
              <a:rPr spc="-65" dirty="0"/>
              <a:t>s</a:t>
            </a:r>
            <a:r>
              <a:rPr spc="-220" dirty="0"/>
              <a:t> </a:t>
            </a:r>
            <a:r>
              <a:rPr spc="-135" dirty="0"/>
              <a:t>a</a:t>
            </a:r>
            <a:r>
              <a:rPr spc="-130" dirty="0"/>
              <a:t>n</a:t>
            </a:r>
            <a:r>
              <a:rPr spc="-60" dirty="0"/>
              <a:t>d  </a:t>
            </a:r>
            <a:r>
              <a:rPr spc="-195" dirty="0"/>
              <a:t>m</a:t>
            </a:r>
            <a:r>
              <a:rPr spc="-135" dirty="0"/>
              <a:t>a</a:t>
            </a:r>
            <a:r>
              <a:rPr spc="-130" dirty="0"/>
              <a:t>n</a:t>
            </a:r>
            <a:r>
              <a:rPr spc="-135" dirty="0"/>
              <a:t>a</a:t>
            </a:r>
            <a:r>
              <a:rPr spc="-190" dirty="0"/>
              <a:t>g</a:t>
            </a:r>
            <a:r>
              <a:rPr spc="-90" dirty="0"/>
              <a:t>e</a:t>
            </a:r>
            <a:r>
              <a:rPr spc="-220" dirty="0"/>
              <a:t> </a:t>
            </a:r>
            <a:r>
              <a:rPr spc="-195" dirty="0"/>
              <a:t>v</a:t>
            </a:r>
            <a:r>
              <a:rPr spc="-50" dirty="0"/>
              <a:t>i</a:t>
            </a:r>
            <a:r>
              <a:rPr spc="-120" dirty="0"/>
              <a:t>r</a:t>
            </a:r>
            <a:r>
              <a:rPr spc="-85" dirty="0"/>
              <a:t>t</a:t>
            </a:r>
            <a:r>
              <a:rPr spc="-130" dirty="0"/>
              <a:t>u</a:t>
            </a:r>
            <a:r>
              <a:rPr spc="-135" dirty="0"/>
              <a:t>a</a:t>
            </a:r>
            <a:r>
              <a:rPr spc="-5" dirty="0"/>
              <a:t>l</a:t>
            </a:r>
            <a:r>
              <a:rPr spc="-50" dirty="0"/>
              <a:t>i</a:t>
            </a:r>
            <a:r>
              <a:rPr spc="-125" dirty="0"/>
              <a:t>z</a:t>
            </a:r>
            <a:r>
              <a:rPr spc="-95" dirty="0"/>
              <a:t>e</a:t>
            </a:r>
            <a:r>
              <a:rPr spc="-85" dirty="0"/>
              <a:t>d</a:t>
            </a:r>
            <a:r>
              <a:rPr spc="-220" dirty="0"/>
              <a:t> </a:t>
            </a:r>
            <a:r>
              <a:rPr spc="-40" dirty="0"/>
              <a:t>c</a:t>
            </a:r>
            <a:r>
              <a:rPr spc="-95" dirty="0"/>
              <a:t>o</a:t>
            </a:r>
            <a:r>
              <a:rPr spc="-195" dirty="0"/>
              <a:t>m</a:t>
            </a:r>
            <a:r>
              <a:rPr spc="-90" dirty="0"/>
              <a:t>p</a:t>
            </a:r>
            <a:r>
              <a:rPr spc="-130" dirty="0"/>
              <a:t>u</a:t>
            </a:r>
            <a:r>
              <a:rPr spc="-85" dirty="0"/>
              <a:t>t</a:t>
            </a:r>
            <a:r>
              <a:rPr spc="-50" dirty="0"/>
              <a:t>i</a:t>
            </a:r>
            <a:r>
              <a:rPr spc="-130" dirty="0"/>
              <a:t>n</a:t>
            </a:r>
            <a:r>
              <a:rPr spc="-185" dirty="0"/>
              <a:t>g</a:t>
            </a:r>
            <a:r>
              <a:rPr spc="-220" dirty="0"/>
              <a:t> </a:t>
            </a:r>
            <a:r>
              <a:rPr spc="-120" dirty="0"/>
              <a:t>r</a:t>
            </a:r>
            <a:r>
              <a:rPr spc="-95" dirty="0"/>
              <a:t>e</a:t>
            </a:r>
            <a:r>
              <a:rPr spc="-70" dirty="0"/>
              <a:t>s</a:t>
            </a:r>
            <a:r>
              <a:rPr spc="-95" dirty="0"/>
              <a:t>o</a:t>
            </a:r>
            <a:r>
              <a:rPr spc="-130" dirty="0"/>
              <a:t>u</a:t>
            </a:r>
            <a:r>
              <a:rPr spc="-120" dirty="0"/>
              <a:t>r</a:t>
            </a:r>
            <a:r>
              <a:rPr spc="-40" dirty="0"/>
              <a:t>c</a:t>
            </a:r>
            <a:r>
              <a:rPr spc="-95" dirty="0"/>
              <a:t>e</a:t>
            </a:r>
            <a:r>
              <a:rPr spc="-70" dirty="0"/>
              <a:t>s</a:t>
            </a:r>
            <a:r>
              <a:rPr spc="-175" dirty="0"/>
              <a:t>,  </a:t>
            </a:r>
            <a:r>
              <a:rPr spc="-90" dirty="0"/>
              <a:t>including </a:t>
            </a:r>
            <a:r>
              <a:rPr spc="-120" dirty="0"/>
              <a:t>servers, storage, networking, </a:t>
            </a:r>
            <a:r>
              <a:rPr spc="-114" dirty="0"/>
              <a:t>and </a:t>
            </a:r>
            <a:r>
              <a:rPr spc="-110" dirty="0"/>
              <a:t> operating </a:t>
            </a:r>
            <a:r>
              <a:rPr spc="-120" dirty="0"/>
              <a:t>systems, </a:t>
            </a:r>
            <a:r>
              <a:rPr spc="-125" dirty="0"/>
              <a:t>over </a:t>
            </a:r>
            <a:r>
              <a:rPr spc="-100" dirty="0"/>
              <a:t>the internet </a:t>
            </a:r>
            <a:r>
              <a:rPr spc="-110" dirty="0"/>
              <a:t>on </a:t>
            </a:r>
            <a:r>
              <a:rPr spc="-130" dirty="0"/>
              <a:t>a pay- </a:t>
            </a:r>
            <a:r>
              <a:rPr spc="-125" dirty="0"/>
              <a:t> </a:t>
            </a:r>
            <a:r>
              <a:rPr spc="-90" dirty="0"/>
              <a:t>p</a:t>
            </a:r>
            <a:r>
              <a:rPr spc="-95" dirty="0"/>
              <a:t>e</a:t>
            </a:r>
            <a:r>
              <a:rPr spc="-120" dirty="0"/>
              <a:t>r</a:t>
            </a:r>
            <a:r>
              <a:rPr spc="-110" dirty="0"/>
              <a:t>-</a:t>
            </a:r>
            <a:r>
              <a:rPr spc="-130" dirty="0"/>
              <a:t>u</a:t>
            </a:r>
            <a:r>
              <a:rPr spc="-70" dirty="0"/>
              <a:t>s</a:t>
            </a:r>
            <a:r>
              <a:rPr spc="-90" dirty="0"/>
              <a:t>e</a:t>
            </a:r>
            <a:r>
              <a:rPr spc="-220" dirty="0"/>
              <a:t> </a:t>
            </a:r>
            <a:r>
              <a:rPr spc="-90" dirty="0"/>
              <a:t>b</a:t>
            </a:r>
            <a:r>
              <a:rPr spc="-135" dirty="0"/>
              <a:t>a</a:t>
            </a:r>
            <a:r>
              <a:rPr spc="-70" dirty="0"/>
              <a:t>s</a:t>
            </a:r>
            <a:r>
              <a:rPr spc="-50" dirty="0"/>
              <a:t>i</a:t>
            </a:r>
            <a:r>
              <a:rPr spc="-70" dirty="0"/>
              <a:t>s</a:t>
            </a:r>
            <a:r>
              <a:rPr spc="-175" dirty="0"/>
              <a:t>.</a:t>
            </a:r>
            <a:r>
              <a:rPr spc="-220" dirty="0"/>
              <a:t> </a:t>
            </a:r>
            <a:r>
              <a:rPr spc="-45" dirty="0"/>
              <a:t>I</a:t>
            </a:r>
            <a:r>
              <a:rPr spc="-135" dirty="0"/>
              <a:t>aa</a:t>
            </a:r>
            <a:r>
              <a:rPr spc="-195" dirty="0"/>
              <a:t>S</a:t>
            </a:r>
            <a:r>
              <a:rPr spc="-220" dirty="0"/>
              <a:t> </a:t>
            </a:r>
            <a:r>
              <a:rPr spc="-95" dirty="0"/>
              <a:t>e</a:t>
            </a:r>
            <a:r>
              <a:rPr spc="-5" dirty="0"/>
              <a:t>l</a:t>
            </a:r>
            <a:r>
              <a:rPr spc="-50" dirty="0"/>
              <a:t>i</a:t>
            </a:r>
            <a:r>
              <a:rPr spc="-195" dirty="0"/>
              <a:t>m</a:t>
            </a:r>
            <a:r>
              <a:rPr spc="-50" dirty="0"/>
              <a:t>i</a:t>
            </a:r>
            <a:r>
              <a:rPr spc="-130" dirty="0"/>
              <a:t>n</a:t>
            </a:r>
            <a:r>
              <a:rPr spc="-135" dirty="0"/>
              <a:t>a</a:t>
            </a:r>
            <a:r>
              <a:rPr spc="-85" dirty="0"/>
              <a:t>t</a:t>
            </a:r>
            <a:r>
              <a:rPr spc="-95" dirty="0"/>
              <a:t>e</a:t>
            </a:r>
            <a:r>
              <a:rPr spc="-65" dirty="0"/>
              <a:t>s</a:t>
            </a:r>
            <a:r>
              <a:rPr spc="-220" dirty="0"/>
              <a:t> </a:t>
            </a:r>
            <a:r>
              <a:rPr spc="-85" dirty="0"/>
              <a:t>t</a:t>
            </a:r>
            <a:r>
              <a:rPr spc="-130" dirty="0"/>
              <a:t>h</a:t>
            </a:r>
            <a:r>
              <a:rPr spc="-90" dirty="0"/>
              <a:t>e</a:t>
            </a:r>
            <a:r>
              <a:rPr spc="-220" dirty="0"/>
              <a:t> </a:t>
            </a:r>
            <a:r>
              <a:rPr spc="-130" dirty="0"/>
              <a:t>n</a:t>
            </a:r>
            <a:r>
              <a:rPr spc="-95" dirty="0"/>
              <a:t>ee</a:t>
            </a:r>
            <a:r>
              <a:rPr spc="-85" dirty="0"/>
              <a:t>d</a:t>
            </a:r>
            <a:r>
              <a:rPr spc="-220" dirty="0"/>
              <a:t> </a:t>
            </a:r>
            <a:r>
              <a:rPr spc="-55" dirty="0"/>
              <a:t>f</a:t>
            </a:r>
            <a:r>
              <a:rPr spc="-95" dirty="0"/>
              <a:t>o</a:t>
            </a:r>
            <a:r>
              <a:rPr spc="-105" dirty="0"/>
              <a:t>r  </a:t>
            </a:r>
            <a:r>
              <a:rPr spc="-85" dirty="0"/>
              <a:t>businesses</a:t>
            </a:r>
            <a:r>
              <a:rPr spc="-220" dirty="0"/>
              <a:t> </a:t>
            </a:r>
            <a:r>
              <a:rPr spc="-90" dirty="0"/>
              <a:t>to</a:t>
            </a:r>
            <a:r>
              <a:rPr spc="-215" dirty="0"/>
              <a:t> </a:t>
            </a:r>
            <a:r>
              <a:rPr spc="-105" dirty="0"/>
              <a:t>invest</a:t>
            </a:r>
            <a:r>
              <a:rPr spc="-215" dirty="0"/>
              <a:t> </a:t>
            </a:r>
            <a:r>
              <a:rPr spc="-85" dirty="0"/>
              <a:t>in</a:t>
            </a:r>
            <a:r>
              <a:rPr spc="-215" dirty="0"/>
              <a:t> </a:t>
            </a:r>
            <a:r>
              <a:rPr spc="-90" dirty="0"/>
              <a:t>physical</a:t>
            </a:r>
            <a:r>
              <a:rPr spc="-215" dirty="0"/>
              <a:t> </a:t>
            </a:r>
            <a:r>
              <a:rPr spc="-105" dirty="0"/>
              <a:t>infrastructure,</a:t>
            </a:r>
            <a:r>
              <a:rPr spc="-220" dirty="0"/>
              <a:t> </a:t>
            </a:r>
            <a:r>
              <a:rPr spc="-100" dirty="0"/>
              <a:t>as </a:t>
            </a:r>
            <a:r>
              <a:rPr spc="-650" dirty="0"/>
              <a:t> </a:t>
            </a:r>
            <a:r>
              <a:rPr spc="-120" dirty="0"/>
              <a:t>they </a:t>
            </a:r>
            <a:r>
              <a:rPr spc="-100" dirty="0"/>
              <a:t>can </a:t>
            </a:r>
            <a:r>
              <a:rPr spc="-75" dirty="0"/>
              <a:t>access </a:t>
            </a:r>
            <a:r>
              <a:rPr spc="-105" dirty="0"/>
              <a:t>virtual </a:t>
            </a:r>
            <a:r>
              <a:rPr spc="-100" dirty="0"/>
              <a:t>infrastructure </a:t>
            </a:r>
            <a:r>
              <a:rPr spc="-95" dirty="0"/>
              <a:t>resources </a:t>
            </a:r>
            <a:r>
              <a:rPr spc="-90" dirty="0"/>
              <a:t> </a:t>
            </a:r>
            <a:r>
              <a:rPr spc="-55" dirty="0"/>
              <a:t>f</a:t>
            </a:r>
            <a:r>
              <a:rPr spc="-120" dirty="0"/>
              <a:t>r</a:t>
            </a:r>
            <a:r>
              <a:rPr spc="-95" dirty="0"/>
              <a:t>o</a:t>
            </a:r>
            <a:r>
              <a:rPr spc="-190" dirty="0"/>
              <a:t>m</a:t>
            </a:r>
            <a:r>
              <a:rPr spc="-220" dirty="0"/>
              <a:t> </a:t>
            </a:r>
            <a:r>
              <a:rPr spc="-85" dirty="0"/>
              <a:t>t</a:t>
            </a:r>
            <a:r>
              <a:rPr spc="-130" dirty="0"/>
              <a:t>h</a:t>
            </a:r>
            <a:r>
              <a:rPr spc="-90" dirty="0"/>
              <a:t>e</a:t>
            </a:r>
            <a:r>
              <a:rPr spc="-220" dirty="0"/>
              <a:t> </a:t>
            </a:r>
            <a:r>
              <a:rPr spc="-40" dirty="0"/>
              <a:t>c</a:t>
            </a:r>
            <a:r>
              <a:rPr spc="-5" dirty="0"/>
              <a:t>l</a:t>
            </a:r>
            <a:r>
              <a:rPr spc="-95" dirty="0"/>
              <a:t>o</a:t>
            </a:r>
            <a:r>
              <a:rPr spc="-130" dirty="0"/>
              <a:t>u</a:t>
            </a:r>
            <a:r>
              <a:rPr spc="-85" dirty="0"/>
              <a:t>d</a:t>
            </a:r>
            <a:r>
              <a:rPr spc="-220" dirty="0"/>
              <a:t> </a:t>
            </a:r>
            <a:r>
              <a:rPr spc="-90" dirty="0"/>
              <a:t>p</a:t>
            </a:r>
            <a:r>
              <a:rPr spc="-120" dirty="0"/>
              <a:t>r</a:t>
            </a:r>
            <a:r>
              <a:rPr spc="-95" dirty="0"/>
              <a:t>o</a:t>
            </a:r>
            <a:r>
              <a:rPr spc="-195" dirty="0"/>
              <a:t>v</a:t>
            </a:r>
            <a:r>
              <a:rPr spc="-50" dirty="0"/>
              <a:t>i</a:t>
            </a:r>
            <a:r>
              <a:rPr spc="-90" dirty="0"/>
              <a:t>d</a:t>
            </a:r>
            <a:r>
              <a:rPr spc="-95" dirty="0"/>
              <a:t>e</a:t>
            </a:r>
            <a:r>
              <a:rPr spc="-120" dirty="0"/>
              <a:t>r</a:t>
            </a:r>
            <a:r>
              <a:rPr spc="-175" dirty="0"/>
              <a:t>.</a:t>
            </a: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50"/>
          </a:p>
          <a:p>
            <a:pPr marL="12700" marR="5080">
              <a:lnSpc>
                <a:spcPct val="115100"/>
              </a:lnSpc>
            </a:pPr>
            <a:r>
              <a:rPr spc="-114" dirty="0"/>
              <a:t>With </a:t>
            </a:r>
            <a:r>
              <a:rPr spc="-140" dirty="0"/>
              <a:t>IaaS, </a:t>
            </a:r>
            <a:r>
              <a:rPr spc="-95" dirty="0"/>
              <a:t>users </a:t>
            </a:r>
            <a:r>
              <a:rPr spc="-140" dirty="0"/>
              <a:t>have </a:t>
            </a:r>
            <a:r>
              <a:rPr spc="-90" dirty="0"/>
              <a:t>complete </a:t>
            </a:r>
            <a:r>
              <a:rPr spc="-85" dirty="0"/>
              <a:t>control </a:t>
            </a:r>
            <a:r>
              <a:rPr spc="-125" dirty="0"/>
              <a:t>over </a:t>
            </a:r>
            <a:r>
              <a:rPr spc="-100" dirty="0"/>
              <a:t>the </a:t>
            </a:r>
            <a:r>
              <a:rPr spc="-655" dirty="0"/>
              <a:t> </a:t>
            </a:r>
            <a:r>
              <a:rPr spc="-105" dirty="0"/>
              <a:t>infrastructure, </a:t>
            </a:r>
            <a:r>
              <a:rPr spc="-90" dirty="0"/>
              <a:t>including </a:t>
            </a:r>
            <a:r>
              <a:rPr spc="-100" dirty="0"/>
              <a:t>the </a:t>
            </a:r>
            <a:r>
              <a:rPr spc="-85" dirty="0"/>
              <a:t>ability </a:t>
            </a:r>
            <a:r>
              <a:rPr spc="-90" dirty="0"/>
              <a:t>to </a:t>
            </a:r>
            <a:r>
              <a:rPr spc="-105" dirty="0"/>
              <a:t>create, </a:t>
            </a:r>
            <a:r>
              <a:rPr spc="-100" dirty="0"/>
              <a:t> </a:t>
            </a:r>
            <a:r>
              <a:rPr spc="-110" dirty="0"/>
              <a:t>configure,</a:t>
            </a:r>
            <a:r>
              <a:rPr spc="-220" dirty="0"/>
              <a:t> </a:t>
            </a:r>
            <a:r>
              <a:rPr spc="-114" dirty="0"/>
              <a:t>and</a:t>
            </a:r>
            <a:r>
              <a:rPr spc="-215" dirty="0"/>
              <a:t> </a:t>
            </a:r>
            <a:r>
              <a:rPr spc="-145" dirty="0"/>
              <a:t>manage</a:t>
            </a:r>
            <a:r>
              <a:rPr spc="-215" dirty="0"/>
              <a:t> </a:t>
            </a:r>
            <a:r>
              <a:rPr spc="-105" dirty="0"/>
              <a:t>virtual</a:t>
            </a:r>
            <a:r>
              <a:rPr spc="-215" dirty="0"/>
              <a:t> </a:t>
            </a:r>
            <a:r>
              <a:rPr spc="-114" dirty="0"/>
              <a:t>machines,</a:t>
            </a:r>
            <a:r>
              <a:rPr spc="-215" dirty="0"/>
              <a:t> </a:t>
            </a:r>
            <a:r>
              <a:rPr spc="-120" dirty="0"/>
              <a:t>storage, </a:t>
            </a:r>
            <a:r>
              <a:rPr spc="-655" dirty="0"/>
              <a:t> </a:t>
            </a:r>
            <a:r>
              <a:rPr spc="-135" dirty="0"/>
              <a:t>a</a:t>
            </a:r>
            <a:r>
              <a:rPr spc="-130" dirty="0"/>
              <a:t>n</a:t>
            </a:r>
            <a:r>
              <a:rPr spc="-85" dirty="0"/>
              <a:t>d</a:t>
            </a:r>
            <a:r>
              <a:rPr spc="-220" dirty="0"/>
              <a:t> </a:t>
            </a:r>
            <a:r>
              <a:rPr spc="-130" dirty="0"/>
              <a:t>n</a:t>
            </a:r>
            <a:r>
              <a:rPr spc="-95" dirty="0"/>
              <a:t>e</a:t>
            </a:r>
            <a:r>
              <a:rPr spc="-85" dirty="0"/>
              <a:t>t</a:t>
            </a:r>
            <a:r>
              <a:rPr spc="-105" dirty="0"/>
              <a:t>w</a:t>
            </a:r>
            <a:r>
              <a:rPr spc="-95" dirty="0"/>
              <a:t>o</a:t>
            </a:r>
            <a:r>
              <a:rPr spc="-120" dirty="0"/>
              <a:t>r</a:t>
            </a:r>
            <a:r>
              <a:rPr spc="-130" dirty="0"/>
              <a:t>k</a:t>
            </a:r>
            <a:r>
              <a:rPr spc="-70" dirty="0"/>
              <a:t>s</a:t>
            </a:r>
            <a:r>
              <a:rPr spc="-175" dirty="0"/>
              <a:t>.</a:t>
            </a:r>
            <a:r>
              <a:rPr spc="-220" dirty="0"/>
              <a:t> </a:t>
            </a:r>
            <a:r>
              <a:rPr spc="-45" dirty="0"/>
              <a:t>I</a:t>
            </a:r>
            <a:r>
              <a:rPr spc="-135" dirty="0"/>
              <a:t>aa</a:t>
            </a:r>
            <a:r>
              <a:rPr spc="-195" dirty="0"/>
              <a:t>S</a:t>
            </a:r>
            <a:r>
              <a:rPr spc="-220" dirty="0"/>
              <a:t> </a:t>
            </a:r>
            <a:r>
              <a:rPr spc="-90" dirty="0"/>
              <a:t>p</a:t>
            </a:r>
            <a:r>
              <a:rPr spc="-120" dirty="0"/>
              <a:t>r</a:t>
            </a:r>
            <a:r>
              <a:rPr spc="-95" dirty="0"/>
              <a:t>o</a:t>
            </a:r>
            <a:r>
              <a:rPr spc="-195" dirty="0"/>
              <a:t>v</a:t>
            </a:r>
            <a:r>
              <a:rPr spc="-50" dirty="0"/>
              <a:t>i</a:t>
            </a:r>
            <a:r>
              <a:rPr spc="-90" dirty="0"/>
              <a:t>d</a:t>
            </a:r>
            <a:r>
              <a:rPr spc="-95" dirty="0"/>
              <a:t>e</a:t>
            </a:r>
            <a:r>
              <a:rPr spc="-120" dirty="0"/>
              <a:t>r</a:t>
            </a:r>
            <a:r>
              <a:rPr spc="-65" dirty="0"/>
              <a:t>s</a:t>
            </a:r>
            <a:r>
              <a:rPr spc="-220" dirty="0"/>
              <a:t> </a:t>
            </a:r>
            <a:r>
              <a:rPr spc="-95" dirty="0"/>
              <a:t>o</a:t>
            </a:r>
            <a:r>
              <a:rPr spc="-55" dirty="0"/>
              <a:t>ff</a:t>
            </a:r>
            <a:r>
              <a:rPr spc="-95" dirty="0"/>
              <a:t>e</a:t>
            </a:r>
            <a:r>
              <a:rPr spc="-114" dirty="0"/>
              <a:t>r</a:t>
            </a:r>
            <a:r>
              <a:rPr spc="-220" dirty="0"/>
              <a:t> </a:t>
            </a:r>
            <a:r>
              <a:rPr spc="-90" dirty="0"/>
              <a:t>d</a:t>
            </a:r>
            <a:r>
              <a:rPr spc="-50" dirty="0"/>
              <a:t>i</a:t>
            </a:r>
            <a:r>
              <a:rPr spc="-55" dirty="0"/>
              <a:t>ff</a:t>
            </a:r>
            <a:r>
              <a:rPr spc="-95" dirty="0"/>
              <a:t>e</a:t>
            </a:r>
            <a:r>
              <a:rPr spc="-120" dirty="0"/>
              <a:t>r</a:t>
            </a:r>
            <a:r>
              <a:rPr spc="-95" dirty="0"/>
              <a:t>e</a:t>
            </a:r>
            <a:r>
              <a:rPr spc="-130" dirty="0"/>
              <a:t>n</a:t>
            </a:r>
            <a:r>
              <a:rPr spc="-80" dirty="0"/>
              <a:t>t  </a:t>
            </a:r>
            <a:r>
              <a:rPr spc="-105" dirty="0"/>
              <a:t>types </a:t>
            </a:r>
            <a:r>
              <a:rPr spc="-75" dirty="0"/>
              <a:t>of </a:t>
            </a:r>
            <a:r>
              <a:rPr spc="-100" dirty="0"/>
              <a:t>services, </a:t>
            </a:r>
            <a:r>
              <a:rPr spc="-90" dirty="0"/>
              <a:t>including </a:t>
            </a:r>
            <a:r>
              <a:rPr spc="-105" dirty="0"/>
              <a:t>virtual </a:t>
            </a:r>
            <a:r>
              <a:rPr spc="-114" dirty="0"/>
              <a:t>machines, </a:t>
            </a:r>
            <a:r>
              <a:rPr spc="-110" dirty="0"/>
              <a:t> </a:t>
            </a:r>
            <a:r>
              <a:rPr spc="-120" dirty="0"/>
              <a:t>storage,</a:t>
            </a:r>
            <a:r>
              <a:rPr spc="-220" dirty="0"/>
              <a:t> </a:t>
            </a:r>
            <a:r>
              <a:rPr spc="-114" dirty="0"/>
              <a:t>and</a:t>
            </a:r>
            <a:r>
              <a:rPr spc="-220" dirty="0"/>
              <a:t> </a:t>
            </a:r>
            <a:r>
              <a:rPr spc="-120" dirty="0"/>
              <a:t>networking,</a:t>
            </a:r>
            <a:r>
              <a:rPr spc="-220" dirty="0"/>
              <a:t> </a:t>
            </a:r>
            <a:r>
              <a:rPr spc="-90" dirty="0"/>
              <a:t>allowing</a:t>
            </a:r>
            <a:r>
              <a:rPr spc="-215" dirty="0"/>
              <a:t> </a:t>
            </a:r>
            <a:r>
              <a:rPr spc="-95" dirty="0"/>
              <a:t>users</a:t>
            </a:r>
            <a:r>
              <a:rPr spc="-220" dirty="0"/>
              <a:t> </a:t>
            </a:r>
            <a:r>
              <a:rPr spc="-90" dirty="0"/>
              <a:t>to</a:t>
            </a:r>
            <a:r>
              <a:rPr spc="-220" dirty="0"/>
              <a:t> </a:t>
            </a:r>
            <a:r>
              <a:rPr spc="-95" dirty="0"/>
              <a:t>create </a:t>
            </a:r>
            <a:r>
              <a:rPr spc="-650" dirty="0"/>
              <a:t> </a:t>
            </a:r>
            <a:r>
              <a:rPr spc="-114" dirty="0"/>
              <a:t>and </a:t>
            </a:r>
            <a:r>
              <a:rPr spc="-145" dirty="0"/>
              <a:t>manage </a:t>
            </a:r>
            <a:r>
              <a:rPr spc="-95" dirty="0"/>
              <a:t>their </a:t>
            </a:r>
            <a:r>
              <a:rPr spc="-110" dirty="0"/>
              <a:t>own </a:t>
            </a:r>
            <a:r>
              <a:rPr spc="-65" dirty="0"/>
              <a:t>IT </a:t>
            </a:r>
            <a:r>
              <a:rPr spc="-100" dirty="0"/>
              <a:t>infrastructure </a:t>
            </a:r>
            <a:r>
              <a:rPr spc="-85" dirty="0"/>
              <a:t>in </a:t>
            </a:r>
            <a:r>
              <a:rPr spc="-100" dirty="0"/>
              <a:t>the </a:t>
            </a:r>
            <a:r>
              <a:rPr spc="-95" dirty="0"/>
              <a:t> </a:t>
            </a:r>
            <a:r>
              <a:rPr spc="-90" dirty="0"/>
              <a:t>cloud.</a:t>
            </a:r>
          </a:p>
          <a:p>
            <a:pPr marL="12700" marR="446405">
              <a:lnSpc>
                <a:spcPct val="115100"/>
              </a:lnSpc>
              <a:spcBef>
                <a:spcPts val="5"/>
              </a:spcBef>
            </a:pPr>
            <a:r>
              <a:rPr spc="-130" dirty="0"/>
              <a:t>IaaS</a:t>
            </a:r>
            <a:r>
              <a:rPr spc="-220" dirty="0"/>
              <a:t> </a:t>
            </a:r>
            <a:r>
              <a:rPr spc="-100" dirty="0"/>
              <a:t>provides</a:t>
            </a:r>
            <a:r>
              <a:rPr spc="-215" dirty="0"/>
              <a:t> </a:t>
            </a:r>
            <a:r>
              <a:rPr spc="-105" dirty="0"/>
              <a:t>several</a:t>
            </a:r>
            <a:r>
              <a:rPr spc="-220" dirty="0"/>
              <a:t> </a:t>
            </a:r>
            <a:r>
              <a:rPr spc="-85" dirty="0"/>
              <a:t>benefits</a:t>
            </a:r>
            <a:r>
              <a:rPr spc="-215" dirty="0"/>
              <a:t> </a:t>
            </a:r>
            <a:r>
              <a:rPr spc="-90" dirty="0"/>
              <a:t>to</a:t>
            </a:r>
            <a:r>
              <a:rPr spc="-215" dirty="0"/>
              <a:t> </a:t>
            </a:r>
            <a:r>
              <a:rPr spc="-95" dirty="0"/>
              <a:t>businesses, </a:t>
            </a:r>
            <a:r>
              <a:rPr spc="-655" dirty="0"/>
              <a:t> </a:t>
            </a:r>
            <a:r>
              <a:rPr spc="-114" dirty="0"/>
              <a:t>including: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324478" y="2750273"/>
            <a:ext cx="256540" cy="3435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050" spc="-60" dirty="0">
                <a:solidFill>
                  <a:srgbClr val="F7F7F7"/>
                </a:solidFill>
                <a:latin typeface="Verdana"/>
                <a:cs typeface="Verdana"/>
              </a:rPr>
              <a:t>1</a:t>
            </a:r>
            <a:r>
              <a:rPr sz="2050" spc="-180" dirty="0">
                <a:solidFill>
                  <a:srgbClr val="F7F7F7"/>
                </a:solidFill>
                <a:latin typeface="Verdana"/>
                <a:cs typeface="Verdana"/>
              </a:rPr>
              <a:t>.</a:t>
            </a:r>
            <a:endParaRPr sz="205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90195" marR="5080" algn="ctr">
              <a:lnSpc>
                <a:spcPct val="115900"/>
              </a:lnSpc>
              <a:spcBef>
                <a:spcPts val="90"/>
              </a:spcBef>
            </a:pPr>
            <a:r>
              <a:rPr spc="-80" dirty="0"/>
              <a:t>Reduced </a:t>
            </a:r>
            <a:r>
              <a:rPr spc="-125" dirty="0"/>
              <a:t>Costs: </a:t>
            </a:r>
            <a:r>
              <a:rPr spc="-120" dirty="0"/>
              <a:t>IaaS </a:t>
            </a:r>
            <a:r>
              <a:rPr spc="-85" dirty="0"/>
              <a:t>eliminates </a:t>
            </a:r>
            <a:r>
              <a:rPr spc="-95" dirty="0"/>
              <a:t>the </a:t>
            </a:r>
            <a:r>
              <a:rPr spc="-90" dirty="0"/>
              <a:t>need </a:t>
            </a:r>
            <a:r>
              <a:rPr spc="-85" dirty="0"/>
              <a:t>for </a:t>
            </a:r>
            <a:r>
              <a:rPr spc="-80" dirty="0"/>
              <a:t> </a:t>
            </a:r>
            <a:r>
              <a:rPr spc="-75" dirty="0"/>
              <a:t>b</a:t>
            </a:r>
            <a:r>
              <a:rPr spc="-120" dirty="0"/>
              <a:t>u</a:t>
            </a:r>
            <a:r>
              <a:rPr spc="-60" dirty="0"/>
              <a:t>s</a:t>
            </a:r>
            <a:r>
              <a:rPr spc="-50" dirty="0"/>
              <a:t>i</a:t>
            </a:r>
            <a:r>
              <a:rPr spc="-120" dirty="0"/>
              <a:t>n</a:t>
            </a:r>
            <a:r>
              <a:rPr spc="-85" dirty="0"/>
              <a:t>e</a:t>
            </a:r>
            <a:r>
              <a:rPr spc="-60" dirty="0"/>
              <a:t>ss</a:t>
            </a:r>
            <a:r>
              <a:rPr spc="-85" dirty="0"/>
              <a:t>e</a:t>
            </a:r>
            <a:r>
              <a:rPr spc="-55" dirty="0"/>
              <a:t>s</a:t>
            </a:r>
            <a:r>
              <a:rPr spc="-229" dirty="0"/>
              <a:t> </a:t>
            </a:r>
            <a:r>
              <a:rPr spc="-85" dirty="0"/>
              <a:t>t</a:t>
            </a:r>
            <a:r>
              <a:rPr spc="-80" dirty="0"/>
              <a:t>o</a:t>
            </a:r>
            <a:r>
              <a:rPr spc="-229" dirty="0"/>
              <a:t> </a:t>
            </a:r>
            <a:r>
              <a:rPr spc="-50" dirty="0"/>
              <a:t>i</a:t>
            </a:r>
            <a:r>
              <a:rPr spc="-120" dirty="0"/>
              <a:t>n</a:t>
            </a:r>
            <a:r>
              <a:rPr spc="-195" dirty="0"/>
              <a:t>v</a:t>
            </a:r>
            <a:r>
              <a:rPr spc="-85" dirty="0"/>
              <a:t>e</a:t>
            </a:r>
            <a:r>
              <a:rPr spc="-60" dirty="0"/>
              <a:t>s</a:t>
            </a:r>
            <a:r>
              <a:rPr spc="-80" dirty="0"/>
              <a:t>t</a:t>
            </a:r>
            <a:r>
              <a:rPr spc="-229" dirty="0"/>
              <a:t> </a:t>
            </a:r>
            <a:r>
              <a:rPr spc="-50" dirty="0"/>
              <a:t>i</a:t>
            </a:r>
            <a:r>
              <a:rPr spc="-114" dirty="0"/>
              <a:t>n</a:t>
            </a:r>
            <a:r>
              <a:rPr spc="-229" dirty="0"/>
              <a:t> </a:t>
            </a:r>
            <a:r>
              <a:rPr spc="-75" dirty="0"/>
              <a:t>p</a:t>
            </a:r>
            <a:r>
              <a:rPr spc="-120" dirty="0"/>
              <a:t>h</a:t>
            </a:r>
            <a:r>
              <a:rPr spc="-180" dirty="0"/>
              <a:t>y</a:t>
            </a:r>
            <a:r>
              <a:rPr spc="-60" dirty="0"/>
              <a:t>s</a:t>
            </a:r>
            <a:r>
              <a:rPr spc="-50" dirty="0"/>
              <a:t>i</a:t>
            </a:r>
            <a:r>
              <a:rPr spc="-25" dirty="0"/>
              <a:t>c</a:t>
            </a:r>
            <a:r>
              <a:rPr spc="-125" dirty="0"/>
              <a:t>a</a:t>
            </a:r>
            <a:r>
              <a:rPr dirty="0"/>
              <a:t>l</a:t>
            </a:r>
            <a:r>
              <a:rPr spc="-229" dirty="0"/>
              <a:t> </a:t>
            </a:r>
            <a:r>
              <a:rPr spc="-50" dirty="0"/>
              <a:t>i</a:t>
            </a:r>
            <a:r>
              <a:rPr spc="-120" dirty="0"/>
              <a:t>n</a:t>
            </a:r>
            <a:r>
              <a:rPr spc="-50" dirty="0"/>
              <a:t>f</a:t>
            </a:r>
            <a:r>
              <a:rPr spc="-114" dirty="0"/>
              <a:t>r</a:t>
            </a:r>
            <a:r>
              <a:rPr spc="-125" dirty="0"/>
              <a:t>a</a:t>
            </a:r>
            <a:r>
              <a:rPr spc="-60" dirty="0"/>
              <a:t>s</a:t>
            </a:r>
            <a:r>
              <a:rPr spc="-85" dirty="0"/>
              <a:t>t</a:t>
            </a:r>
            <a:r>
              <a:rPr spc="-114" dirty="0"/>
              <a:t>r</a:t>
            </a:r>
            <a:r>
              <a:rPr spc="-120" dirty="0"/>
              <a:t>u</a:t>
            </a:r>
            <a:r>
              <a:rPr spc="-25" dirty="0"/>
              <a:t>c</a:t>
            </a:r>
            <a:r>
              <a:rPr spc="-85" dirty="0"/>
              <a:t>t</a:t>
            </a:r>
            <a:r>
              <a:rPr spc="-120" dirty="0"/>
              <a:t>u</a:t>
            </a:r>
            <a:r>
              <a:rPr spc="-114" dirty="0"/>
              <a:t>r</a:t>
            </a:r>
            <a:r>
              <a:rPr spc="-85" dirty="0"/>
              <a:t>e</a:t>
            </a:r>
            <a:r>
              <a:rPr spc="-180" dirty="0"/>
              <a:t>,</a:t>
            </a:r>
            <a:r>
              <a:rPr spc="-229" dirty="0"/>
              <a:t> </a:t>
            </a:r>
            <a:r>
              <a:rPr spc="-114" dirty="0"/>
              <a:t>r</a:t>
            </a:r>
            <a:r>
              <a:rPr spc="-85" dirty="0"/>
              <a:t>e</a:t>
            </a:r>
            <a:r>
              <a:rPr spc="-60" dirty="0"/>
              <a:t>s</a:t>
            </a:r>
            <a:r>
              <a:rPr spc="-120" dirty="0"/>
              <a:t>u</a:t>
            </a:r>
            <a:r>
              <a:rPr spc="-5" dirty="0"/>
              <a:t>l</a:t>
            </a:r>
            <a:r>
              <a:rPr spc="-85" dirty="0"/>
              <a:t>t</a:t>
            </a:r>
            <a:r>
              <a:rPr spc="-50" dirty="0"/>
              <a:t>i</a:t>
            </a:r>
            <a:r>
              <a:rPr spc="-120" dirty="0"/>
              <a:t>n</a:t>
            </a:r>
            <a:r>
              <a:rPr spc="-125" dirty="0"/>
              <a:t>g  </a:t>
            </a:r>
            <a:r>
              <a:rPr spc="-80" dirty="0"/>
              <a:t>in reduced </a:t>
            </a:r>
            <a:r>
              <a:rPr spc="-60" dirty="0"/>
              <a:t>costs </a:t>
            </a:r>
            <a:r>
              <a:rPr spc="-85" dirty="0"/>
              <a:t>for </a:t>
            </a:r>
            <a:r>
              <a:rPr spc="-114" dirty="0"/>
              <a:t>hardware, </a:t>
            </a:r>
            <a:r>
              <a:rPr spc="-95" dirty="0"/>
              <a:t>software, </a:t>
            </a:r>
            <a:r>
              <a:rPr spc="-110" dirty="0"/>
              <a:t>maintenance, </a:t>
            </a:r>
            <a:r>
              <a:rPr spc="-710" dirty="0"/>
              <a:t> </a:t>
            </a:r>
            <a:r>
              <a:rPr spc="-125" dirty="0"/>
              <a:t>a</a:t>
            </a:r>
            <a:r>
              <a:rPr spc="-120" dirty="0"/>
              <a:t>n</a:t>
            </a:r>
            <a:r>
              <a:rPr spc="-70" dirty="0"/>
              <a:t>d</a:t>
            </a:r>
            <a:r>
              <a:rPr spc="-229" dirty="0"/>
              <a:t> </a:t>
            </a:r>
            <a:r>
              <a:rPr spc="-120" dirty="0"/>
              <a:t>u</a:t>
            </a:r>
            <a:r>
              <a:rPr spc="-75" dirty="0"/>
              <a:t>p</a:t>
            </a:r>
            <a:r>
              <a:rPr spc="-185" dirty="0"/>
              <a:t>g</a:t>
            </a:r>
            <a:r>
              <a:rPr spc="-114" dirty="0"/>
              <a:t>r</a:t>
            </a:r>
            <a:r>
              <a:rPr spc="-125" dirty="0"/>
              <a:t>a</a:t>
            </a:r>
            <a:r>
              <a:rPr spc="-75" dirty="0"/>
              <a:t>d</a:t>
            </a:r>
            <a:r>
              <a:rPr spc="-85" dirty="0"/>
              <a:t>e</a:t>
            </a:r>
            <a:r>
              <a:rPr spc="-60" dirty="0"/>
              <a:t>s</a:t>
            </a:r>
            <a:r>
              <a:rPr spc="-180" dirty="0"/>
              <a:t>.</a:t>
            </a:r>
          </a:p>
          <a:p>
            <a:pPr marL="339090" marR="53340" indent="-339090" algn="just">
              <a:lnSpc>
                <a:spcPts val="2850"/>
              </a:lnSpc>
              <a:spcBef>
                <a:spcPts val="160"/>
              </a:spcBef>
              <a:buAutoNum type="arabicPeriod" startAt="2"/>
              <a:tabLst>
                <a:tab pos="339090" algn="l"/>
              </a:tabLst>
            </a:pPr>
            <a:r>
              <a:rPr spc="-105" dirty="0"/>
              <a:t>Scalability:</a:t>
            </a:r>
            <a:r>
              <a:rPr spc="-229" dirty="0"/>
              <a:t> </a:t>
            </a:r>
            <a:r>
              <a:rPr spc="-120" dirty="0"/>
              <a:t>IaaS</a:t>
            </a:r>
            <a:r>
              <a:rPr spc="-229" dirty="0"/>
              <a:t> </a:t>
            </a:r>
            <a:r>
              <a:rPr spc="-90" dirty="0"/>
              <a:t>provides</a:t>
            </a:r>
            <a:r>
              <a:rPr spc="-225" dirty="0"/>
              <a:t> </a:t>
            </a:r>
            <a:r>
              <a:rPr spc="-75" dirty="0"/>
              <a:t>businesses</a:t>
            </a:r>
            <a:r>
              <a:rPr spc="-229" dirty="0"/>
              <a:t> </a:t>
            </a:r>
            <a:r>
              <a:rPr spc="-80" dirty="0"/>
              <a:t>with</a:t>
            </a:r>
            <a:r>
              <a:rPr spc="-229" dirty="0"/>
              <a:t> </a:t>
            </a:r>
            <a:r>
              <a:rPr spc="-95" dirty="0"/>
              <a:t>the</a:t>
            </a:r>
            <a:r>
              <a:rPr spc="-225" dirty="0"/>
              <a:t> </a:t>
            </a:r>
            <a:r>
              <a:rPr spc="-80" dirty="0"/>
              <a:t>ability</a:t>
            </a:r>
            <a:r>
              <a:rPr spc="-229" dirty="0"/>
              <a:t> </a:t>
            </a:r>
            <a:r>
              <a:rPr spc="-80" dirty="0"/>
              <a:t>to </a:t>
            </a:r>
            <a:r>
              <a:rPr spc="-705" dirty="0"/>
              <a:t> </a:t>
            </a:r>
            <a:r>
              <a:rPr spc="-60" dirty="0"/>
              <a:t>scale</a:t>
            </a:r>
            <a:r>
              <a:rPr spc="-229" dirty="0"/>
              <a:t> </a:t>
            </a:r>
            <a:r>
              <a:rPr spc="-95" dirty="0"/>
              <a:t>up</a:t>
            </a:r>
            <a:r>
              <a:rPr spc="-229" dirty="0"/>
              <a:t> </a:t>
            </a:r>
            <a:r>
              <a:rPr spc="-100" dirty="0"/>
              <a:t>or</a:t>
            </a:r>
            <a:r>
              <a:rPr spc="-225" dirty="0"/>
              <a:t> </a:t>
            </a:r>
            <a:r>
              <a:rPr spc="-90" dirty="0"/>
              <a:t>down</a:t>
            </a:r>
            <a:r>
              <a:rPr spc="-229" dirty="0"/>
              <a:t> </a:t>
            </a:r>
            <a:r>
              <a:rPr spc="-85" dirty="0"/>
              <a:t>based</a:t>
            </a:r>
            <a:r>
              <a:rPr spc="-225" dirty="0"/>
              <a:t> </a:t>
            </a:r>
            <a:r>
              <a:rPr spc="-100" dirty="0"/>
              <a:t>on</a:t>
            </a:r>
            <a:r>
              <a:rPr spc="-229" dirty="0"/>
              <a:t> </a:t>
            </a:r>
            <a:r>
              <a:rPr spc="-114" dirty="0"/>
              <a:t>changing</a:t>
            </a:r>
            <a:r>
              <a:rPr spc="-229" dirty="0"/>
              <a:t> </a:t>
            </a:r>
            <a:r>
              <a:rPr spc="-80" dirty="0"/>
              <a:t>business</a:t>
            </a:r>
          </a:p>
          <a:p>
            <a:pPr marL="2737485" marR="257175" indent="-2195195" algn="just">
              <a:lnSpc>
                <a:spcPts val="2850"/>
              </a:lnSpc>
            </a:pPr>
            <a:r>
              <a:rPr spc="-105" dirty="0"/>
              <a:t>requirements,</a:t>
            </a:r>
            <a:r>
              <a:rPr spc="-229" dirty="0"/>
              <a:t> </a:t>
            </a:r>
            <a:r>
              <a:rPr spc="-90" dirty="0"/>
              <a:t>without</a:t>
            </a:r>
            <a:r>
              <a:rPr spc="-225" dirty="0"/>
              <a:t> </a:t>
            </a:r>
            <a:r>
              <a:rPr spc="-130" dirty="0"/>
              <a:t>having</a:t>
            </a:r>
            <a:r>
              <a:rPr spc="-225" dirty="0"/>
              <a:t> </a:t>
            </a:r>
            <a:r>
              <a:rPr spc="-80" dirty="0"/>
              <a:t>to</a:t>
            </a:r>
            <a:r>
              <a:rPr spc="-225" dirty="0"/>
              <a:t> </a:t>
            </a:r>
            <a:r>
              <a:rPr spc="-95" dirty="0"/>
              <a:t>invest</a:t>
            </a:r>
            <a:r>
              <a:rPr spc="-225" dirty="0"/>
              <a:t> </a:t>
            </a:r>
            <a:r>
              <a:rPr spc="-80" dirty="0"/>
              <a:t>in</a:t>
            </a:r>
            <a:r>
              <a:rPr spc="-225" dirty="0"/>
              <a:t> </a:t>
            </a:r>
            <a:r>
              <a:rPr spc="-80" dirty="0"/>
              <a:t>additional </a:t>
            </a:r>
            <a:r>
              <a:rPr spc="-705" dirty="0"/>
              <a:t> </a:t>
            </a:r>
            <a:r>
              <a:rPr spc="-95" dirty="0"/>
              <a:t>infrastructure.</a:t>
            </a:r>
          </a:p>
          <a:p>
            <a:pPr marL="377190" marR="90805" indent="-377190" algn="just">
              <a:lnSpc>
                <a:spcPts val="2850"/>
              </a:lnSpc>
              <a:buAutoNum type="arabicPeriod" startAt="3"/>
              <a:tabLst>
                <a:tab pos="377190" algn="l"/>
              </a:tabLst>
            </a:pPr>
            <a:r>
              <a:rPr spc="-20" dirty="0"/>
              <a:t>F</a:t>
            </a:r>
            <a:r>
              <a:rPr spc="-5" dirty="0"/>
              <a:t>l</a:t>
            </a:r>
            <a:r>
              <a:rPr spc="-85" dirty="0"/>
              <a:t>e</a:t>
            </a:r>
            <a:r>
              <a:rPr spc="-165" dirty="0"/>
              <a:t>x</a:t>
            </a:r>
            <a:r>
              <a:rPr spc="-50" dirty="0"/>
              <a:t>i</a:t>
            </a:r>
            <a:r>
              <a:rPr spc="-75" dirty="0"/>
              <a:t>b</a:t>
            </a:r>
            <a:r>
              <a:rPr spc="-50" dirty="0"/>
              <a:t>i</a:t>
            </a:r>
            <a:r>
              <a:rPr spc="-5" dirty="0"/>
              <a:t>l</a:t>
            </a:r>
            <a:r>
              <a:rPr spc="-50" dirty="0"/>
              <a:t>i</a:t>
            </a:r>
            <a:r>
              <a:rPr spc="-85" dirty="0"/>
              <a:t>t</a:t>
            </a:r>
            <a:r>
              <a:rPr spc="-180" dirty="0"/>
              <a:t>y</a:t>
            </a:r>
            <a:r>
              <a:rPr spc="-325" dirty="0"/>
              <a:t>:</a:t>
            </a:r>
            <a:r>
              <a:rPr spc="-229" dirty="0"/>
              <a:t> </a:t>
            </a:r>
            <a:r>
              <a:rPr spc="-35" dirty="0"/>
              <a:t>I</a:t>
            </a:r>
            <a:r>
              <a:rPr spc="-125" dirty="0"/>
              <a:t>aa</a:t>
            </a:r>
            <a:r>
              <a:rPr spc="-190" dirty="0"/>
              <a:t>S</a:t>
            </a:r>
            <a:r>
              <a:rPr spc="-229" dirty="0"/>
              <a:t> </a:t>
            </a:r>
            <a:r>
              <a:rPr spc="-75" dirty="0"/>
              <a:t>p</a:t>
            </a:r>
            <a:r>
              <a:rPr spc="-114" dirty="0"/>
              <a:t>r</a:t>
            </a:r>
            <a:r>
              <a:rPr spc="-85" dirty="0"/>
              <a:t>o</a:t>
            </a:r>
            <a:r>
              <a:rPr spc="-195" dirty="0"/>
              <a:t>v</a:t>
            </a:r>
            <a:r>
              <a:rPr spc="-50" dirty="0"/>
              <a:t>i</a:t>
            </a:r>
            <a:r>
              <a:rPr spc="-75" dirty="0"/>
              <a:t>d</a:t>
            </a:r>
            <a:r>
              <a:rPr spc="-85" dirty="0"/>
              <a:t>e</a:t>
            </a:r>
            <a:r>
              <a:rPr spc="-55" dirty="0"/>
              <a:t>s</a:t>
            </a:r>
            <a:r>
              <a:rPr spc="-229" dirty="0"/>
              <a:t> </a:t>
            </a:r>
            <a:r>
              <a:rPr spc="-75" dirty="0"/>
              <a:t>b</a:t>
            </a:r>
            <a:r>
              <a:rPr spc="-120" dirty="0"/>
              <a:t>u</a:t>
            </a:r>
            <a:r>
              <a:rPr spc="-60" dirty="0"/>
              <a:t>s</a:t>
            </a:r>
            <a:r>
              <a:rPr spc="-50" dirty="0"/>
              <a:t>i</a:t>
            </a:r>
            <a:r>
              <a:rPr spc="-120" dirty="0"/>
              <a:t>n</a:t>
            </a:r>
            <a:r>
              <a:rPr spc="-85" dirty="0"/>
              <a:t>e</a:t>
            </a:r>
            <a:r>
              <a:rPr spc="-60" dirty="0"/>
              <a:t>ss</a:t>
            </a:r>
            <a:r>
              <a:rPr spc="-85" dirty="0"/>
              <a:t>e</a:t>
            </a:r>
            <a:r>
              <a:rPr spc="-55" dirty="0"/>
              <a:t>s</a:t>
            </a:r>
            <a:r>
              <a:rPr spc="-229" dirty="0"/>
              <a:t> </a:t>
            </a:r>
            <a:r>
              <a:rPr spc="-85" dirty="0"/>
              <a:t>w</a:t>
            </a:r>
            <a:r>
              <a:rPr spc="-50" dirty="0"/>
              <a:t>i</a:t>
            </a:r>
            <a:r>
              <a:rPr spc="-85" dirty="0"/>
              <a:t>t</a:t>
            </a:r>
            <a:r>
              <a:rPr spc="-114" dirty="0"/>
              <a:t>h</a:t>
            </a:r>
            <a:r>
              <a:rPr spc="-229" dirty="0"/>
              <a:t> </a:t>
            </a:r>
            <a:r>
              <a:rPr spc="-85" dirty="0"/>
              <a:t>t</a:t>
            </a:r>
            <a:r>
              <a:rPr spc="-120" dirty="0"/>
              <a:t>h</a:t>
            </a:r>
            <a:r>
              <a:rPr spc="-80" dirty="0"/>
              <a:t>e</a:t>
            </a:r>
            <a:r>
              <a:rPr spc="-229" dirty="0"/>
              <a:t> </a:t>
            </a:r>
            <a:r>
              <a:rPr spc="-125" dirty="0"/>
              <a:t>a</a:t>
            </a:r>
            <a:r>
              <a:rPr spc="-75" dirty="0"/>
              <a:t>b</a:t>
            </a:r>
            <a:r>
              <a:rPr spc="-50" dirty="0"/>
              <a:t>i</a:t>
            </a:r>
            <a:r>
              <a:rPr spc="-5" dirty="0"/>
              <a:t>l</a:t>
            </a:r>
            <a:r>
              <a:rPr spc="-50" dirty="0"/>
              <a:t>i</a:t>
            </a:r>
            <a:r>
              <a:rPr spc="-85" dirty="0"/>
              <a:t>t</a:t>
            </a:r>
            <a:r>
              <a:rPr spc="-175" dirty="0"/>
              <a:t>y</a:t>
            </a:r>
            <a:r>
              <a:rPr spc="-229" dirty="0"/>
              <a:t> </a:t>
            </a:r>
            <a:r>
              <a:rPr spc="-85" dirty="0"/>
              <a:t>t</a:t>
            </a:r>
            <a:r>
              <a:rPr spc="-55" dirty="0"/>
              <a:t>o  </a:t>
            </a:r>
            <a:r>
              <a:rPr spc="-75" dirty="0"/>
              <a:t>choose</a:t>
            </a:r>
            <a:r>
              <a:rPr spc="-229" dirty="0"/>
              <a:t> </a:t>
            </a:r>
            <a:r>
              <a:rPr spc="-95" dirty="0"/>
              <a:t>the</a:t>
            </a:r>
            <a:r>
              <a:rPr spc="-229" dirty="0"/>
              <a:t> </a:t>
            </a:r>
            <a:r>
              <a:rPr spc="-100" dirty="0"/>
              <a:t>computing</a:t>
            </a:r>
            <a:r>
              <a:rPr spc="-229" dirty="0"/>
              <a:t> </a:t>
            </a:r>
            <a:r>
              <a:rPr spc="-85" dirty="0"/>
              <a:t>resources</a:t>
            </a:r>
            <a:r>
              <a:rPr spc="-229" dirty="0"/>
              <a:t> </a:t>
            </a:r>
            <a:r>
              <a:rPr spc="-114" dirty="0"/>
              <a:t>they</a:t>
            </a:r>
            <a:r>
              <a:rPr spc="-229" dirty="0"/>
              <a:t> </a:t>
            </a:r>
            <a:r>
              <a:rPr spc="-110" dirty="0"/>
              <a:t>need,</a:t>
            </a:r>
            <a:r>
              <a:rPr spc="-225" dirty="0"/>
              <a:t> </a:t>
            </a:r>
            <a:r>
              <a:rPr spc="-105" dirty="0"/>
              <a:t>and</a:t>
            </a:r>
            <a:r>
              <a:rPr spc="-229" dirty="0"/>
              <a:t> </a:t>
            </a:r>
            <a:r>
              <a:rPr spc="-80" dirty="0"/>
              <a:t>to</a:t>
            </a:r>
          </a:p>
          <a:p>
            <a:pPr marL="1955164" marR="148590" indent="-1522095" algn="just">
              <a:lnSpc>
                <a:spcPts val="2850"/>
              </a:lnSpc>
            </a:pPr>
            <a:r>
              <a:rPr spc="-25" dirty="0"/>
              <a:t>c</a:t>
            </a:r>
            <a:r>
              <a:rPr spc="-85" dirty="0"/>
              <a:t>o</a:t>
            </a:r>
            <a:r>
              <a:rPr spc="-120" dirty="0"/>
              <a:t>n</a:t>
            </a:r>
            <a:r>
              <a:rPr spc="-50" dirty="0"/>
              <a:t>fi</a:t>
            </a:r>
            <a:r>
              <a:rPr spc="-185" dirty="0"/>
              <a:t>g</a:t>
            </a:r>
            <a:r>
              <a:rPr spc="-120" dirty="0"/>
              <a:t>u</a:t>
            </a:r>
            <a:r>
              <a:rPr spc="-114" dirty="0"/>
              <a:t>r</a:t>
            </a:r>
            <a:r>
              <a:rPr spc="-80" dirty="0"/>
              <a:t>e</a:t>
            </a:r>
            <a:r>
              <a:rPr spc="-229" dirty="0"/>
              <a:t> </a:t>
            </a:r>
            <a:r>
              <a:rPr spc="-125" dirty="0"/>
              <a:t>a</a:t>
            </a:r>
            <a:r>
              <a:rPr spc="-120" dirty="0"/>
              <a:t>n</a:t>
            </a:r>
            <a:r>
              <a:rPr spc="-70" dirty="0"/>
              <a:t>d</a:t>
            </a:r>
            <a:r>
              <a:rPr spc="-229" dirty="0"/>
              <a:t> </a:t>
            </a:r>
            <a:r>
              <a:rPr spc="-180" dirty="0"/>
              <a:t>m</a:t>
            </a:r>
            <a:r>
              <a:rPr spc="-125" dirty="0"/>
              <a:t>a</a:t>
            </a:r>
            <a:r>
              <a:rPr spc="-120" dirty="0"/>
              <a:t>n</a:t>
            </a:r>
            <a:r>
              <a:rPr spc="-125" dirty="0"/>
              <a:t>a</a:t>
            </a:r>
            <a:r>
              <a:rPr spc="-185" dirty="0"/>
              <a:t>g</a:t>
            </a:r>
            <a:r>
              <a:rPr spc="-80" dirty="0"/>
              <a:t>e</a:t>
            </a:r>
            <a:r>
              <a:rPr spc="-229" dirty="0"/>
              <a:t> </a:t>
            </a:r>
            <a:r>
              <a:rPr spc="-85" dirty="0"/>
              <a:t>t</a:t>
            </a:r>
            <a:r>
              <a:rPr spc="-120" dirty="0"/>
              <a:t>h</a:t>
            </a:r>
            <a:r>
              <a:rPr spc="-80" dirty="0"/>
              <a:t>e</a:t>
            </a:r>
            <a:r>
              <a:rPr spc="-229" dirty="0"/>
              <a:t> </a:t>
            </a:r>
            <a:r>
              <a:rPr spc="-50" dirty="0"/>
              <a:t>i</a:t>
            </a:r>
            <a:r>
              <a:rPr spc="-120" dirty="0"/>
              <a:t>n</a:t>
            </a:r>
            <a:r>
              <a:rPr spc="-50" dirty="0"/>
              <a:t>f</a:t>
            </a:r>
            <a:r>
              <a:rPr spc="-114" dirty="0"/>
              <a:t>r</a:t>
            </a:r>
            <a:r>
              <a:rPr spc="-125" dirty="0"/>
              <a:t>a</a:t>
            </a:r>
            <a:r>
              <a:rPr spc="-60" dirty="0"/>
              <a:t>s</a:t>
            </a:r>
            <a:r>
              <a:rPr spc="-85" dirty="0"/>
              <a:t>t</a:t>
            </a:r>
            <a:r>
              <a:rPr spc="-114" dirty="0"/>
              <a:t>r</a:t>
            </a:r>
            <a:r>
              <a:rPr spc="-120" dirty="0"/>
              <a:t>u</a:t>
            </a:r>
            <a:r>
              <a:rPr spc="-25" dirty="0"/>
              <a:t>c</a:t>
            </a:r>
            <a:r>
              <a:rPr spc="-85" dirty="0"/>
              <a:t>t</a:t>
            </a:r>
            <a:r>
              <a:rPr spc="-120" dirty="0"/>
              <a:t>u</a:t>
            </a:r>
            <a:r>
              <a:rPr spc="-114" dirty="0"/>
              <a:t>r</a:t>
            </a:r>
            <a:r>
              <a:rPr spc="-80" dirty="0"/>
              <a:t>e</a:t>
            </a:r>
            <a:r>
              <a:rPr spc="-229" dirty="0"/>
              <a:t> </a:t>
            </a:r>
            <a:r>
              <a:rPr spc="-125" dirty="0"/>
              <a:t>a</a:t>
            </a:r>
            <a:r>
              <a:rPr spc="-25" dirty="0"/>
              <a:t>cc</a:t>
            </a:r>
            <a:r>
              <a:rPr spc="-85" dirty="0"/>
              <a:t>o</a:t>
            </a:r>
            <a:r>
              <a:rPr spc="-114" dirty="0"/>
              <a:t>r</a:t>
            </a:r>
            <a:r>
              <a:rPr spc="-75" dirty="0"/>
              <a:t>d</a:t>
            </a:r>
            <a:r>
              <a:rPr spc="-50" dirty="0"/>
              <a:t>i</a:t>
            </a:r>
            <a:r>
              <a:rPr spc="-120" dirty="0"/>
              <a:t>n</a:t>
            </a:r>
            <a:r>
              <a:rPr spc="-180" dirty="0"/>
              <a:t>g</a:t>
            </a:r>
            <a:r>
              <a:rPr spc="-229" dirty="0"/>
              <a:t> </a:t>
            </a:r>
            <a:r>
              <a:rPr spc="-85" dirty="0"/>
              <a:t>t</a:t>
            </a:r>
            <a:r>
              <a:rPr spc="-55" dirty="0"/>
              <a:t>o  </a:t>
            </a:r>
            <a:r>
              <a:rPr spc="-85" dirty="0"/>
              <a:t>t</a:t>
            </a:r>
            <a:r>
              <a:rPr spc="-120" dirty="0"/>
              <a:t>h</a:t>
            </a:r>
            <a:r>
              <a:rPr spc="-85" dirty="0"/>
              <a:t>e</a:t>
            </a:r>
            <a:r>
              <a:rPr spc="-50" dirty="0"/>
              <a:t>i</a:t>
            </a:r>
            <a:r>
              <a:rPr spc="-110" dirty="0"/>
              <a:t>r</a:t>
            </a:r>
            <a:r>
              <a:rPr spc="-229" dirty="0"/>
              <a:t> </a:t>
            </a:r>
            <a:r>
              <a:rPr spc="-60" dirty="0"/>
              <a:t>s</a:t>
            </a:r>
            <a:r>
              <a:rPr spc="-75" dirty="0"/>
              <a:t>p</a:t>
            </a:r>
            <a:r>
              <a:rPr spc="-85" dirty="0"/>
              <a:t>e</a:t>
            </a:r>
            <a:r>
              <a:rPr spc="-25" dirty="0"/>
              <a:t>c</a:t>
            </a:r>
            <a:r>
              <a:rPr spc="-50" dirty="0"/>
              <a:t>ifi</a:t>
            </a:r>
            <a:r>
              <a:rPr spc="-20" dirty="0"/>
              <a:t>c</a:t>
            </a:r>
            <a:r>
              <a:rPr spc="-229" dirty="0"/>
              <a:t> </a:t>
            </a:r>
            <a:r>
              <a:rPr spc="-114" dirty="0"/>
              <a:t>r</a:t>
            </a:r>
            <a:r>
              <a:rPr spc="-85" dirty="0"/>
              <a:t>e</a:t>
            </a:r>
            <a:r>
              <a:rPr spc="-75" dirty="0"/>
              <a:t>q</a:t>
            </a:r>
            <a:r>
              <a:rPr spc="-120" dirty="0"/>
              <a:t>u</a:t>
            </a:r>
            <a:r>
              <a:rPr spc="-50" dirty="0"/>
              <a:t>i</a:t>
            </a:r>
            <a:r>
              <a:rPr spc="-114" dirty="0"/>
              <a:t>r</a:t>
            </a:r>
            <a:r>
              <a:rPr spc="-85" dirty="0"/>
              <a:t>e</a:t>
            </a:r>
            <a:r>
              <a:rPr spc="-180" dirty="0"/>
              <a:t>m</a:t>
            </a:r>
            <a:r>
              <a:rPr spc="-85" dirty="0"/>
              <a:t>e</a:t>
            </a:r>
            <a:r>
              <a:rPr spc="-120" dirty="0"/>
              <a:t>n</a:t>
            </a:r>
            <a:r>
              <a:rPr spc="-85" dirty="0"/>
              <a:t>t</a:t>
            </a:r>
            <a:r>
              <a:rPr spc="-60" dirty="0"/>
              <a:t>s</a:t>
            </a:r>
            <a:r>
              <a:rPr spc="-180" dirty="0"/>
              <a:t>.</a:t>
            </a:r>
          </a:p>
          <a:p>
            <a:pPr marL="574675" marR="288925" indent="-574675" algn="just">
              <a:lnSpc>
                <a:spcPts val="2850"/>
              </a:lnSpc>
              <a:buAutoNum type="arabicPeriod" startAt="4"/>
              <a:tabLst>
                <a:tab pos="574675" algn="l"/>
              </a:tabLst>
            </a:pPr>
            <a:r>
              <a:rPr spc="-75" dirty="0"/>
              <a:t>H</a:t>
            </a:r>
            <a:r>
              <a:rPr spc="-50" dirty="0"/>
              <a:t>i</a:t>
            </a:r>
            <a:r>
              <a:rPr spc="-185" dirty="0"/>
              <a:t>g</a:t>
            </a:r>
            <a:r>
              <a:rPr spc="-114" dirty="0"/>
              <a:t>h</a:t>
            </a:r>
            <a:r>
              <a:rPr spc="-229" dirty="0"/>
              <a:t> </a:t>
            </a:r>
            <a:r>
              <a:rPr spc="-70" dirty="0"/>
              <a:t>A</a:t>
            </a:r>
            <a:r>
              <a:rPr spc="-195" dirty="0"/>
              <a:t>v</a:t>
            </a:r>
            <a:r>
              <a:rPr spc="-125" dirty="0"/>
              <a:t>a</a:t>
            </a:r>
            <a:r>
              <a:rPr spc="-50" dirty="0"/>
              <a:t>i</a:t>
            </a:r>
            <a:r>
              <a:rPr spc="-5" dirty="0"/>
              <a:t>l</a:t>
            </a:r>
            <a:r>
              <a:rPr spc="-125" dirty="0"/>
              <a:t>a</a:t>
            </a:r>
            <a:r>
              <a:rPr spc="-75" dirty="0"/>
              <a:t>b</a:t>
            </a:r>
            <a:r>
              <a:rPr spc="-50" dirty="0"/>
              <a:t>i</a:t>
            </a:r>
            <a:r>
              <a:rPr spc="-5" dirty="0"/>
              <a:t>l</a:t>
            </a:r>
            <a:r>
              <a:rPr spc="-50" dirty="0"/>
              <a:t>i</a:t>
            </a:r>
            <a:r>
              <a:rPr spc="-85" dirty="0"/>
              <a:t>t</a:t>
            </a:r>
            <a:r>
              <a:rPr spc="-180" dirty="0"/>
              <a:t>y</a:t>
            </a:r>
            <a:r>
              <a:rPr spc="-325" dirty="0"/>
              <a:t>:</a:t>
            </a:r>
            <a:r>
              <a:rPr spc="-229" dirty="0"/>
              <a:t> </a:t>
            </a:r>
            <a:r>
              <a:rPr spc="-35" dirty="0"/>
              <a:t>I</a:t>
            </a:r>
            <a:r>
              <a:rPr spc="-125" dirty="0"/>
              <a:t>aa</a:t>
            </a:r>
            <a:r>
              <a:rPr spc="-190" dirty="0"/>
              <a:t>S</a:t>
            </a:r>
            <a:r>
              <a:rPr spc="-229" dirty="0"/>
              <a:t> </a:t>
            </a:r>
            <a:r>
              <a:rPr spc="-75" dirty="0"/>
              <a:t>p</a:t>
            </a:r>
            <a:r>
              <a:rPr spc="-114" dirty="0"/>
              <a:t>r</a:t>
            </a:r>
            <a:r>
              <a:rPr spc="-85" dirty="0"/>
              <a:t>o</a:t>
            </a:r>
            <a:r>
              <a:rPr spc="-195" dirty="0"/>
              <a:t>v</a:t>
            </a:r>
            <a:r>
              <a:rPr spc="-50" dirty="0"/>
              <a:t>i</a:t>
            </a:r>
            <a:r>
              <a:rPr spc="-75" dirty="0"/>
              <a:t>d</a:t>
            </a:r>
            <a:r>
              <a:rPr spc="-85" dirty="0"/>
              <a:t>e</a:t>
            </a:r>
            <a:r>
              <a:rPr spc="-114" dirty="0"/>
              <a:t>r</a:t>
            </a:r>
            <a:r>
              <a:rPr spc="-55" dirty="0"/>
              <a:t>s</a:t>
            </a:r>
            <a:r>
              <a:rPr spc="-229" dirty="0"/>
              <a:t> </a:t>
            </a:r>
            <a:r>
              <a:rPr spc="-85" dirty="0"/>
              <a:t>t</a:t>
            </a:r>
            <a:r>
              <a:rPr spc="-180" dirty="0"/>
              <a:t>y</a:t>
            </a:r>
            <a:r>
              <a:rPr spc="-75" dirty="0"/>
              <a:t>p</a:t>
            </a:r>
            <a:r>
              <a:rPr spc="-50" dirty="0"/>
              <a:t>i</a:t>
            </a:r>
            <a:r>
              <a:rPr spc="-25" dirty="0"/>
              <a:t>c</a:t>
            </a:r>
            <a:r>
              <a:rPr spc="-125" dirty="0"/>
              <a:t>a</a:t>
            </a:r>
            <a:r>
              <a:rPr spc="-5" dirty="0"/>
              <a:t>ll</a:t>
            </a:r>
            <a:r>
              <a:rPr spc="-175" dirty="0"/>
              <a:t>y</a:t>
            </a:r>
            <a:r>
              <a:rPr spc="-229" dirty="0"/>
              <a:t> </a:t>
            </a:r>
            <a:r>
              <a:rPr spc="-85" dirty="0"/>
              <a:t>o</a:t>
            </a:r>
            <a:r>
              <a:rPr spc="-65" dirty="0"/>
              <a:t>ffe</a:t>
            </a:r>
            <a:r>
              <a:rPr spc="-110" dirty="0"/>
              <a:t>r</a:t>
            </a:r>
            <a:r>
              <a:rPr spc="-229" dirty="0"/>
              <a:t> </a:t>
            </a:r>
            <a:r>
              <a:rPr spc="-120" dirty="0"/>
              <a:t>h</a:t>
            </a:r>
            <a:r>
              <a:rPr spc="-50" dirty="0"/>
              <a:t>i</a:t>
            </a:r>
            <a:r>
              <a:rPr spc="-185" dirty="0"/>
              <a:t>g</a:t>
            </a:r>
            <a:r>
              <a:rPr spc="-80" dirty="0"/>
              <a:t>h  </a:t>
            </a:r>
            <a:r>
              <a:rPr spc="-90" dirty="0"/>
              <a:t>availability</a:t>
            </a:r>
            <a:r>
              <a:rPr spc="-225" dirty="0"/>
              <a:t> </a:t>
            </a:r>
            <a:r>
              <a:rPr spc="-105" dirty="0"/>
              <a:t>and</a:t>
            </a:r>
            <a:r>
              <a:rPr spc="-225" dirty="0"/>
              <a:t> </a:t>
            </a:r>
            <a:r>
              <a:rPr spc="-85" dirty="0"/>
              <a:t>reliability,</a:t>
            </a:r>
            <a:r>
              <a:rPr spc="-220" dirty="0"/>
              <a:t> </a:t>
            </a:r>
            <a:r>
              <a:rPr spc="-105" dirty="0"/>
              <a:t>ensuring</a:t>
            </a:r>
            <a:r>
              <a:rPr spc="-225" dirty="0"/>
              <a:t> </a:t>
            </a:r>
            <a:r>
              <a:rPr spc="-100" dirty="0"/>
              <a:t>that</a:t>
            </a:r>
            <a:r>
              <a:rPr spc="-220" dirty="0"/>
              <a:t> </a:t>
            </a:r>
            <a:r>
              <a:rPr spc="-100" dirty="0"/>
              <a:t>computing</a:t>
            </a:r>
          </a:p>
          <a:p>
            <a:pPr marL="903605" algn="just">
              <a:lnSpc>
                <a:spcPct val="100000"/>
              </a:lnSpc>
              <a:spcBef>
                <a:spcPts val="229"/>
              </a:spcBef>
            </a:pPr>
            <a:r>
              <a:rPr spc="-114" dirty="0"/>
              <a:t>r</a:t>
            </a:r>
            <a:r>
              <a:rPr spc="-85" dirty="0"/>
              <a:t>e</a:t>
            </a:r>
            <a:r>
              <a:rPr spc="-60" dirty="0"/>
              <a:t>s</a:t>
            </a:r>
            <a:r>
              <a:rPr spc="-85" dirty="0"/>
              <a:t>o</a:t>
            </a:r>
            <a:r>
              <a:rPr spc="-120" dirty="0"/>
              <a:t>u</a:t>
            </a:r>
            <a:r>
              <a:rPr spc="-114" dirty="0"/>
              <a:t>r</a:t>
            </a:r>
            <a:r>
              <a:rPr spc="-25" dirty="0"/>
              <a:t>c</a:t>
            </a:r>
            <a:r>
              <a:rPr spc="-85" dirty="0"/>
              <a:t>e</a:t>
            </a:r>
            <a:r>
              <a:rPr spc="-55" dirty="0"/>
              <a:t>s</a:t>
            </a:r>
            <a:r>
              <a:rPr spc="-229" dirty="0"/>
              <a:t> </a:t>
            </a:r>
            <a:r>
              <a:rPr spc="-125" dirty="0"/>
              <a:t>a</a:t>
            </a:r>
            <a:r>
              <a:rPr spc="-114" dirty="0"/>
              <a:t>r</a:t>
            </a:r>
            <a:r>
              <a:rPr spc="-80" dirty="0"/>
              <a:t>e</a:t>
            </a:r>
            <a:r>
              <a:rPr spc="-229" dirty="0"/>
              <a:t> </a:t>
            </a:r>
            <a:r>
              <a:rPr spc="-125" dirty="0"/>
              <a:t>a</a:t>
            </a:r>
            <a:r>
              <a:rPr spc="-5" dirty="0"/>
              <a:t>l</a:t>
            </a:r>
            <a:r>
              <a:rPr spc="-85" dirty="0"/>
              <a:t>w</a:t>
            </a:r>
            <a:r>
              <a:rPr spc="-125" dirty="0"/>
              <a:t>a</a:t>
            </a:r>
            <a:r>
              <a:rPr spc="-180" dirty="0"/>
              <a:t>y</a:t>
            </a:r>
            <a:r>
              <a:rPr spc="-55" dirty="0"/>
              <a:t>s</a:t>
            </a:r>
            <a:r>
              <a:rPr spc="-229" dirty="0"/>
              <a:t> </a:t>
            </a:r>
            <a:r>
              <a:rPr spc="-125" dirty="0"/>
              <a:t>a</a:t>
            </a:r>
            <a:r>
              <a:rPr spc="-195" dirty="0"/>
              <a:t>v</a:t>
            </a:r>
            <a:r>
              <a:rPr spc="-125" dirty="0"/>
              <a:t>a</a:t>
            </a:r>
            <a:r>
              <a:rPr spc="-50" dirty="0"/>
              <a:t>i</a:t>
            </a:r>
            <a:r>
              <a:rPr spc="-5" dirty="0"/>
              <a:t>l</a:t>
            </a:r>
            <a:r>
              <a:rPr spc="-125" dirty="0"/>
              <a:t>a</a:t>
            </a:r>
            <a:r>
              <a:rPr spc="-75" dirty="0"/>
              <a:t>b</a:t>
            </a:r>
            <a:r>
              <a:rPr spc="-5" dirty="0"/>
              <a:t>l</a:t>
            </a:r>
            <a:r>
              <a:rPr spc="-80" dirty="0"/>
              <a:t>e</a:t>
            </a:r>
            <a:r>
              <a:rPr spc="-229" dirty="0"/>
              <a:t> </a:t>
            </a:r>
            <a:r>
              <a:rPr spc="-85" dirty="0"/>
              <a:t>w</a:t>
            </a:r>
            <a:r>
              <a:rPr spc="-120" dirty="0"/>
              <a:t>h</a:t>
            </a:r>
            <a:r>
              <a:rPr spc="-85" dirty="0"/>
              <a:t>e</a:t>
            </a:r>
            <a:r>
              <a:rPr spc="-114" dirty="0"/>
              <a:t>n</a:t>
            </a:r>
            <a:r>
              <a:rPr spc="-229" dirty="0"/>
              <a:t> </a:t>
            </a:r>
            <a:r>
              <a:rPr spc="-120" dirty="0"/>
              <a:t>n</a:t>
            </a:r>
            <a:r>
              <a:rPr spc="-85" dirty="0"/>
              <a:t>ee</a:t>
            </a:r>
            <a:r>
              <a:rPr spc="-75" dirty="0"/>
              <a:t>d</a:t>
            </a:r>
            <a:r>
              <a:rPr spc="-85" dirty="0"/>
              <a:t>e</a:t>
            </a:r>
            <a:r>
              <a:rPr spc="-75" dirty="0"/>
              <a:t>d</a:t>
            </a:r>
            <a:r>
              <a:rPr spc="-180" dirty="0"/>
              <a:t>.</a:t>
            </a:r>
          </a:p>
          <a:p>
            <a:pPr marL="491490" marR="206375" indent="-479425" algn="just">
              <a:lnSpc>
                <a:spcPts val="2850"/>
              </a:lnSpc>
              <a:spcBef>
                <a:spcPts val="160"/>
              </a:spcBef>
              <a:buClr>
                <a:srgbClr val="F7F7F7"/>
              </a:buClr>
              <a:buFont typeface="Verdana"/>
              <a:buAutoNum type="arabicPeriod" startAt="5"/>
              <a:tabLst>
                <a:tab pos="517525" algn="l"/>
              </a:tabLst>
            </a:pPr>
            <a:r>
              <a:rPr dirty="0">
                <a:solidFill>
                  <a:srgbClr val="000000"/>
                </a:solidFill>
              </a:rPr>
              <a:t>	</a:t>
            </a:r>
            <a:r>
              <a:rPr spc="-130" dirty="0"/>
              <a:t>Security:</a:t>
            </a:r>
            <a:r>
              <a:rPr spc="-229" dirty="0"/>
              <a:t> </a:t>
            </a:r>
            <a:r>
              <a:rPr spc="-120" dirty="0"/>
              <a:t>IaaS</a:t>
            </a:r>
            <a:r>
              <a:rPr spc="-229" dirty="0"/>
              <a:t> </a:t>
            </a:r>
            <a:r>
              <a:rPr spc="-95" dirty="0"/>
              <a:t>providers</a:t>
            </a:r>
            <a:r>
              <a:rPr spc="-229" dirty="0"/>
              <a:t> </a:t>
            </a:r>
            <a:r>
              <a:rPr spc="-80" dirty="0"/>
              <a:t>typically</a:t>
            </a:r>
            <a:r>
              <a:rPr spc="-229" dirty="0"/>
              <a:t> </a:t>
            </a:r>
            <a:r>
              <a:rPr spc="-75" dirty="0"/>
              <a:t>offer</a:t>
            </a:r>
            <a:r>
              <a:rPr spc="-229" dirty="0"/>
              <a:t> </a:t>
            </a:r>
            <a:r>
              <a:rPr spc="-114" dirty="0"/>
              <a:t>high</a:t>
            </a:r>
            <a:r>
              <a:rPr spc="-229" dirty="0"/>
              <a:t> </a:t>
            </a:r>
            <a:r>
              <a:rPr spc="-70" dirty="0"/>
              <a:t>levels</a:t>
            </a:r>
            <a:r>
              <a:rPr spc="-229" dirty="0"/>
              <a:t> </a:t>
            </a:r>
            <a:r>
              <a:rPr spc="-65" dirty="0"/>
              <a:t>of </a:t>
            </a:r>
            <a:r>
              <a:rPr spc="-710" dirty="0"/>
              <a:t> </a:t>
            </a:r>
            <a:r>
              <a:rPr spc="-60" dirty="0"/>
              <a:t>s</a:t>
            </a:r>
            <a:r>
              <a:rPr spc="-85" dirty="0"/>
              <a:t>e</a:t>
            </a:r>
            <a:r>
              <a:rPr spc="-25" dirty="0"/>
              <a:t>c</a:t>
            </a:r>
            <a:r>
              <a:rPr spc="-120" dirty="0"/>
              <a:t>u</a:t>
            </a:r>
            <a:r>
              <a:rPr spc="-114" dirty="0"/>
              <a:t>r</a:t>
            </a:r>
            <a:r>
              <a:rPr spc="-50" dirty="0"/>
              <a:t>i</a:t>
            </a:r>
            <a:r>
              <a:rPr spc="-85" dirty="0"/>
              <a:t>t</a:t>
            </a:r>
            <a:r>
              <a:rPr spc="-180" dirty="0"/>
              <a:t>y,</a:t>
            </a:r>
            <a:r>
              <a:rPr spc="-229" dirty="0"/>
              <a:t> </a:t>
            </a:r>
            <a:r>
              <a:rPr spc="-50" dirty="0"/>
              <a:t>i</a:t>
            </a:r>
            <a:r>
              <a:rPr spc="-120" dirty="0"/>
              <a:t>n</a:t>
            </a:r>
            <a:r>
              <a:rPr spc="-25" dirty="0"/>
              <a:t>c</a:t>
            </a:r>
            <a:r>
              <a:rPr spc="-5" dirty="0"/>
              <a:t>l</a:t>
            </a:r>
            <a:r>
              <a:rPr spc="-120" dirty="0"/>
              <a:t>u</a:t>
            </a:r>
            <a:r>
              <a:rPr spc="-75" dirty="0"/>
              <a:t>d</a:t>
            </a:r>
            <a:r>
              <a:rPr spc="-50" dirty="0"/>
              <a:t>i</a:t>
            </a:r>
            <a:r>
              <a:rPr spc="-120" dirty="0"/>
              <a:t>n</a:t>
            </a:r>
            <a:r>
              <a:rPr spc="-180" dirty="0"/>
              <a:t>g</a:t>
            </a:r>
            <a:r>
              <a:rPr spc="-229" dirty="0"/>
              <a:t> </a:t>
            </a:r>
            <a:r>
              <a:rPr spc="-50" dirty="0"/>
              <a:t>fi</a:t>
            </a:r>
            <a:r>
              <a:rPr spc="-114" dirty="0"/>
              <a:t>r</a:t>
            </a:r>
            <a:r>
              <a:rPr spc="-85" dirty="0"/>
              <a:t>ew</a:t>
            </a:r>
            <a:r>
              <a:rPr spc="-125" dirty="0"/>
              <a:t>a</a:t>
            </a:r>
            <a:r>
              <a:rPr spc="-5" dirty="0"/>
              <a:t>ll</a:t>
            </a:r>
            <a:r>
              <a:rPr spc="-60" dirty="0"/>
              <a:t>s</a:t>
            </a:r>
            <a:r>
              <a:rPr spc="-180" dirty="0"/>
              <a:t>,</a:t>
            </a:r>
            <a:r>
              <a:rPr spc="-229" dirty="0"/>
              <a:t> </a:t>
            </a:r>
            <a:r>
              <a:rPr spc="-50" dirty="0"/>
              <a:t>i</a:t>
            </a:r>
            <a:r>
              <a:rPr spc="-120" dirty="0"/>
              <a:t>n</a:t>
            </a:r>
            <a:r>
              <a:rPr spc="-85" dirty="0"/>
              <a:t>t</a:t>
            </a:r>
            <a:r>
              <a:rPr spc="-114" dirty="0"/>
              <a:t>r</a:t>
            </a:r>
            <a:r>
              <a:rPr spc="-120" dirty="0"/>
              <a:t>u</a:t>
            </a:r>
            <a:r>
              <a:rPr spc="-60" dirty="0"/>
              <a:t>s</a:t>
            </a:r>
            <a:r>
              <a:rPr spc="-50" dirty="0"/>
              <a:t>i</a:t>
            </a:r>
            <a:r>
              <a:rPr spc="-85" dirty="0"/>
              <a:t>o</a:t>
            </a:r>
            <a:r>
              <a:rPr spc="-114" dirty="0"/>
              <a:t>n</a:t>
            </a:r>
            <a:r>
              <a:rPr spc="-229" dirty="0"/>
              <a:t> </a:t>
            </a:r>
            <a:r>
              <a:rPr spc="-75" dirty="0"/>
              <a:t>d</a:t>
            </a:r>
            <a:r>
              <a:rPr spc="-85" dirty="0"/>
              <a:t>ete</a:t>
            </a:r>
            <a:r>
              <a:rPr spc="-25" dirty="0"/>
              <a:t>c</a:t>
            </a:r>
            <a:r>
              <a:rPr spc="-85" dirty="0"/>
              <a:t>t</a:t>
            </a:r>
            <a:r>
              <a:rPr spc="-50" dirty="0"/>
              <a:t>i</a:t>
            </a:r>
            <a:r>
              <a:rPr spc="-85" dirty="0"/>
              <a:t>o</a:t>
            </a:r>
            <a:r>
              <a:rPr spc="-120" dirty="0"/>
              <a:t>n</a:t>
            </a:r>
            <a:r>
              <a:rPr spc="-180" dirty="0"/>
              <a:t>,</a:t>
            </a:r>
            <a:r>
              <a:rPr spc="-229" dirty="0"/>
              <a:t> </a:t>
            </a:r>
            <a:r>
              <a:rPr spc="-125" dirty="0"/>
              <a:t>a</a:t>
            </a:r>
            <a:r>
              <a:rPr spc="-120" dirty="0"/>
              <a:t>n</a:t>
            </a:r>
            <a:r>
              <a:rPr spc="-50" dirty="0"/>
              <a:t>d  </a:t>
            </a:r>
            <a:r>
              <a:rPr spc="-85" dirty="0"/>
              <a:t>e</a:t>
            </a:r>
            <a:r>
              <a:rPr spc="-120" dirty="0"/>
              <a:t>n</a:t>
            </a:r>
            <a:r>
              <a:rPr spc="-25" dirty="0"/>
              <a:t>c</a:t>
            </a:r>
            <a:r>
              <a:rPr spc="-114" dirty="0"/>
              <a:t>r</a:t>
            </a:r>
            <a:r>
              <a:rPr spc="-180" dirty="0"/>
              <a:t>y</a:t>
            </a:r>
            <a:r>
              <a:rPr spc="-75" dirty="0"/>
              <a:t>p</a:t>
            </a:r>
            <a:r>
              <a:rPr spc="-85" dirty="0"/>
              <a:t>t</a:t>
            </a:r>
            <a:r>
              <a:rPr spc="-50" dirty="0"/>
              <a:t>i</a:t>
            </a:r>
            <a:r>
              <a:rPr spc="-85" dirty="0"/>
              <a:t>o</a:t>
            </a:r>
            <a:r>
              <a:rPr spc="-120" dirty="0"/>
              <a:t>n</a:t>
            </a:r>
            <a:r>
              <a:rPr spc="-180" dirty="0"/>
              <a:t>,</a:t>
            </a:r>
            <a:r>
              <a:rPr spc="-229" dirty="0"/>
              <a:t> </a:t>
            </a:r>
            <a:r>
              <a:rPr spc="-85" dirty="0"/>
              <a:t>e</a:t>
            </a:r>
            <a:r>
              <a:rPr spc="-120" dirty="0"/>
              <a:t>n</a:t>
            </a:r>
            <a:r>
              <a:rPr spc="-60" dirty="0"/>
              <a:t>s</a:t>
            </a:r>
            <a:r>
              <a:rPr spc="-120" dirty="0"/>
              <a:t>u</a:t>
            </a:r>
            <a:r>
              <a:rPr spc="-114" dirty="0"/>
              <a:t>r</a:t>
            </a:r>
            <a:r>
              <a:rPr spc="-50" dirty="0"/>
              <a:t>i</a:t>
            </a:r>
            <a:r>
              <a:rPr spc="-120" dirty="0"/>
              <a:t>n</a:t>
            </a:r>
            <a:r>
              <a:rPr spc="-180" dirty="0"/>
              <a:t>g</a:t>
            </a:r>
            <a:r>
              <a:rPr spc="-229" dirty="0"/>
              <a:t> </a:t>
            </a:r>
            <a:r>
              <a:rPr spc="-85" dirty="0"/>
              <a:t>t</a:t>
            </a:r>
            <a:r>
              <a:rPr spc="-120" dirty="0"/>
              <a:t>h</a:t>
            </a:r>
            <a:r>
              <a:rPr spc="-125" dirty="0"/>
              <a:t>a</a:t>
            </a:r>
            <a:r>
              <a:rPr spc="-80" dirty="0"/>
              <a:t>t</a:t>
            </a:r>
            <a:r>
              <a:rPr spc="-229" dirty="0"/>
              <a:t> </a:t>
            </a:r>
            <a:r>
              <a:rPr spc="-75" dirty="0"/>
              <a:t>d</a:t>
            </a:r>
            <a:r>
              <a:rPr spc="-125" dirty="0"/>
              <a:t>a</a:t>
            </a:r>
            <a:r>
              <a:rPr spc="-85" dirty="0"/>
              <a:t>t</a:t>
            </a:r>
            <a:r>
              <a:rPr spc="-120" dirty="0"/>
              <a:t>a</a:t>
            </a:r>
            <a:r>
              <a:rPr spc="-229" dirty="0"/>
              <a:t> </a:t>
            </a:r>
            <a:r>
              <a:rPr spc="-50" dirty="0"/>
              <a:t>i</a:t>
            </a:r>
            <a:r>
              <a:rPr spc="-55" dirty="0"/>
              <a:t>s</a:t>
            </a:r>
            <a:r>
              <a:rPr spc="-229" dirty="0"/>
              <a:t> </a:t>
            </a:r>
            <a:r>
              <a:rPr spc="-75" dirty="0"/>
              <a:t>p</a:t>
            </a:r>
            <a:r>
              <a:rPr spc="-114" dirty="0"/>
              <a:t>r</a:t>
            </a:r>
            <a:r>
              <a:rPr spc="-85" dirty="0"/>
              <a:t>ote</a:t>
            </a:r>
            <a:r>
              <a:rPr spc="-25" dirty="0"/>
              <a:t>c</a:t>
            </a:r>
            <a:r>
              <a:rPr spc="-85" dirty="0"/>
              <a:t>te</a:t>
            </a:r>
            <a:r>
              <a:rPr spc="-70" dirty="0"/>
              <a:t>d</a:t>
            </a:r>
            <a:r>
              <a:rPr spc="-229" dirty="0"/>
              <a:t> </a:t>
            </a:r>
            <a:r>
              <a:rPr spc="-125" dirty="0"/>
              <a:t>a</a:t>
            </a:r>
            <a:r>
              <a:rPr spc="-185" dirty="0"/>
              <a:t>g</a:t>
            </a:r>
            <a:r>
              <a:rPr spc="-125" dirty="0"/>
              <a:t>a</a:t>
            </a:r>
            <a:r>
              <a:rPr spc="-50" dirty="0"/>
              <a:t>i</a:t>
            </a:r>
            <a:r>
              <a:rPr spc="-120" dirty="0"/>
              <a:t>n</a:t>
            </a:r>
            <a:r>
              <a:rPr spc="-60" dirty="0"/>
              <a:t>s</a:t>
            </a:r>
            <a:r>
              <a:rPr spc="-80" dirty="0"/>
              <a:t>t</a:t>
            </a:r>
          </a:p>
          <a:p>
            <a:pPr marL="1202055" algn="just">
              <a:lnSpc>
                <a:spcPct val="100000"/>
              </a:lnSpc>
              <a:spcBef>
                <a:spcPts val="229"/>
              </a:spcBef>
            </a:pPr>
            <a:r>
              <a:rPr spc="-120" dirty="0"/>
              <a:t>un</a:t>
            </a:r>
            <a:r>
              <a:rPr spc="-125" dirty="0"/>
              <a:t>a</a:t>
            </a:r>
            <a:r>
              <a:rPr spc="-120" dirty="0"/>
              <a:t>u</a:t>
            </a:r>
            <a:r>
              <a:rPr spc="-85" dirty="0"/>
              <a:t>t</a:t>
            </a:r>
            <a:r>
              <a:rPr spc="-120" dirty="0"/>
              <a:t>h</a:t>
            </a:r>
            <a:r>
              <a:rPr spc="-85" dirty="0"/>
              <a:t>o</a:t>
            </a:r>
            <a:r>
              <a:rPr spc="-114" dirty="0"/>
              <a:t>r</a:t>
            </a:r>
            <a:r>
              <a:rPr spc="-50" dirty="0"/>
              <a:t>i</a:t>
            </a:r>
            <a:r>
              <a:rPr spc="-114" dirty="0"/>
              <a:t>z</a:t>
            </a:r>
            <a:r>
              <a:rPr spc="-85" dirty="0"/>
              <a:t>e</a:t>
            </a:r>
            <a:r>
              <a:rPr spc="-70" dirty="0"/>
              <a:t>d</a:t>
            </a:r>
            <a:r>
              <a:rPr spc="-229" dirty="0"/>
              <a:t> </a:t>
            </a:r>
            <a:r>
              <a:rPr spc="-125" dirty="0"/>
              <a:t>a</a:t>
            </a:r>
            <a:r>
              <a:rPr spc="-25" dirty="0"/>
              <a:t>cc</a:t>
            </a:r>
            <a:r>
              <a:rPr spc="-85" dirty="0"/>
              <a:t>e</a:t>
            </a:r>
            <a:r>
              <a:rPr spc="-60" dirty="0"/>
              <a:t>s</a:t>
            </a:r>
            <a:r>
              <a:rPr spc="-55" dirty="0"/>
              <a:t>s</a:t>
            </a:r>
            <a:r>
              <a:rPr spc="-229" dirty="0"/>
              <a:t> </a:t>
            </a:r>
            <a:r>
              <a:rPr spc="-125" dirty="0"/>
              <a:t>a</a:t>
            </a:r>
            <a:r>
              <a:rPr spc="-120" dirty="0"/>
              <a:t>n</a:t>
            </a:r>
            <a:r>
              <a:rPr spc="-70" dirty="0"/>
              <a:t>d</a:t>
            </a:r>
            <a:r>
              <a:rPr spc="-229" dirty="0"/>
              <a:t> </a:t>
            </a:r>
            <a:r>
              <a:rPr spc="-75" dirty="0"/>
              <a:t>d</a:t>
            </a:r>
            <a:r>
              <a:rPr spc="-125" dirty="0"/>
              <a:t>a</a:t>
            </a:r>
            <a:r>
              <a:rPr spc="-85" dirty="0"/>
              <a:t>t</a:t>
            </a:r>
            <a:r>
              <a:rPr spc="-120" dirty="0"/>
              <a:t>a</a:t>
            </a:r>
            <a:r>
              <a:rPr spc="-229" dirty="0"/>
              <a:t> </a:t>
            </a:r>
            <a:r>
              <a:rPr spc="-75" dirty="0"/>
              <a:t>b</a:t>
            </a:r>
            <a:r>
              <a:rPr spc="-114" dirty="0"/>
              <a:t>r</a:t>
            </a:r>
            <a:r>
              <a:rPr spc="-85" dirty="0"/>
              <a:t>e</a:t>
            </a:r>
            <a:r>
              <a:rPr spc="-125" dirty="0"/>
              <a:t>a</a:t>
            </a:r>
            <a:r>
              <a:rPr spc="-25" dirty="0"/>
              <a:t>c</a:t>
            </a:r>
            <a:r>
              <a:rPr spc="-120" dirty="0"/>
              <a:t>h</a:t>
            </a:r>
            <a:r>
              <a:rPr spc="-85" dirty="0"/>
              <a:t>e</a:t>
            </a:r>
            <a:r>
              <a:rPr spc="-60" dirty="0"/>
              <a:t>s</a:t>
            </a:r>
            <a:r>
              <a:rPr spc="-180" dirty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6970" y="1368837"/>
            <a:ext cx="8851265" cy="6572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150" u="sng" spc="-70" dirty="0">
                <a:solidFill>
                  <a:srgbClr val="F7F7F7"/>
                </a:solidFill>
              </a:rPr>
              <a:t>Disadvantages</a:t>
            </a:r>
            <a:r>
              <a:rPr sz="4150" u="sng" spc="-265" dirty="0">
                <a:solidFill>
                  <a:srgbClr val="F7F7F7"/>
                </a:solidFill>
              </a:rPr>
              <a:t> </a:t>
            </a:r>
            <a:r>
              <a:rPr sz="4150" u="sng" spc="-50" dirty="0">
                <a:solidFill>
                  <a:srgbClr val="F7F7F7"/>
                </a:solidFill>
              </a:rPr>
              <a:t>of</a:t>
            </a:r>
            <a:r>
              <a:rPr sz="4150" u="sng" spc="-265" dirty="0">
                <a:solidFill>
                  <a:srgbClr val="F7F7F7"/>
                </a:solidFill>
              </a:rPr>
              <a:t> </a:t>
            </a:r>
            <a:r>
              <a:rPr sz="4150" u="sng" spc="-15" dirty="0">
                <a:solidFill>
                  <a:srgbClr val="F7F7F7"/>
                </a:solidFill>
              </a:rPr>
              <a:t>cloud</a:t>
            </a:r>
            <a:r>
              <a:rPr sz="4150" u="sng" spc="-260" dirty="0">
                <a:solidFill>
                  <a:srgbClr val="F7F7F7"/>
                </a:solidFill>
              </a:rPr>
              <a:t> </a:t>
            </a:r>
            <a:r>
              <a:rPr sz="4150" u="sng" spc="-80" dirty="0">
                <a:solidFill>
                  <a:srgbClr val="F7F7F7"/>
                </a:solidFill>
              </a:rPr>
              <a:t>computing</a:t>
            </a:r>
            <a:endParaRPr sz="4150" u="sng" dirty="0"/>
          </a:p>
        </p:txBody>
      </p:sp>
      <p:sp>
        <p:nvSpPr>
          <p:cNvPr id="3" name="object 3"/>
          <p:cNvSpPr txBox="1"/>
          <p:nvPr/>
        </p:nvSpPr>
        <p:spPr>
          <a:xfrm>
            <a:off x="1183282" y="2825559"/>
            <a:ext cx="9259570" cy="59975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5585" marR="13335" indent="-223520" algn="just">
              <a:lnSpc>
                <a:spcPct val="114599"/>
              </a:lnSpc>
              <a:spcBef>
                <a:spcPts val="95"/>
              </a:spcBef>
              <a:buAutoNum type="arabicPeriod"/>
              <a:tabLst>
                <a:tab pos="236220" algn="l"/>
              </a:tabLst>
            </a:pPr>
            <a:r>
              <a:rPr sz="1800" spc="-90" dirty="0">
                <a:solidFill>
                  <a:srgbClr val="F7F7F7"/>
                </a:solidFill>
                <a:latin typeface="Verdana"/>
                <a:cs typeface="Verdana"/>
              </a:rPr>
              <a:t>While </a:t>
            </a:r>
            <a:r>
              <a:rPr sz="1800" spc="-65" dirty="0">
                <a:solidFill>
                  <a:srgbClr val="F7F7F7"/>
                </a:solidFill>
                <a:latin typeface="Verdana"/>
                <a:cs typeface="Verdana"/>
              </a:rPr>
              <a:t>cloud </a:t>
            </a:r>
            <a:r>
              <a:rPr sz="1800" spc="-105" dirty="0">
                <a:solidFill>
                  <a:srgbClr val="F7F7F7"/>
                </a:solidFill>
                <a:latin typeface="Verdana"/>
                <a:cs typeface="Verdana"/>
              </a:rPr>
              <a:t>computing </a:t>
            </a:r>
            <a:r>
              <a:rPr sz="1800" spc="-75" dirty="0">
                <a:solidFill>
                  <a:srgbClr val="F7F7F7"/>
                </a:solidFill>
                <a:latin typeface="Verdana"/>
                <a:cs typeface="Verdana"/>
              </a:rPr>
              <a:t>offers </a:t>
            </a:r>
            <a:r>
              <a:rPr sz="1800" spc="-145" dirty="0">
                <a:solidFill>
                  <a:srgbClr val="F7F7F7"/>
                </a:solidFill>
                <a:latin typeface="Verdana"/>
                <a:cs typeface="Verdana"/>
              </a:rPr>
              <a:t>many </a:t>
            </a:r>
            <a:r>
              <a:rPr sz="1800" spc="-90" dirty="0">
                <a:solidFill>
                  <a:srgbClr val="F7F7F7"/>
                </a:solidFill>
                <a:latin typeface="Verdana"/>
                <a:cs typeface="Verdana"/>
              </a:rPr>
              <a:t>benefits, </a:t>
            </a:r>
            <a:r>
              <a:rPr sz="1800" spc="-65" dirty="0">
                <a:solidFill>
                  <a:srgbClr val="F7F7F7"/>
                </a:solidFill>
                <a:latin typeface="Verdana"/>
                <a:cs typeface="Verdana"/>
              </a:rPr>
              <a:t>it </a:t>
            </a:r>
            <a:r>
              <a:rPr sz="1800" spc="-70" dirty="0">
                <a:solidFill>
                  <a:srgbClr val="F7F7F7"/>
                </a:solidFill>
                <a:latin typeface="Verdana"/>
                <a:cs typeface="Verdana"/>
              </a:rPr>
              <a:t>also </a:t>
            </a:r>
            <a:r>
              <a:rPr sz="1800" spc="-100" dirty="0">
                <a:solidFill>
                  <a:srgbClr val="F7F7F7"/>
                </a:solidFill>
                <a:latin typeface="Verdana"/>
                <a:cs typeface="Verdana"/>
              </a:rPr>
              <a:t>has </a:t>
            </a:r>
            <a:r>
              <a:rPr sz="1800" spc="-105" dirty="0">
                <a:solidFill>
                  <a:srgbClr val="F7F7F7"/>
                </a:solidFill>
                <a:latin typeface="Verdana"/>
                <a:cs typeface="Verdana"/>
              </a:rPr>
              <a:t>some </a:t>
            </a:r>
            <a:r>
              <a:rPr sz="1800" spc="-110" dirty="0">
                <a:solidFill>
                  <a:srgbClr val="F7F7F7"/>
                </a:solidFill>
                <a:latin typeface="Verdana"/>
                <a:cs typeface="Verdana"/>
              </a:rPr>
              <a:t>disadvantages. </a:t>
            </a:r>
            <a:r>
              <a:rPr sz="1800" spc="-90" dirty="0">
                <a:solidFill>
                  <a:srgbClr val="F7F7F7"/>
                </a:solidFill>
                <a:latin typeface="Verdana"/>
                <a:cs typeface="Verdana"/>
              </a:rPr>
              <a:t>Here </a:t>
            </a:r>
            <a:r>
              <a:rPr sz="1800" spc="-105" dirty="0">
                <a:solidFill>
                  <a:srgbClr val="F7F7F7"/>
                </a:solidFill>
                <a:latin typeface="Verdana"/>
                <a:cs typeface="Verdana"/>
              </a:rPr>
              <a:t>are </a:t>
            </a:r>
            <a:r>
              <a:rPr sz="1800" spc="-62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F7F7F7"/>
                </a:solidFill>
                <a:latin typeface="Verdana"/>
                <a:cs typeface="Verdana"/>
              </a:rPr>
              <a:t>s</a:t>
            </a:r>
            <a:r>
              <a:rPr sz="1800" spc="-90" dirty="0">
                <a:solidFill>
                  <a:srgbClr val="F7F7F7"/>
                </a:solidFill>
                <a:latin typeface="Verdana"/>
                <a:cs typeface="Verdana"/>
              </a:rPr>
              <a:t>o</a:t>
            </a:r>
            <a:r>
              <a:rPr sz="1800" spc="-180" dirty="0">
                <a:solidFill>
                  <a:srgbClr val="F7F7F7"/>
                </a:solidFill>
                <a:latin typeface="Verdana"/>
                <a:cs typeface="Verdana"/>
              </a:rPr>
              <a:t>m</a:t>
            </a:r>
            <a:r>
              <a:rPr sz="1800" spc="-80" dirty="0">
                <a:solidFill>
                  <a:srgbClr val="F7F7F7"/>
                </a:solidFill>
                <a:latin typeface="Verdana"/>
                <a:cs typeface="Verdana"/>
              </a:rPr>
              <a:t>e</a:t>
            </a:r>
            <a:r>
              <a:rPr sz="1800" spc="-21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800" spc="-90" dirty="0">
                <a:solidFill>
                  <a:srgbClr val="F7F7F7"/>
                </a:solidFill>
                <a:latin typeface="Verdana"/>
                <a:cs typeface="Verdana"/>
              </a:rPr>
              <a:t>o</a:t>
            </a:r>
            <a:r>
              <a:rPr sz="1800" spc="-50" dirty="0">
                <a:solidFill>
                  <a:srgbClr val="F7F7F7"/>
                </a:solidFill>
                <a:latin typeface="Verdana"/>
                <a:cs typeface="Verdana"/>
              </a:rPr>
              <a:t>f</a:t>
            </a:r>
            <a:r>
              <a:rPr sz="1800" spc="-21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800" spc="-80" dirty="0">
                <a:solidFill>
                  <a:srgbClr val="F7F7F7"/>
                </a:solidFill>
                <a:latin typeface="Verdana"/>
                <a:cs typeface="Verdana"/>
              </a:rPr>
              <a:t>t</a:t>
            </a:r>
            <a:r>
              <a:rPr sz="1800" spc="-120" dirty="0">
                <a:solidFill>
                  <a:srgbClr val="F7F7F7"/>
                </a:solidFill>
                <a:latin typeface="Verdana"/>
                <a:cs typeface="Verdana"/>
              </a:rPr>
              <a:t>h</a:t>
            </a:r>
            <a:r>
              <a:rPr sz="1800" spc="-80" dirty="0">
                <a:solidFill>
                  <a:srgbClr val="F7F7F7"/>
                </a:solidFill>
                <a:latin typeface="Verdana"/>
                <a:cs typeface="Verdana"/>
              </a:rPr>
              <a:t>e</a:t>
            </a:r>
            <a:r>
              <a:rPr sz="1800" spc="-21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800" spc="-180" dirty="0">
                <a:solidFill>
                  <a:srgbClr val="F7F7F7"/>
                </a:solidFill>
                <a:latin typeface="Verdana"/>
                <a:cs typeface="Verdana"/>
              </a:rPr>
              <a:t>m</a:t>
            </a:r>
            <a:r>
              <a:rPr sz="1800" spc="-125" dirty="0">
                <a:solidFill>
                  <a:srgbClr val="F7F7F7"/>
                </a:solidFill>
                <a:latin typeface="Verdana"/>
                <a:cs typeface="Verdana"/>
              </a:rPr>
              <a:t>a</a:t>
            </a:r>
            <a:r>
              <a:rPr sz="1800" spc="-50" dirty="0">
                <a:solidFill>
                  <a:srgbClr val="F7F7F7"/>
                </a:solidFill>
                <a:latin typeface="Verdana"/>
                <a:cs typeface="Verdana"/>
              </a:rPr>
              <a:t>i</a:t>
            </a:r>
            <a:r>
              <a:rPr sz="1800" spc="-114" dirty="0">
                <a:solidFill>
                  <a:srgbClr val="F7F7F7"/>
                </a:solidFill>
                <a:latin typeface="Verdana"/>
                <a:cs typeface="Verdana"/>
              </a:rPr>
              <a:t>n</a:t>
            </a:r>
            <a:r>
              <a:rPr sz="1800" spc="-21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800" spc="-80" dirty="0">
                <a:solidFill>
                  <a:srgbClr val="F7F7F7"/>
                </a:solidFill>
                <a:latin typeface="Verdana"/>
                <a:cs typeface="Verdana"/>
              </a:rPr>
              <a:t>d</a:t>
            </a:r>
            <a:r>
              <a:rPr sz="1800" spc="-50" dirty="0">
                <a:solidFill>
                  <a:srgbClr val="F7F7F7"/>
                </a:solidFill>
                <a:latin typeface="Verdana"/>
                <a:cs typeface="Verdana"/>
              </a:rPr>
              <a:t>i</a:t>
            </a:r>
            <a:r>
              <a:rPr sz="1800" spc="-65" dirty="0">
                <a:solidFill>
                  <a:srgbClr val="F7F7F7"/>
                </a:solidFill>
                <a:latin typeface="Verdana"/>
                <a:cs typeface="Verdana"/>
              </a:rPr>
              <a:t>s</a:t>
            </a:r>
            <a:r>
              <a:rPr sz="1800" spc="-125" dirty="0">
                <a:solidFill>
                  <a:srgbClr val="F7F7F7"/>
                </a:solidFill>
                <a:latin typeface="Verdana"/>
                <a:cs typeface="Verdana"/>
              </a:rPr>
              <a:t>a</a:t>
            </a:r>
            <a:r>
              <a:rPr sz="1800" spc="-80" dirty="0">
                <a:solidFill>
                  <a:srgbClr val="F7F7F7"/>
                </a:solidFill>
                <a:latin typeface="Verdana"/>
                <a:cs typeface="Verdana"/>
              </a:rPr>
              <a:t>d</a:t>
            </a:r>
            <a:r>
              <a:rPr sz="1800" spc="-185" dirty="0">
                <a:solidFill>
                  <a:srgbClr val="F7F7F7"/>
                </a:solidFill>
                <a:latin typeface="Verdana"/>
                <a:cs typeface="Verdana"/>
              </a:rPr>
              <a:t>v</a:t>
            </a:r>
            <a:r>
              <a:rPr sz="1800" spc="-125" dirty="0">
                <a:solidFill>
                  <a:srgbClr val="F7F7F7"/>
                </a:solidFill>
                <a:latin typeface="Verdana"/>
                <a:cs typeface="Verdana"/>
              </a:rPr>
              <a:t>a</a:t>
            </a:r>
            <a:r>
              <a:rPr sz="1800" spc="-120" dirty="0">
                <a:solidFill>
                  <a:srgbClr val="F7F7F7"/>
                </a:solidFill>
                <a:latin typeface="Verdana"/>
                <a:cs typeface="Verdana"/>
              </a:rPr>
              <a:t>n</a:t>
            </a:r>
            <a:r>
              <a:rPr sz="1800" spc="-80" dirty="0">
                <a:solidFill>
                  <a:srgbClr val="F7F7F7"/>
                </a:solidFill>
                <a:latin typeface="Verdana"/>
                <a:cs typeface="Verdana"/>
              </a:rPr>
              <a:t>t</a:t>
            </a:r>
            <a:r>
              <a:rPr sz="1800" spc="-125" dirty="0">
                <a:solidFill>
                  <a:srgbClr val="F7F7F7"/>
                </a:solidFill>
                <a:latin typeface="Verdana"/>
                <a:cs typeface="Verdana"/>
              </a:rPr>
              <a:t>a</a:t>
            </a:r>
            <a:r>
              <a:rPr sz="1800" spc="-175" dirty="0">
                <a:solidFill>
                  <a:srgbClr val="F7F7F7"/>
                </a:solidFill>
                <a:latin typeface="Verdana"/>
                <a:cs typeface="Verdana"/>
              </a:rPr>
              <a:t>g</a:t>
            </a:r>
            <a:r>
              <a:rPr sz="1800" spc="-85" dirty="0">
                <a:solidFill>
                  <a:srgbClr val="F7F7F7"/>
                </a:solidFill>
                <a:latin typeface="Verdana"/>
                <a:cs typeface="Verdana"/>
              </a:rPr>
              <a:t>e</a:t>
            </a:r>
            <a:r>
              <a:rPr sz="1800" spc="-60" dirty="0">
                <a:solidFill>
                  <a:srgbClr val="F7F7F7"/>
                </a:solidFill>
                <a:latin typeface="Verdana"/>
                <a:cs typeface="Verdana"/>
              </a:rPr>
              <a:t>s</a:t>
            </a:r>
            <a:r>
              <a:rPr sz="1800" spc="-21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800" spc="-90" dirty="0">
                <a:solidFill>
                  <a:srgbClr val="F7F7F7"/>
                </a:solidFill>
                <a:latin typeface="Verdana"/>
                <a:cs typeface="Verdana"/>
              </a:rPr>
              <a:t>o</a:t>
            </a:r>
            <a:r>
              <a:rPr sz="1800" spc="-50" dirty="0">
                <a:solidFill>
                  <a:srgbClr val="F7F7F7"/>
                </a:solidFill>
                <a:latin typeface="Verdana"/>
                <a:cs typeface="Verdana"/>
              </a:rPr>
              <a:t>f</a:t>
            </a:r>
            <a:r>
              <a:rPr sz="1800" spc="-21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F7F7F7"/>
                </a:solidFill>
                <a:latin typeface="Verdana"/>
                <a:cs typeface="Verdana"/>
              </a:rPr>
              <a:t>c</a:t>
            </a:r>
            <a:r>
              <a:rPr sz="1800" spc="-10" dirty="0">
                <a:solidFill>
                  <a:srgbClr val="F7F7F7"/>
                </a:solidFill>
                <a:latin typeface="Verdana"/>
                <a:cs typeface="Verdana"/>
              </a:rPr>
              <a:t>l</a:t>
            </a:r>
            <a:r>
              <a:rPr sz="1800" spc="-90" dirty="0">
                <a:solidFill>
                  <a:srgbClr val="F7F7F7"/>
                </a:solidFill>
                <a:latin typeface="Verdana"/>
                <a:cs typeface="Verdana"/>
              </a:rPr>
              <a:t>o</a:t>
            </a:r>
            <a:r>
              <a:rPr sz="1800" spc="-120" dirty="0">
                <a:solidFill>
                  <a:srgbClr val="F7F7F7"/>
                </a:solidFill>
                <a:latin typeface="Verdana"/>
                <a:cs typeface="Verdana"/>
              </a:rPr>
              <a:t>u</a:t>
            </a:r>
            <a:r>
              <a:rPr sz="1800" spc="-75" dirty="0">
                <a:solidFill>
                  <a:srgbClr val="F7F7F7"/>
                </a:solidFill>
                <a:latin typeface="Verdana"/>
                <a:cs typeface="Verdana"/>
              </a:rPr>
              <a:t>d</a:t>
            </a:r>
            <a:r>
              <a:rPr sz="1800" spc="-21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F7F7F7"/>
                </a:solidFill>
                <a:latin typeface="Verdana"/>
                <a:cs typeface="Verdana"/>
              </a:rPr>
              <a:t>c</a:t>
            </a:r>
            <a:r>
              <a:rPr sz="1800" spc="-90" dirty="0">
                <a:solidFill>
                  <a:srgbClr val="F7F7F7"/>
                </a:solidFill>
                <a:latin typeface="Verdana"/>
                <a:cs typeface="Verdana"/>
              </a:rPr>
              <a:t>o</a:t>
            </a:r>
            <a:r>
              <a:rPr sz="1800" spc="-180" dirty="0">
                <a:solidFill>
                  <a:srgbClr val="F7F7F7"/>
                </a:solidFill>
                <a:latin typeface="Verdana"/>
                <a:cs typeface="Verdana"/>
              </a:rPr>
              <a:t>m</a:t>
            </a:r>
            <a:r>
              <a:rPr sz="1800" spc="-80" dirty="0">
                <a:solidFill>
                  <a:srgbClr val="F7F7F7"/>
                </a:solidFill>
                <a:latin typeface="Verdana"/>
                <a:cs typeface="Verdana"/>
              </a:rPr>
              <a:t>p</a:t>
            </a:r>
            <a:r>
              <a:rPr sz="1800" spc="-120" dirty="0">
                <a:solidFill>
                  <a:srgbClr val="F7F7F7"/>
                </a:solidFill>
                <a:latin typeface="Verdana"/>
                <a:cs typeface="Verdana"/>
              </a:rPr>
              <a:t>u</a:t>
            </a:r>
            <a:r>
              <a:rPr sz="1800" spc="-80" dirty="0">
                <a:solidFill>
                  <a:srgbClr val="F7F7F7"/>
                </a:solidFill>
                <a:latin typeface="Verdana"/>
                <a:cs typeface="Verdana"/>
              </a:rPr>
              <a:t>t</a:t>
            </a:r>
            <a:r>
              <a:rPr sz="1800" spc="-50" dirty="0">
                <a:solidFill>
                  <a:srgbClr val="F7F7F7"/>
                </a:solidFill>
                <a:latin typeface="Verdana"/>
                <a:cs typeface="Verdana"/>
              </a:rPr>
              <a:t>i</a:t>
            </a:r>
            <a:r>
              <a:rPr sz="1800" spc="-120" dirty="0">
                <a:solidFill>
                  <a:srgbClr val="F7F7F7"/>
                </a:solidFill>
                <a:latin typeface="Verdana"/>
                <a:cs typeface="Verdana"/>
              </a:rPr>
              <a:t>n</a:t>
            </a:r>
            <a:r>
              <a:rPr sz="1800" spc="-175" dirty="0">
                <a:solidFill>
                  <a:srgbClr val="F7F7F7"/>
                </a:solidFill>
                <a:latin typeface="Verdana"/>
                <a:cs typeface="Verdana"/>
              </a:rPr>
              <a:t>g</a:t>
            </a:r>
            <a:r>
              <a:rPr sz="1800" spc="-290" dirty="0">
                <a:solidFill>
                  <a:srgbClr val="F7F7F7"/>
                </a:solidFill>
                <a:latin typeface="Verdana"/>
                <a:cs typeface="Verdana"/>
              </a:rPr>
              <a:t>:</a:t>
            </a:r>
            <a:endParaRPr sz="1800">
              <a:latin typeface="Verdana"/>
              <a:cs typeface="Verdana"/>
            </a:endParaRPr>
          </a:p>
          <a:p>
            <a:pPr marL="235585" marR="5080" indent="-223520" algn="just">
              <a:lnSpc>
                <a:spcPct val="114599"/>
              </a:lnSpc>
              <a:buAutoNum type="arabicPeriod"/>
              <a:tabLst>
                <a:tab pos="236220" algn="l"/>
              </a:tabLst>
            </a:pPr>
            <a:r>
              <a:rPr sz="1800" spc="-105" dirty="0">
                <a:solidFill>
                  <a:srgbClr val="F7F7F7"/>
                </a:solidFill>
                <a:latin typeface="Verdana"/>
                <a:cs typeface="Verdana"/>
              </a:rPr>
              <a:t>Security</a:t>
            </a:r>
            <a:r>
              <a:rPr sz="1800" spc="-10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800" spc="-120" dirty="0">
                <a:solidFill>
                  <a:srgbClr val="F7F7F7"/>
                </a:solidFill>
                <a:latin typeface="Verdana"/>
                <a:cs typeface="Verdana"/>
              </a:rPr>
              <a:t>Concerns:</a:t>
            </a:r>
            <a:r>
              <a:rPr sz="1800" spc="-114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800" spc="-85" dirty="0">
                <a:solidFill>
                  <a:srgbClr val="F7F7F7"/>
                </a:solidFill>
                <a:latin typeface="Verdana"/>
                <a:cs typeface="Verdana"/>
              </a:rPr>
              <a:t>Cloud</a:t>
            </a:r>
            <a:r>
              <a:rPr sz="1800" spc="-8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800" spc="-105" dirty="0">
                <a:solidFill>
                  <a:srgbClr val="F7F7F7"/>
                </a:solidFill>
                <a:latin typeface="Verdana"/>
                <a:cs typeface="Verdana"/>
              </a:rPr>
              <a:t>computing</a:t>
            </a:r>
            <a:r>
              <a:rPr sz="1800" spc="-10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800" spc="-85" dirty="0">
                <a:solidFill>
                  <a:srgbClr val="F7F7F7"/>
                </a:solidFill>
                <a:latin typeface="Verdana"/>
                <a:cs typeface="Verdana"/>
              </a:rPr>
              <a:t>services</a:t>
            </a:r>
            <a:r>
              <a:rPr sz="1800" spc="-8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800" spc="-95" dirty="0">
                <a:solidFill>
                  <a:srgbClr val="F7F7F7"/>
                </a:solidFill>
                <a:latin typeface="Verdana"/>
                <a:cs typeface="Verdana"/>
              </a:rPr>
              <a:t>rely</a:t>
            </a:r>
            <a:r>
              <a:rPr sz="1800" spc="-9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800" spc="-100" dirty="0">
                <a:solidFill>
                  <a:srgbClr val="F7F7F7"/>
                </a:solidFill>
                <a:latin typeface="Verdana"/>
                <a:cs typeface="Verdana"/>
              </a:rPr>
              <a:t>on</a:t>
            </a:r>
            <a:r>
              <a:rPr sz="1800" spc="-95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800" spc="-90" dirty="0">
                <a:solidFill>
                  <a:srgbClr val="F7F7F7"/>
                </a:solidFill>
                <a:latin typeface="Verdana"/>
                <a:cs typeface="Verdana"/>
              </a:rPr>
              <a:t>internet</a:t>
            </a:r>
            <a:r>
              <a:rPr sz="1800" spc="-85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800" spc="-100" dirty="0">
                <a:solidFill>
                  <a:srgbClr val="F7F7F7"/>
                </a:solidFill>
                <a:latin typeface="Verdana"/>
                <a:cs typeface="Verdana"/>
              </a:rPr>
              <a:t>connectivity,</a:t>
            </a:r>
            <a:r>
              <a:rPr sz="1800" spc="-95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800" spc="-85" dirty="0">
                <a:solidFill>
                  <a:srgbClr val="F7F7F7"/>
                </a:solidFill>
                <a:latin typeface="Verdana"/>
                <a:cs typeface="Verdana"/>
              </a:rPr>
              <a:t>which </a:t>
            </a:r>
            <a:r>
              <a:rPr sz="1800" spc="-62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800" spc="-90" dirty="0">
                <a:solidFill>
                  <a:srgbClr val="F7F7F7"/>
                </a:solidFill>
                <a:latin typeface="Verdana"/>
                <a:cs typeface="Verdana"/>
              </a:rPr>
              <a:t>exposes</a:t>
            </a:r>
            <a:r>
              <a:rPr sz="1800" spc="-85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800" spc="-95" dirty="0">
                <a:solidFill>
                  <a:srgbClr val="F7F7F7"/>
                </a:solidFill>
                <a:latin typeface="Verdana"/>
                <a:cs typeface="Verdana"/>
              </a:rPr>
              <a:t>the</a:t>
            </a:r>
            <a:r>
              <a:rPr sz="1800" spc="-9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800" spc="-100" dirty="0">
                <a:solidFill>
                  <a:srgbClr val="F7F7F7"/>
                </a:solidFill>
                <a:latin typeface="Verdana"/>
                <a:cs typeface="Verdana"/>
              </a:rPr>
              <a:t>data</a:t>
            </a:r>
            <a:r>
              <a:rPr sz="1800" spc="-95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800" spc="-85" dirty="0">
                <a:solidFill>
                  <a:srgbClr val="F7F7F7"/>
                </a:solidFill>
                <a:latin typeface="Verdana"/>
                <a:cs typeface="Verdana"/>
              </a:rPr>
              <a:t>to</a:t>
            </a:r>
            <a:r>
              <a:rPr sz="1800" spc="-8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800" spc="-95" dirty="0">
                <a:solidFill>
                  <a:srgbClr val="F7F7F7"/>
                </a:solidFill>
                <a:latin typeface="Verdana"/>
                <a:cs typeface="Verdana"/>
              </a:rPr>
              <a:t>the</a:t>
            </a:r>
            <a:r>
              <a:rPr sz="1800" spc="-9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800" spc="-80" dirty="0">
                <a:solidFill>
                  <a:srgbClr val="F7F7F7"/>
                </a:solidFill>
                <a:latin typeface="Verdana"/>
                <a:cs typeface="Verdana"/>
              </a:rPr>
              <a:t>potential</a:t>
            </a:r>
            <a:r>
              <a:rPr sz="1800" spc="-75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800" spc="-80" dirty="0">
                <a:solidFill>
                  <a:srgbClr val="F7F7F7"/>
                </a:solidFill>
                <a:latin typeface="Verdana"/>
                <a:cs typeface="Verdana"/>
              </a:rPr>
              <a:t>risks</a:t>
            </a:r>
            <a:r>
              <a:rPr sz="1800" spc="-75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800" spc="-70" dirty="0">
                <a:solidFill>
                  <a:srgbClr val="F7F7F7"/>
                </a:solidFill>
                <a:latin typeface="Verdana"/>
                <a:cs typeface="Verdana"/>
              </a:rPr>
              <a:t>of</a:t>
            </a:r>
            <a:r>
              <a:rPr sz="1800" spc="-65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800" spc="-100" dirty="0">
                <a:solidFill>
                  <a:srgbClr val="F7F7F7"/>
                </a:solidFill>
                <a:latin typeface="Verdana"/>
                <a:cs typeface="Verdana"/>
              </a:rPr>
              <a:t>data</a:t>
            </a:r>
            <a:r>
              <a:rPr sz="1800" spc="-95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800" spc="-90" dirty="0">
                <a:solidFill>
                  <a:srgbClr val="F7F7F7"/>
                </a:solidFill>
                <a:latin typeface="Verdana"/>
                <a:cs typeface="Verdana"/>
              </a:rPr>
              <a:t>breaches</a:t>
            </a:r>
            <a:r>
              <a:rPr sz="1800" spc="-85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800" spc="-105" dirty="0">
                <a:solidFill>
                  <a:srgbClr val="F7F7F7"/>
                </a:solidFill>
                <a:latin typeface="Verdana"/>
                <a:cs typeface="Verdana"/>
              </a:rPr>
              <a:t>and</a:t>
            </a:r>
            <a:r>
              <a:rPr sz="1800" spc="-100" dirty="0">
                <a:solidFill>
                  <a:srgbClr val="F7F7F7"/>
                </a:solidFill>
                <a:latin typeface="Verdana"/>
                <a:cs typeface="Verdana"/>
              </a:rPr>
              <a:t> cyber-attacks. </a:t>
            </a:r>
            <a:r>
              <a:rPr sz="1800" spc="-95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800" spc="-105" dirty="0">
                <a:solidFill>
                  <a:srgbClr val="F7F7F7"/>
                </a:solidFill>
                <a:latin typeface="Verdana"/>
                <a:cs typeface="Verdana"/>
              </a:rPr>
              <a:t>Organizations</a:t>
            </a:r>
            <a:r>
              <a:rPr sz="1800" spc="-10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800" spc="-95" dirty="0">
                <a:solidFill>
                  <a:srgbClr val="F7F7F7"/>
                </a:solidFill>
                <a:latin typeface="Verdana"/>
                <a:cs typeface="Verdana"/>
              </a:rPr>
              <a:t>need</a:t>
            </a:r>
            <a:r>
              <a:rPr sz="1800" spc="-9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800" spc="-85" dirty="0">
                <a:solidFill>
                  <a:srgbClr val="F7F7F7"/>
                </a:solidFill>
                <a:latin typeface="Verdana"/>
                <a:cs typeface="Verdana"/>
              </a:rPr>
              <a:t>to</a:t>
            </a:r>
            <a:r>
              <a:rPr sz="1800" spc="-8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800" spc="-100" dirty="0">
                <a:solidFill>
                  <a:srgbClr val="F7F7F7"/>
                </a:solidFill>
                <a:latin typeface="Verdana"/>
                <a:cs typeface="Verdana"/>
              </a:rPr>
              <a:t>ensure</a:t>
            </a:r>
            <a:r>
              <a:rPr sz="1800" spc="-95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800" spc="-100" dirty="0">
                <a:solidFill>
                  <a:srgbClr val="F7F7F7"/>
                </a:solidFill>
                <a:latin typeface="Verdana"/>
                <a:cs typeface="Verdana"/>
              </a:rPr>
              <a:t>that</a:t>
            </a:r>
            <a:r>
              <a:rPr sz="1800" spc="-95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800" spc="-90" dirty="0">
                <a:solidFill>
                  <a:srgbClr val="F7F7F7"/>
                </a:solidFill>
                <a:latin typeface="Verdana"/>
                <a:cs typeface="Verdana"/>
              </a:rPr>
              <a:t>their</a:t>
            </a:r>
            <a:r>
              <a:rPr sz="1800" spc="-85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F7F7F7"/>
                </a:solidFill>
                <a:latin typeface="Verdana"/>
                <a:cs typeface="Verdana"/>
              </a:rPr>
              <a:t>cloud</a:t>
            </a:r>
            <a:r>
              <a:rPr sz="1800" spc="-6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800" spc="-100" dirty="0">
                <a:solidFill>
                  <a:srgbClr val="F7F7F7"/>
                </a:solidFill>
                <a:latin typeface="Verdana"/>
                <a:cs typeface="Verdana"/>
              </a:rPr>
              <a:t>provider</a:t>
            </a:r>
            <a:r>
              <a:rPr sz="1800" spc="-95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F7F7F7"/>
                </a:solidFill>
                <a:latin typeface="Verdana"/>
                <a:cs typeface="Verdana"/>
              </a:rPr>
              <a:t>offers</a:t>
            </a:r>
            <a:r>
              <a:rPr sz="1800" spc="-7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800" spc="-95" dirty="0">
                <a:solidFill>
                  <a:srgbClr val="F7F7F7"/>
                </a:solidFill>
                <a:latin typeface="Verdana"/>
                <a:cs typeface="Verdana"/>
              </a:rPr>
              <a:t>adequate</a:t>
            </a:r>
            <a:r>
              <a:rPr sz="1800" spc="-90" dirty="0">
                <a:solidFill>
                  <a:srgbClr val="F7F7F7"/>
                </a:solidFill>
                <a:latin typeface="Verdana"/>
                <a:cs typeface="Verdana"/>
              </a:rPr>
              <a:t> security </a:t>
            </a:r>
            <a:r>
              <a:rPr sz="1800" spc="-85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800" spc="-105" dirty="0">
                <a:solidFill>
                  <a:srgbClr val="F7F7F7"/>
                </a:solidFill>
                <a:latin typeface="Verdana"/>
                <a:cs typeface="Verdana"/>
              </a:rPr>
              <a:t>measures</a:t>
            </a:r>
            <a:r>
              <a:rPr sz="1800" spc="-215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800" spc="-85" dirty="0">
                <a:solidFill>
                  <a:srgbClr val="F7F7F7"/>
                </a:solidFill>
                <a:latin typeface="Verdana"/>
                <a:cs typeface="Verdana"/>
              </a:rPr>
              <a:t>to</a:t>
            </a:r>
            <a:r>
              <a:rPr sz="1800" spc="-21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800" spc="-80" dirty="0">
                <a:solidFill>
                  <a:srgbClr val="F7F7F7"/>
                </a:solidFill>
                <a:latin typeface="Verdana"/>
                <a:cs typeface="Verdana"/>
              </a:rPr>
              <a:t>protect</a:t>
            </a:r>
            <a:r>
              <a:rPr sz="1800" spc="-21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800" spc="-90" dirty="0">
                <a:solidFill>
                  <a:srgbClr val="F7F7F7"/>
                </a:solidFill>
                <a:latin typeface="Verdana"/>
                <a:cs typeface="Verdana"/>
              </a:rPr>
              <a:t>their</a:t>
            </a:r>
            <a:r>
              <a:rPr sz="1800" spc="-21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800" spc="-114" dirty="0">
                <a:solidFill>
                  <a:srgbClr val="F7F7F7"/>
                </a:solidFill>
                <a:latin typeface="Verdana"/>
                <a:cs typeface="Verdana"/>
              </a:rPr>
              <a:t>data.</a:t>
            </a:r>
            <a:endParaRPr sz="1800">
              <a:latin typeface="Verdana"/>
              <a:cs typeface="Verdana"/>
            </a:endParaRPr>
          </a:p>
          <a:p>
            <a:pPr marL="235585" marR="5715" indent="-223520" algn="just">
              <a:lnSpc>
                <a:spcPct val="114599"/>
              </a:lnSpc>
              <a:buAutoNum type="arabicPeriod"/>
              <a:tabLst>
                <a:tab pos="236220" algn="l"/>
              </a:tabLst>
            </a:pPr>
            <a:r>
              <a:rPr sz="1800" spc="-105" dirty="0">
                <a:solidFill>
                  <a:srgbClr val="F7F7F7"/>
                </a:solidFill>
                <a:latin typeface="Verdana"/>
                <a:cs typeface="Verdana"/>
              </a:rPr>
              <a:t>Dependency </a:t>
            </a:r>
            <a:r>
              <a:rPr sz="1800" spc="-100" dirty="0">
                <a:solidFill>
                  <a:srgbClr val="F7F7F7"/>
                </a:solidFill>
                <a:latin typeface="Verdana"/>
                <a:cs typeface="Verdana"/>
              </a:rPr>
              <a:t>on </a:t>
            </a:r>
            <a:r>
              <a:rPr sz="1800" spc="-90" dirty="0">
                <a:solidFill>
                  <a:srgbClr val="F7F7F7"/>
                </a:solidFill>
                <a:latin typeface="Verdana"/>
                <a:cs typeface="Verdana"/>
              </a:rPr>
              <a:t>Internet </a:t>
            </a:r>
            <a:r>
              <a:rPr sz="1800" spc="-114" dirty="0">
                <a:solidFill>
                  <a:srgbClr val="F7F7F7"/>
                </a:solidFill>
                <a:latin typeface="Verdana"/>
                <a:cs typeface="Verdana"/>
              </a:rPr>
              <a:t>Connectivity: </a:t>
            </a:r>
            <a:r>
              <a:rPr sz="1800" spc="-85" dirty="0">
                <a:solidFill>
                  <a:srgbClr val="F7F7F7"/>
                </a:solidFill>
                <a:latin typeface="Verdana"/>
                <a:cs typeface="Verdana"/>
              </a:rPr>
              <a:t>Cloud </a:t>
            </a:r>
            <a:r>
              <a:rPr sz="1800" spc="-105" dirty="0">
                <a:solidFill>
                  <a:srgbClr val="F7F7F7"/>
                </a:solidFill>
                <a:latin typeface="Verdana"/>
                <a:cs typeface="Verdana"/>
              </a:rPr>
              <a:t>computing </a:t>
            </a:r>
            <a:r>
              <a:rPr sz="1800" spc="-90" dirty="0">
                <a:solidFill>
                  <a:srgbClr val="F7F7F7"/>
                </a:solidFill>
                <a:latin typeface="Verdana"/>
                <a:cs typeface="Verdana"/>
              </a:rPr>
              <a:t>requires </a:t>
            </a:r>
            <a:r>
              <a:rPr sz="1800" spc="-120" dirty="0">
                <a:solidFill>
                  <a:srgbClr val="F7F7F7"/>
                </a:solidFill>
                <a:latin typeface="Verdana"/>
                <a:cs typeface="Verdana"/>
              </a:rPr>
              <a:t>a </a:t>
            </a:r>
            <a:r>
              <a:rPr sz="1800" spc="-70" dirty="0">
                <a:solidFill>
                  <a:srgbClr val="F7F7F7"/>
                </a:solidFill>
                <a:latin typeface="Verdana"/>
                <a:cs typeface="Verdana"/>
              </a:rPr>
              <a:t>reliable </a:t>
            </a:r>
            <a:r>
              <a:rPr sz="1800" spc="-105" dirty="0">
                <a:solidFill>
                  <a:srgbClr val="F7F7F7"/>
                </a:solidFill>
                <a:latin typeface="Verdana"/>
                <a:cs typeface="Verdana"/>
              </a:rPr>
              <a:t>and </a:t>
            </a:r>
            <a:r>
              <a:rPr sz="1800" spc="-80" dirty="0">
                <a:solidFill>
                  <a:srgbClr val="F7F7F7"/>
                </a:solidFill>
                <a:latin typeface="Verdana"/>
                <a:cs typeface="Verdana"/>
              </a:rPr>
              <a:t>fast </a:t>
            </a:r>
            <a:r>
              <a:rPr sz="1800" spc="-75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800" spc="-90" dirty="0">
                <a:solidFill>
                  <a:srgbClr val="F7F7F7"/>
                </a:solidFill>
                <a:latin typeface="Verdana"/>
                <a:cs typeface="Verdana"/>
              </a:rPr>
              <a:t>internet connection. </a:t>
            </a:r>
            <a:r>
              <a:rPr sz="1800" spc="-120" dirty="0">
                <a:solidFill>
                  <a:srgbClr val="F7F7F7"/>
                </a:solidFill>
                <a:latin typeface="Verdana"/>
                <a:cs typeface="Verdana"/>
              </a:rPr>
              <a:t>Any </a:t>
            </a:r>
            <a:r>
              <a:rPr sz="1800" spc="-85" dirty="0">
                <a:solidFill>
                  <a:srgbClr val="F7F7F7"/>
                </a:solidFill>
                <a:latin typeface="Verdana"/>
                <a:cs typeface="Verdana"/>
              </a:rPr>
              <a:t>disruption </a:t>
            </a:r>
            <a:r>
              <a:rPr sz="1800" spc="-80" dirty="0">
                <a:solidFill>
                  <a:srgbClr val="F7F7F7"/>
                </a:solidFill>
                <a:latin typeface="Verdana"/>
                <a:cs typeface="Verdana"/>
              </a:rPr>
              <a:t>in </a:t>
            </a:r>
            <a:r>
              <a:rPr sz="1800" spc="-90" dirty="0">
                <a:solidFill>
                  <a:srgbClr val="F7F7F7"/>
                </a:solidFill>
                <a:latin typeface="Verdana"/>
                <a:cs typeface="Verdana"/>
              </a:rPr>
              <a:t>internet connectivity can </a:t>
            </a:r>
            <a:r>
              <a:rPr sz="1800" spc="-70" dirty="0">
                <a:solidFill>
                  <a:srgbClr val="F7F7F7"/>
                </a:solidFill>
                <a:latin typeface="Verdana"/>
                <a:cs typeface="Verdana"/>
              </a:rPr>
              <a:t>affect </a:t>
            </a:r>
            <a:r>
              <a:rPr sz="1800" spc="-95" dirty="0">
                <a:solidFill>
                  <a:srgbClr val="F7F7F7"/>
                </a:solidFill>
                <a:latin typeface="Verdana"/>
                <a:cs typeface="Verdana"/>
              </a:rPr>
              <a:t>the </a:t>
            </a:r>
            <a:r>
              <a:rPr sz="1800" spc="-85" dirty="0">
                <a:solidFill>
                  <a:srgbClr val="F7F7F7"/>
                </a:solidFill>
                <a:latin typeface="Verdana"/>
                <a:cs typeface="Verdana"/>
              </a:rPr>
              <a:t>availability </a:t>
            </a:r>
            <a:r>
              <a:rPr sz="1800" spc="-8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800" spc="-105" dirty="0">
                <a:solidFill>
                  <a:srgbClr val="F7F7F7"/>
                </a:solidFill>
                <a:latin typeface="Verdana"/>
                <a:cs typeface="Verdana"/>
              </a:rPr>
              <a:t>and</a:t>
            </a:r>
            <a:r>
              <a:rPr sz="1800" spc="-21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800" spc="-100" dirty="0">
                <a:solidFill>
                  <a:srgbClr val="F7F7F7"/>
                </a:solidFill>
                <a:latin typeface="Verdana"/>
                <a:cs typeface="Verdana"/>
              </a:rPr>
              <a:t>performance</a:t>
            </a:r>
            <a:r>
              <a:rPr sz="1800" spc="-215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800" spc="-70" dirty="0">
                <a:solidFill>
                  <a:srgbClr val="F7F7F7"/>
                </a:solidFill>
                <a:latin typeface="Verdana"/>
                <a:cs typeface="Verdana"/>
              </a:rPr>
              <a:t>of</a:t>
            </a:r>
            <a:r>
              <a:rPr sz="1800" spc="-21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F7F7F7"/>
                </a:solidFill>
                <a:latin typeface="Verdana"/>
                <a:cs typeface="Verdana"/>
              </a:rPr>
              <a:t>cloud</a:t>
            </a:r>
            <a:r>
              <a:rPr sz="1800" spc="-21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800" spc="-95" dirty="0">
                <a:solidFill>
                  <a:srgbClr val="F7F7F7"/>
                </a:solidFill>
                <a:latin typeface="Verdana"/>
                <a:cs typeface="Verdana"/>
              </a:rPr>
              <a:t>services.</a:t>
            </a:r>
            <a:endParaRPr sz="1800">
              <a:latin typeface="Verdana"/>
              <a:cs typeface="Verdana"/>
            </a:endParaRPr>
          </a:p>
          <a:p>
            <a:pPr marL="235585" marR="458470" indent="-223520">
              <a:lnSpc>
                <a:spcPct val="114599"/>
              </a:lnSpc>
              <a:buAutoNum type="arabicPeriod"/>
              <a:tabLst>
                <a:tab pos="236220" algn="l"/>
              </a:tabLst>
            </a:pPr>
            <a:r>
              <a:rPr sz="1800" spc="-70" dirty="0">
                <a:solidFill>
                  <a:srgbClr val="F7F7F7"/>
                </a:solidFill>
                <a:latin typeface="Verdana"/>
                <a:cs typeface="Verdana"/>
              </a:rPr>
              <a:t>Potential </a:t>
            </a:r>
            <a:r>
              <a:rPr sz="1800" spc="-105" dirty="0">
                <a:solidFill>
                  <a:srgbClr val="F7F7F7"/>
                </a:solidFill>
                <a:latin typeface="Verdana"/>
                <a:cs typeface="Verdana"/>
              </a:rPr>
              <a:t>Vendor </a:t>
            </a:r>
            <a:r>
              <a:rPr sz="1800" spc="-114" dirty="0">
                <a:solidFill>
                  <a:srgbClr val="F7F7F7"/>
                </a:solidFill>
                <a:latin typeface="Verdana"/>
                <a:cs typeface="Verdana"/>
              </a:rPr>
              <a:t>Lock-In: </a:t>
            </a:r>
            <a:r>
              <a:rPr sz="1800" spc="-85" dirty="0">
                <a:solidFill>
                  <a:srgbClr val="F7F7F7"/>
                </a:solidFill>
                <a:latin typeface="Verdana"/>
                <a:cs typeface="Verdana"/>
              </a:rPr>
              <a:t>Cloud </a:t>
            </a:r>
            <a:r>
              <a:rPr sz="1800" spc="-105" dirty="0">
                <a:solidFill>
                  <a:srgbClr val="F7F7F7"/>
                </a:solidFill>
                <a:latin typeface="Verdana"/>
                <a:cs typeface="Verdana"/>
              </a:rPr>
              <a:t>computing </a:t>
            </a:r>
            <a:r>
              <a:rPr sz="1800" spc="-95" dirty="0">
                <a:solidFill>
                  <a:srgbClr val="F7F7F7"/>
                </a:solidFill>
                <a:latin typeface="Verdana"/>
                <a:cs typeface="Verdana"/>
              </a:rPr>
              <a:t>providers </a:t>
            </a:r>
            <a:r>
              <a:rPr sz="1800" spc="-155" dirty="0">
                <a:solidFill>
                  <a:srgbClr val="F7F7F7"/>
                </a:solidFill>
                <a:latin typeface="Verdana"/>
                <a:cs typeface="Verdana"/>
              </a:rPr>
              <a:t>may </a:t>
            </a:r>
            <a:r>
              <a:rPr sz="1800" spc="-90" dirty="0">
                <a:solidFill>
                  <a:srgbClr val="F7F7F7"/>
                </a:solidFill>
                <a:latin typeface="Verdana"/>
                <a:cs typeface="Verdana"/>
              </a:rPr>
              <a:t>use </a:t>
            </a:r>
            <a:r>
              <a:rPr sz="1800" spc="-100" dirty="0">
                <a:solidFill>
                  <a:srgbClr val="F7F7F7"/>
                </a:solidFill>
                <a:latin typeface="Verdana"/>
                <a:cs typeface="Verdana"/>
              </a:rPr>
              <a:t>proprietary </a:t>
            </a:r>
            <a:r>
              <a:rPr sz="1800" spc="-95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800" spc="-90" dirty="0">
                <a:solidFill>
                  <a:srgbClr val="F7F7F7"/>
                </a:solidFill>
                <a:latin typeface="Verdana"/>
                <a:cs typeface="Verdana"/>
              </a:rPr>
              <a:t>technologies, </a:t>
            </a:r>
            <a:r>
              <a:rPr sz="1800" spc="-125" dirty="0">
                <a:solidFill>
                  <a:srgbClr val="F7F7F7"/>
                </a:solidFill>
                <a:latin typeface="Verdana"/>
                <a:cs typeface="Verdana"/>
              </a:rPr>
              <a:t>making </a:t>
            </a:r>
            <a:r>
              <a:rPr sz="1800" spc="-65" dirty="0">
                <a:solidFill>
                  <a:srgbClr val="F7F7F7"/>
                </a:solidFill>
                <a:latin typeface="Verdana"/>
                <a:cs typeface="Verdana"/>
              </a:rPr>
              <a:t>it </a:t>
            </a:r>
            <a:r>
              <a:rPr sz="1800" spc="-60" dirty="0">
                <a:solidFill>
                  <a:srgbClr val="F7F7F7"/>
                </a:solidFill>
                <a:latin typeface="Verdana"/>
                <a:cs typeface="Verdana"/>
              </a:rPr>
              <a:t>difficult </a:t>
            </a:r>
            <a:r>
              <a:rPr sz="1800" spc="-85" dirty="0">
                <a:solidFill>
                  <a:srgbClr val="F7F7F7"/>
                </a:solidFill>
                <a:latin typeface="Verdana"/>
                <a:cs typeface="Verdana"/>
              </a:rPr>
              <a:t>for </a:t>
            </a:r>
            <a:r>
              <a:rPr sz="1800" spc="-90" dirty="0">
                <a:solidFill>
                  <a:srgbClr val="F7F7F7"/>
                </a:solidFill>
                <a:latin typeface="Verdana"/>
                <a:cs typeface="Verdana"/>
              </a:rPr>
              <a:t>users </a:t>
            </a:r>
            <a:r>
              <a:rPr sz="1800" spc="-85" dirty="0">
                <a:solidFill>
                  <a:srgbClr val="F7F7F7"/>
                </a:solidFill>
                <a:latin typeface="Verdana"/>
                <a:cs typeface="Verdana"/>
              </a:rPr>
              <a:t>to </a:t>
            </a:r>
            <a:r>
              <a:rPr sz="1800" spc="-114" dirty="0">
                <a:solidFill>
                  <a:srgbClr val="F7F7F7"/>
                </a:solidFill>
                <a:latin typeface="Verdana"/>
                <a:cs typeface="Verdana"/>
              </a:rPr>
              <a:t>migrate </a:t>
            </a:r>
            <a:r>
              <a:rPr sz="1800" spc="-90" dirty="0">
                <a:solidFill>
                  <a:srgbClr val="F7F7F7"/>
                </a:solidFill>
                <a:latin typeface="Verdana"/>
                <a:cs typeface="Verdana"/>
              </a:rPr>
              <a:t>their </a:t>
            </a:r>
            <a:r>
              <a:rPr sz="1800" spc="-100" dirty="0">
                <a:solidFill>
                  <a:srgbClr val="F7F7F7"/>
                </a:solidFill>
                <a:latin typeface="Verdana"/>
                <a:cs typeface="Verdana"/>
              </a:rPr>
              <a:t>data </a:t>
            </a:r>
            <a:r>
              <a:rPr sz="1800" spc="-105" dirty="0">
                <a:solidFill>
                  <a:srgbClr val="F7F7F7"/>
                </a:solidFill>
                <a:latin typeface="Verdana"/>
                <a:cs typeface="Verdana"/>
              </a:rPr>
              <a:t>and </a:t>
            </a:r>
            <a:r>
              <a:rPr sz="1800" spc="-75" dirty="0">
                <a:solidFill>
                  <a:srgbClr val="F7F7F7"/>
                </a:solidFill>
                <a:latin typeface="Verdana"/>
                <a:cs typeface="Verdana"/>
              </a:rPr>
              <a:t>applications </a:t>
            </a:r>
            <a:r>
              <a:rPr sz="1800" spc="-85" dirty="0">
                <a:solidFill>
                  <a:srgbClr val="F7F7F7"/>
                </a:solidFill>
                <a:latin typeface="Verdana"/>
                <a:cs typeface="Verdana"/>
              </a:rPr>
              <a:t>to </a:t>
            </a:r>
            <a:r>
              <a:rPr sz="1800" spc="-8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800" spc="-105" dirty="0">
                <a:solidFill>
                  <a:srgbClr val="F7F7F7"/>
                </a:solidFill>
                <a:latin typeface="Verdana"/>
                <a:cs typeface="Verdana"/>
              </a:rPr>
              <a:t>another</a:t>
            </a:r>
            <a:r>
              <a:rPr sz="1800" spc="-204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800" spc="-105" dirty="0">
                <a:solidFill>
                  <a:srgbClr val="F7F7F7"/>
                </a:solidFill>
                <a:latin typeface="Verdana"/>
                <a:cs typeface="Verdana"/>
              </a:rPr>
              <a:t>provider.</a:t>
            </a:r>
            <a:r>
              <a:rPr sz="1800" spc="-204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800" spc="-80" dirty="0">
                <a:solidFill>
                  <a:srgbClr val="F7F7F7"/>
                </a:solidFill>
                <a:latin typeface="Verdana"/>
                <a:cs typeface="Verdana"/>
              </a:rPr>
              <a:t>This</a:t>
            </a:r>
            <a:r>
              <a:rPr sz="1800" spc="-204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800" spc="-90" dirty="0">
                <a:solidFill>
                  <a:srgbClr val="F7F7F7"/>
                </a:solidFill>
                <a:latin typeface="Verdana"/>
                <a:cs typeface="Verdana"/>
              </a:rPr>
              <a:t>can</a:t>
            </a:r>
            <a:r>
              <a:rPr sz="1800" spc="-20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800" spc="-80" dirty="0">
                <a:solidFill>
                  <a:srgbClr val="F7F7F7"/>
                </a:solidFill>
                <a:latin typeface="Verdana"/>
                <a:cs typeface="Verdana"/>
              </a:rPr>
              <a:t>result</a:t>
            </a:r>
            <a:r>
              <a:rPr sz="1800" spc="-204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800" spc="-80" dirty="0">
                <a:solidFill>
                  <a:srgbClr val="F7F7F7"/>
                </a:solidFill>
                <a:latin typeface="Verdana"/>
                <a:cs typeface="Verdana"/>
              </a:rPr>
              <a:t>in</a:t>
            </a:r>
            <a:r>
              <a:rPr sz="1800" spc="-204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800" spc="-95" dirty="0">
                <a:solidFill>
                  <a:srgbClr val="F7F7F7"/>
                </a:solidFill>
                <a:latin typeface="Verdana"/>
                <a:cs typeface="Verdana"/>
              </a:rPr>
              <a:t>dependency</a:t>
            </a:r>
            <a:r>
              <a:rPr sz="1800" spc="-20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800" spc="-100" dirty="0">
                <a:solidFill>
                  <a:srgbClr val="F7F7F7"/>
                </a:solidFill>
                <a:latin typeface="Verdana"/>
                <a:cs typeface="Verdana"/>
              </a:rPr>
              <a:t>on</a:t>
            </a:r>
            <a:r>
              <a:rPr sz="1800" spc="-204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800" spc="-95" dirty="0">
                <a:solidFill>
                  <a:srgbClr val="F7F7F7"/>
                </a:solidFill>
                <a:latin typeface="Verdana"/>
                <a:cs typeface="Verdana"/>
              </a:rPr>
              <a:t>the</a:t>
            </a:r>
            <a:r>
              <a:rPr sz="1800" spc="-204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F7F7F7"/>
                </a:solidFill>
                <a:latin typeface="Verdana"/>
                <a:cs typeface="Verdana"/>
              </a:rPr>
              <a:t>cloud</a:t>
            </a:r>
            <a:r>
              <a:rPr sz="1800" spc="-204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800" spc="-100" dirty="0">
                <a:solidFill>
                  <a:srgbClr val="F7F7F7"/>
                </a:solidFill>
                <a:latin typeface="Verdana"/>
                <a:cs typeface="Verdana"/>
              </a:rPr>
              <a:t>provider</a:t>
            </a:r>
            <a:r>
              <a:rPr sz="1800" spc="-20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800" spc="-105" dirty="0">
                <a:solidFill>
                  <a:srgbClr val="F7F7F7"/>
                </a:solidFill>
                <a:latin typeface="Verdana"/>
                <a:cs typeface="Verdana"/>
              </a:rPr>
              <a:t>and</a:t>
            </a:r>
            <a:r>
              <a:rPr sz="1800" spc="-204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800" spc="-80" dirty="0">
                <a:solidFill>
                  <a:srgbClr val="F7F7F7"/>
                </a:solidFill>
                <a:latin typeface="Verdana"/>
                <a:cs typeface="Verdana"/>
              </a:rPr>
              <a:t>potential </a:t>
            </a:r>
            <a:r>
              <a:rPr sz="1800" spc="-615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800" spc="-85" dirty="0">
                <a:solidFill>
                  <a:srgbClr val="F7F7F7"/>
                </a:solidFill>
                <a:latin typeface="Verdana"/>
                <a:cs typeface="Verdana"/>
              </a:rPr>
              <a:t>lock-in.</a:t>
            </a:r>
            <a:endParaRPr sz="1800">
              <a:latin typeface="Verdana"/>
              <a:cs typeface="Verdana"/>
            </a:endParaRPr>
          </a:p>
          <a:p>
            <a:pPr marL="235585" marR="154305" indent="-223520">
              <a:lnSpc>
                <a:spcPct val="114599"/>
              </a:lnSpc>
              <a:buAutoNum type="arabicPeriod"/>
              <a:tabLst>
                <a:tab pos="236220" algn="l"/>
              </a:tabLst>
            </a:pPr>
            <a:r>
              <a:rPr sz="1800" spc="-90" dirty="0">
                <a:solidFill>
                  <a:srgbClr val="F7F7F7"/>
                </a:solidFill>
                <a:latin typeface="Verdana"/>
                <a:cs typeface="Verdana"/>
              </a:rPr>
              <a:t>Limited Control </a:t>
            </a:r>
            <a:r>
              <a:rPr sz="1800" spc="-130" dirty="0">
                <a:solidFill>
                  <a:srgbClr val="F7F7F7"/>
                </a:solidFill>
                <a:latin typeface="Verdana"/>
                <a:cs typeface="Verdana"/>
              </a:rPr>
              <a:t>Over </a:t>
            </a:r>
            <a:r>
              <a:rPr sz="1800" spc="-105" dirty="0">
                <a:solidFill>
                  <a:srgbClr val="F7F7F7"/>
                </a:solidFill>
                <a:latin typeface="Verdana"/>
                <a:cs typeface="Verdana"/>
              </a:rPr>
              <a:t>Infrastructure: </a:t>
            </a:r>
            <a:r>
              <a:rPr sz="1800" spc="-85" dirty="0">
                <a:solidFill>
                  <a:srgbClr val="F7F7F7"/>
                </a:solidFill>
                <a:latin typeface="Verdana"/>
                <a:cs typeface="Verdana"/>
              </a:rPr>
              <a:t>Cloud </a:t>
            </a:r>
            <a:r>
              <a:rPr sz="1800" spc="-90" dirty="0">
                <a:solidFill>
                  <a:srgbClr val="F7F7F7"/>
                </a:solidFill>
                <a:latin typeface="Verdana"/>
                <a:cs typeface="Verdana"/>
              </a:rPr>
              <a:t>users </a:t>
            </a:r>
            <a:r>
              <a:rPr sz="1800" spc="-125" dirty="0">
                <a:solidFill>
                  <a:srgbClr val="F7F7F7"/>
                </a:solidFill>
                <a:latin typeface="Verdana"/>
                <a:cs typeface="Verdana"/>
              </a:rPr>
              <a:t>have </a:t>
            </a:r>
            <a:r>
              <a:rPr sz="1800" spc="-75" dirty="0">
                <a:solidFill>
                  <a:srgbClr val="F7F7F7"/>
                </a:solidFill>
                <a:latin typeface="Verdana"/>
                <a:cs typeface="Verdana"/>
              </a:rPr>
              <a:t>limited control </a:t>
            </a:r>
            <a:r>
              <a:rPr sz="1800" spc="-114" dirty="0">
                <a:solidFill>
                  <a:srgbClr val="F7F7F7"/>
                </a:solidFill>
                <a:latin typeface="Verdana"/>
                <a:cs typeface="Verdana"/>
              </a:rPr>
              <a:t>over </a:t>
            </a:r>
            <a:r>
              <a:rPr sz="1800" spc="-95" dirty="0">
                <a:solidFill>
                  <a:srgbClr val="F7F7F7"/>
                </a:solidFill>
                <a:latin typeface="Verdana"/>
                <a:cs typeface="Verdana"/>
              </a:rPr>
              <a:t>the </a:t>
            </a:r>
            <a:r>
              <a:rPr sz="1800" spc="-9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800" spc="-105" dirty="0">
                <a:solidFill>
                  <a:srgbClr val="F7F7F7"/>
                </a:solidFill>
                <a:latin typeface="Verdana"/>
                <a:cs typeface="Verdana"/>
              </a:rPr>
              <a:t>underlying</a:t>
            </a:r>
            <a:r>
              <a:rPr sz="1800" spc="-204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800" spc="-95" dirty="0">
                <a:solidFill>
                  <a:srgbClr val="F7F7F7"/>
                </a:solidFill>
                <a:latin typeface="Verdana"/>
                <a:cs typeface="Verdana"/>
              </a:rPr>
              <a:t>infrastructure,</a:t>
            </a:r>
            <a:r>
              <a:rPr sz="1800" spc="-204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800" spc="-85" dirty="0">
                <a:solidFill>
                  <a:srgbClr val="F7F7F7"/>
                </a:solidFill>
                <a:latin typeface="Verdana"/>
                <a:cs typeface="Verdana"/>
              </a:rPr>
              <a:t>including</a:t>
            </a:r>
            <a:r>
              <a:rPr sz="1800" spc="-20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800" spc="-105" dirty="0">
                <a:solidFill>
                  <a:srgbClr val="F7F7F7"/>
                </a:solidFill>
                <a:latin typeface="Verdana"/>
                <a:cs typeface="Verdana"/>
              </a:rPr>
              <a:t>hardware</a:t>
            </a:r>
            <a:r>
              <a:rPr sz="1800" spc="-204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800" spc="-105" dirty="0">
                <a:solidFill>
                  <a:srgbClr val="F7F7F7"/>
                </a:solidFill>
                <a:latin typeface="Verdana"/>
                <a:cs typeface="Verdana"/>
              </a:rPr>
              <a:t>and</a:t>
            </a:r>
            <a:r>
              <a:rPr sz="1800" spc="-20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800" spc="-95" dirty="0">
                <a:solidFill>
                  <a:srgbClr val="F7F7F7"/>
                </a:solidFill>
                <a:latin typeface="Verdana"/>
                <a:cs typeface="Verdana"/>
              </a:rPr>
              <a:t>software.</a:t>
            </a:r>
            <a:r>
              <a:rPr sz="1800" spc="-204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800" spc="-80" dirty="0">
                <a:solidFill>
                  <a:srgbClr val="F7F7F7"/>
                </a:solidFill>
                <a:latin typeface="Verdana"/>
                <a:cs typeface="Verdana"/>
              </a:rPr>
              <a:t>This</a:t>
            </a:r>
            <a:r>
              <a:rPr sz="1800" spc="-20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800" spc="-90" dirty="0">
                <a:solidFill>
                  <a:srgbClr val="F7F7F7"/>
                </a:solidFill>
                <a:latin typeface="Verdana"/>
                <a:cs typeface="Verdana"/>
              </a:rPr>
              <a:t>can</a:t>
            </a:r>
            <a:r>
              <a:rPr sz="1800" spc="-204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F7F7F7"/>
                </a:solidFill>
                <a:latin typeface="Verdana"/>
                <a:cs typeface="Verdana"/>
              </a:rPr>
              <a:t>limit</a:t>
            </a:r>
            <a:r>
              <a:rPr sz="1800" spc="-20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800" spc="-95" dirty="0">
                <a:solidFill>
                  <a:srgbClr val="F7F7F7"/>
                </a:solidFill>
                <a:latin typeface="Verdana"/>
                <a:cs typeface="Verdana"/>
              </a:rPr>
              <a:t>the</a:t>
            </a:r>
            <a:r>
              <a:rPr sz="1800" spc="-204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800" spc="-80" dirty="0">
                <a:solidFill>
                  <a:srgbClr val="F7F7F7"/>
                </a:solidFill>
                <a:latin typeface="Verdana"/>
                <a:cs typeface="Verdana"/>
              </a:rPr>
              <a:t>ability</a:t>
            </a:r>
            <a:r>
              <a:rPr sz="1800" spc="-204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800" spc="-85" dirty="0">
                <a:solidFill>
                  <a:srgbClr val="F7F7F7"/>
                </a:solidFill>
                <a:latin typeface="Verdana"/>
                <a:cs typeface="Verdana"/>
              </a:rPr>
              <a:t>to </a:t>
            </a:r>
            <a:r>
              <a:rPr sz="1800" spc="-615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800" spc="-90" dirty="0">
                <a:solidFill>
                  <a:srgbClr val="F7F7F7"/>
                </a:solidFill>
                <a:latin typeface="Verdana"/>
                <a:cs typeface="Verdana"/>
              </a:rPr>
              <a:t>customize</a:t>
            </a:r>
            <a:r>
              <a:rPr sz="1800" spc="-21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800" spc="-95" dirty="0">
                <a:solidFill>
                  <a:srgbClr val="F7F7F7"/>
                </a:solidFill>
                <a:latin typeface="Verdana"/>
                <a:cs typeface="Verdana"/>
              </a:rPr>
              <a:t>the</a:t>
            </a:r>
            <a:r>
              <a:rPr sz="1800" spc="-21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800" spc="-90" dirty="0">
                <a:solidFill>
                  <a:srgbClr val="F7F7F7"/>
                </a:solidFill>
                <a:latin typeface="Verdana"/>
                <a:cs typeface="Verdana"/>
              </a:rPr>
              <a:t>infrastructure</a:t>
            </a:r>
            <a:r>
              <a:rPr sz="1800" spc="-21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800" spc="-85" dirty="0">
                <a:solidFill>
                  <a:srgbClr val="F7F7F7"/>
                </a:solidFill>
                <a:latin typeface="Verdana"/>
                <a:cs typeface="Verdana"/>
              </a:rPr>
              <a:t>to</a:t>
            </a:r>
            <a:r>
              <a:rPr sz="1800" spc="-21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800" spc="-110" dirty="0">
                <a:solidFill>
                  <a:srgbClr val="F7F7F7"/>
                </a:solidFill>
                <a:latin typeface="Verdana"/>
                <a:cs typeface="Verdana"/>
              </a:rPr>
              <a:t>meet</a:t>
            </a:r>
            <a:r>
              <a:rPr sz="1800" spc="-21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F7F7F7"/>
                </a:solidFill>
                <a:latin typeface="Verdana"/>
                <a:cs typeface="Verdana"/>
              </a:rPr>
              <a:t>specific</a:t>
            </a:r>
            <a:r>
              <a:rPr sz="1800" spc="-21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800" spc="-105" dirty="0">
                <a:solidFill>
                  <a:srgbClr val="F7F7F7"/>
                </a:solidFill>
                <a:latin typeface="Verdana"/>
                <a:cs typeface="Verdana"/>
              </a:rPr>
              <a:t>requirements.</a:t>
            </a:r>
            <a:endParaRPr sz="1800">
              <a:latin typeface="Verdana"/>
              <a:cs typeface="Verdana"/>
            </a:endParaRPr>
          </a:p>
          <a:p>
            <a:pPr marL="235585" marR="340995" indent="-223520">
              <a:lnSpc>
                <a:spcPct val="114599"/>
              </a:lnSpc>
              <a:buAutoNum type="arabicPeriod"/>
              <a:tabLst>
                <a:tab pos="236220" algn="l"/>
              </a:tabLst>
            </a:pPr>
            <a:r>
              <a:rPr sz="1800" spc="-105" dirty="0">
                <a:solidFill>
                  <a:srgbClr val="F7F7F7"/>
                </a:solidFill>
                <a:latin typeface="Verdana"/>
                <a:cs typeface="Verdana"/>
              </a:rPr>
              <a:t>Regulatory</a:t>
            </a:r>
            <a:r>
              <a:rPr sz="1800" spc="-204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800" spc="-110" dirty="0">
                <a:solidFill>
                  <a:srgbClr val="F7F7F7"/>
                </a:solidFill>
                <a:latin typeface="Verdana"/>
                <a:cs typeface="Verdana"/>
              </a:rPr>
              <a:t>Compliance:</a:t>
            </a:r>
            <a:r>
              <a:rPr sz="1800" spc="-20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800" spc="-105" dirty="0">
                <a:solidFill>
                  <a:srgbClr val="F7F7F7"/>
                </a:solidFill>
                <a:latin typeface="Verdana"/>
                <a:cs typeface="Verdana"/>
              </a:rPr>
              <a:t>Organizations</a:t>
            </a:r>
            <a:r>
              <a:rPr sz="1800" spc="-20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800" spc="-80" dirty="0">
                <a:solidFill>
                  <a:srgbClr val="F7F7F7"/>
                </a:solidFill>
                <a:latin typeface="Verdana"/>
                <a:cs typeface="Verdana"/>
              </a:rPr>
              <a:t>in</a:t>
            </a:r>
            <a:r>
              <a:rPr sz="1800" spc="-20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800" spc="-95" dirty="0">
                <a:solidFill>
                  <a:srgbClr val="F7F7F7"/>
                </a:solidFill>
                <a:latin typeface="Verdana"/>
                <a:cs typeface="Verdana"/>
              </a:rPr>
              <a:t>regulated</a:t>
            </a:r>
            <a:r>
              <a:rPr sz="1800" spc="-20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800" spc="-85" dirty="0">
                <a:solidFill>
                  <a:srgbClr val="F7F7F7"/>
                </a:solidFill>
                <a:latin typeface="Verdana"/>
                <a:cs typeface="Verdana"/>
              </a:rPr>
              <a:t>industries</a:t>
            </a:r>
            <a:r>
              <a:rPr sz="1800" spc="-20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800" spc="-155" dirty="0">
                <a:solidFill>
                  <a:srgbClr val="F7F7F7"/>
                </a:solidFill>
                <a:latin typeface="Verdana"/>
                <a:cs typeface="Verdana"/>
              </a:rPr>
              <a:t>may</a:t>
            </a:r>
            <a:r>
              <a:rPr sz="1800" spc="-204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F7F7F7"/>
                </a:solidFill>
                <a:latin typeface="Verdana"/>
                <a:cs typeface="Verdana"/>
              </a:rPr>
              <a:t>face</a:t>
            </a:r>
            <a:r>
              <a:rPr sz="1800" spc="-20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800" spc="-85" dirty="0">
                <a:solidFill>
                  <a:srgbClr val="F7F7F7"/>
                </a:solidFill>
                <a:latin typeface="Verdana"/>
                <a:cs typeface="Verdana"/>
              </a:rPr>
              <a:t>challenges</a:t>
            </a:r>
            <a:r>
              <a:rPr sz="1800" spc="-20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800" spc="-80" dirty="0">
                <a:solidFill>
                  <a:srgbClr val="F7F7F7"/>
                </a:solidFill>
                <a:latin typeface="Verdana"/>
                <a:cs typeface="Verdana"/>
              </a:rPr>
              <a:t>in </a:t>
            </a:r>
            <a:r>
              <a:rPr sz="1800" spc="-615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800" spc="-100" dirty="0">
                <a:solidFill>
                  <a:srgbClr val="F7F7F7"/>
                </a:solidFill>
                <a:latin typeface="Verdana"/>
                <a:cs typeface="Verdana"/>
              </a:rPr>
              <a:t>complying </a:t>
            </a:r>
            <a:r>
              <a:rPr sz="1800" spc="-85" dirty="0">
                <a:solidFill>
                  <a:srgbClr val="F7F7F7"/>
                </a:solidFill>
                <a:latin typeface="Verdana"/>
                <a:cs typeface="Verdana"/>
              </a:rPr>
              <a:t>with </a:t>
            </a:r>
            <a:r>
              <a:rPr sz="1800" spc="-100" dirty="0">
                <a:solidFill>
                  <a:srgbClr val="F7F7F7"/>
                </a:solidFill>
                <a:latin typeface="Verdana"/>
                <a:cs typeface="Verdana"/>
              </a:rPr>
              <a:t>data </a:t>
            </a:r>
            <a:r>
              <a:rPr sz="1800" spc="-105" dirty="0">
                <a:solidFill>
                  <a:srgbClr val="F7F7F7"/>
                </a:solidFill>
                <a:latin typeface="Verdana"/>
                <a:cs typeface="Verdana"/>
              </a:rPr>
              <a:t>privacy and </a:t>
            </a:r>
            <a:r>
              <a:rPr sz="1800" spc="-90" dirty="0">
                <a:solidFill>
                  <a:srgbClr val="F7F7F7"/>
                </a:solidFill>
                <a:latin typeface="Verdana"/>
                <a:cs typeface="Verdana"/>
              </a:rPr>
              <a:t>security </a:t>
            </a:r>
            <a:r>
              <a:rPr sz="1800" spc="-95" dirty="0">
                <a:solidFill>
                  <a:srgbClr val="F7F7F7"/>
                </a:solidFill>
                <a:latin typeface="Verdana"/>
                <a:cs typeface="Verdana"/>
              </a:rPr>
              <a:t>regulations </a:t>
            </a:r>
            <a:r>
              <a:rPr sz="1800" spc="-105" dirty="0">
                <a:solidFill>
                  <a:srgbClr val="F7F7F7"/>
                </a:solidFill>
                <a:latin typeface="Verdana"/>
                <a:cs typeface="Verdana"/>
              </a:rPr>
              <a:t>when using </a:t>
            </a:r>
            <a:r>
              <a:rPr sz="1800" spc="-65" dirty="0">
                <a:solidFill>
                  <a:srgbClr val="F7F7F7"/>
                </a:solidFill>
                <a:latin typeface="Verdana"/>
                <a:cs typeface="Verdana"/>
              </a:rPr>
              <a:t>cloud </a:t>
            </a:r>
            <a:r>
              <a:rPr sz="1800" spc="-105" dirty="0">
                <a:solidFill>
                  <a:srgbClr val="F7F7F7"/>
                </a:solidFill>
                <a:latin typeface="Verdana"/>
                <a:cs typeface="Verdana"/>
              </a:rPr>
              <a:t>computing </a:t>
            </a:r>
            <a:r>
              <a:rPr sz="1800" spc="-10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1800" spc="-95" dirty="0">
                <a:solidFill>
                  <a:srgbClr val="F7F7F7"/>
                </a:solidFill>
                <a:latin typeface="Verdana"/>
                <a:cs typeface="Verdana"/>
              </a:rPr>
              <a:t>services.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1261131" y="1028700"/>
            <a:ext cx="5672455" cy="8231505"/>
            <a:chOff x="11261131" y="1028700"/>
            <a:chExt cx="5672455" cy="823150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202620" y="5658823"/>
              <a:ext cx="1390649" cy="128587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323102" y="5658823"/>
              <a:ext cx="1609724" cy="128587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261131" y="5658823"/>
              <a:ext cx="1209674" cy="128587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482650" y="3343761"/>
              <a:ext cx="1028699" cy="128587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650494" y="3343761"/>
              <a:ext cx="1066799" cy="128587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855704" y="3343761"/>
              <a:ext cx="1076324" cy="128587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133339" y="1028700"/>
              <a:ext cx="723899" cy="128587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902409" y="1028700"/>
              <a:ext cx="1028699" cy="128587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884763" y="1028700"/>
              <a:ext cx="990599" cy="128587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401380" y="7973884"/>
              <a:ext cx="971549" cy="128587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566334" y="7973884"/>
              <a:ext cx="809624" cy="128587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5399896" y="7973884"/>
              <a:ext cx="1533524" cy="128587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sp>
          <p:nvSpPr>
            <p:cNvPr id="3" name="object 3"/>
            <p:cNvSpPr/>
            <p:nvPr/>
          </p:nvSpPr>
          <p:spPr>
            <a:xfrm>
              <a:off x="1699057" y="5913137"/>
              <a:ext cx="3810000" cy="913765"/>
            </a:xfrm>
            <a:custGeom>
              <a:avLst/>
              <a:gdLst/>
              <a:ahLst/>
              <a:cxnLst/>
              <a:rect l="l" t="t" r="r" b="b"/>
              <a:pathLst>
                <a:path w="3810000" h="913765">
                  <a:moveTo>
                    <a:pt x="3429861" y="913554"/>
                  </a:moveTo>
                  <a:lnTo>
                    <a:pt x="381000" y="913554"/>
                  </a:lnTo>
                  <a:lnTo>
                    <a:pt x="333208" y="910586"/>
                  </a:lnTo>
                  <a:lnTo>
                    <a:pt x="287187" y="901918"/>
                  </a:lnTo>
                  <a:lnTo>
                    <a:pt x="243296" y="887909"/>
                  </a:lnTo>
                  <a:lnTo>
                    <a:pt x="201890" y="868914"/>
                  </a:lnTo>
                  <a:lnTo>
                    <a:pt x="163326" y="845292"/>
                  </a:lnTo>
                  <a:lnTo>
                    <a:pt x="127962" y="817399"/>
                  </a:lnTo>
                  <a:lnTo>
                    <a:pt x="96155" y="785592"/>
                  </a:lnTo>
                  <a:lnTo>
                    <a:pt x="68262" y="750228"/>
                  </a:lnTo>
                  <a:lnTo>
                    <a:pt x="44640" y="711664"/>
                  </a:lnTo>
                  <a:lnTo>
                    <a:pt x="25645" y="670258"/>
                  </a:lnTo>
                  <a:lnTo>
                    <a:pt x="11636" y="626366"/>
                  </a:lnTo>
                  <a:lnTo>
                    <a:pt x="2968" y="580346"/>
                  </a:lnTo>
                  <a:lnTo>
                    <a:pt x="0" y="532554"/>
                  </a:lnTo>
                  <a:lnTo>
                    <a:pt x="0" y="381000"/>
                  </a:lnTo>
                  <a:lnTo>
                    <a:pt x="2968" y="333208"/>
                  </a:lnTo>
                  <a:lnTo>
                    <a:pt x="11636" y="287187"/>
                  </a:lnTo>
                  <a:lnTo>
                    <a:pt x="25645" y="243296"/>
                  </a:lnTo>
                  <a:lnTo>
                    <a:pt x="44640" y="201889"/>
                  </a:lnTo>
                  <a:lnTo>
                    <a:pt x="68262" y="163326"/>
                  </a:lnTo>
                  <a:lnTo>
                    <a:pt x="96155" y="127962"/>
                  </a:lnTo>
                  <a:lnTo>
                    <a:pt x="127962" y="96155"/>
                  </a:lnTo>
                  <a:lnTo>
                    <a:pt x="163326" y="68262"/>
                  </a:lnTo>
                  <a:lnTo>
                    <a:pt x="201890" y="44640"/>
                  </a:lnTo>
                  <a:lnTo>
                    <a:pt x="243296" y="25645"/>
                  </a:lnTo>
                  <a:lnTo>
                    <a:pt x="287187" y="11636"/>
                  </a:lnTo>
                  <a:lnTo>
                    <a:pt x="333208" y="2968"/>
                  </a:lnTo>
                  <a:lnTo>
                    <a:pt x="381000" y="0"/>
                  </a:lnTo>
                  <a:lnTo>
                    <a:pt x="3429861" y="0"/>
                  </a:lnTo>
                  <a:lnTo>
                    <a:pt x="3477653" y="2968"/>
                  </a:lnTo>
                  <a:lnTo>
                    <a:pt x="3523674" y="11636"/>
                  </a:lnTo>
                  <a:lnTo>
                    <a:pt x="3567565" y="25645"/>
                  </a:lnTo>
                  <a:lnTo>
                    <a:pt x="3608972" y="44640"/>
                  </a:lnTo>
                  <a:lnTo>
                    <a:pt x="3647535" y="68262"/>
                  </a:lnTo>
                  <a:lnTo>
                    <a:pt x="3682899" y="96155"/>
                  </a:lnTo>
                  <a:lnTo>
                    <a:pt x="3714706" y="127962"/>
                  </a:lnTo>
                  <a:lnTo>
                    <a:pt x="3742599" y="163326"/>
                  </a:lnTo>
                  <a:lnTo>
                    <a:pt x="3766221" y="201889"/>
                  </a:lnTo>
                  <a:lnTo>
                    <a:pt x="3785216" y="243296"/>
                  </a:lnTo>
                  <a:lnTo>
                    <a:pt x="3799225" y="287187"/>
                  </a:lnTo>
                  <a:lnTo>
                    <a:pt x="3807893" y="333208"/>
                  </a:lnTo>
                  <a:lnTo>
                    <a:pt x="3809404" y="357534"/>
                  </a:lnTo>
                  <a:lnTo>
                    <a:pt x="3809404" y="556020"/>
                  </a:lnTo>
                  <a:lnTo>
                    <a:pt x="3799225" y="626366"/>
                  </a:lnTo>
                  <a:lnTo>
                    <a:pt x="3785216" y="670258"/>
                  </a:lnTo>
                  <a:lnTo>
                    <a:pt x="3766221" y="711664"/>
                  </a:lnTo>
                  <a:lnTo>
                    <a:pt x="3742599" y="750228"/>
                  </a:lnTo>
                  <a:lnTo>
                    <a:pt x="3714706" y="785592"/>
                  </a:lnTo>
                  <a:lnTo>
                    <a:pt x="3682899" y="817399"/>
                  </a:lnTo>
                  <a:lnTo>
                    <a:pt x="3647535" y="845292"/>
                  </a:lnTo>
                  <a:lnTo>
                    <a:pt x="3608972" y="868914"/>
                  </a:lnTo>
                  <a:lnTo>
                    <a:pt x="3567565" y="887909"/>
                  </a:lnTo>
                  <a:lnTo>
                    <a:pt x="3523674" y="901918"/>
                  </a:lnTo>
                  <a:lnTo>
                    <a:pt x="3477653" y="910586"/>
                  </a:lnTo>
                  <a:lnTo>
                    <a:pt x="3429861" y="913554"/>
                  </a:lnTo>
                  <a:close/>
                </a:path>
              </a:pathLst>
            </a:custGeom>
            <a:solidFill>
              <a:srgbClr val="FF00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" y="7514952"/>
              <a:ext cx="8910611" cy="2771928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016000" y="2913360"/>
            <a:ext cx="1671320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0" spc="465" dirty="0">
                <a:solidFill>
                  <a:srgbClr val="F7F7F7"/>
                </a:solidFill>
                <a:latin typeface="Lucida Sans Unicode"/>
                <a:cs typeface="Lucida Sans Unicode"/>
              </a:rPr>
              <a:t>a</a:t>
            </a:r>
            <a:r>
              <a:rPr sz="7000" spc="-70" dirty="0">
                <a:solidFill>
                  <a:srgbClr val="F7F7F7"/>
                </a:solidFill>
                <a:latin typeface="Lucida Sans Unicode"/>
                <a:cs typeface="Lucida Sans Unicode"/>
              </a:rPr>
              <a:t>n</a:t>
            </a:r>
            <a:r>
              <a:rPr sz="7000" spc="-75" dirty="0">
                <a:solidFill>
                  <a:srgbClr val="F7F7F7"/>
                </a:solidFill>
                <a:latin typeface="Lucida Sans Unicode"/>
                <a:cs typeface="Lucida Sans Unicode"/>
              </a:rPr>
              <a:t>d</a:t>
            </a:r>
            <a:endParaRPr sz="70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16000" y="3980159"/>
            <a:ext cx="6448425" cy="273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0" spc="160" dirty="0">
                <a:solidFill>
                  <a:srgbClr val="F7F7F7"/>
                </a:solidFill>
                <a:latin typeface="Lucida Sans Unicode"/>
                <a:cs typeface="Lucida Sans Unicode"/>
              </a:rPr>
              <a:t>advancements</a:t>
            </a:r>
            <a:endParaRPr sz="7000">
              <a:latin typeface="Lucida Sans Unicode"/>
              <a:cs typeface="Lucida Sans Unicode"/>
            </a:endParaRPr>
          </a:p>
          <a:p>
            <a:pPr marR="1263015" algn="ctr">
              <a:lnSpc>
                <a:spcPct val="100000"/>
              </a:lnSpc>
              <a:spcBef>
                <a:spcPts val="8120"/>
              </a:spcBef>
            </a:pPr>
            <a:r>
              <a:rPr sz="4000" b="1" spc="-345" dirty="0">
                <a:solidFill>
                  <a:srgbClr val="F7F7F7"/>
                </a:solidFill>
                <a:latin typeface="Tahoma"/>
                <a:cs typeface="Tahoma"/>
              </a:rPr>
              <a:t>H</a:t>
            </a:r>
            <a:r>
              <a:rPr sz="4000" b="1" spc="-120" dirty="0">
                <a:solidFill>
                  <a:srgbClr val="F7F7F7"/>
                </a:solidFill>
                <a:latin typeface="Tahoma"/>
                <a:cs typeface="Tahoma"/>
              </a:rPr>
              <a:t>y</a:t>
            </a:r>
            <a:r>
              <a:rPr sz="4000" b="1" spc="-85" dirty="0">
                <a:solidFill>
                  <a:srgbClr val="F7F7F7"/>
                </a:solidFill>
                <a:latin typeface="Tahoma"/>
                <a:cs typeface="Tahoma"/>
              </a:rPr>
              <a:t>b</a:t>
            </a:r>
            <a:r>
              <a:rPr sz="4000" b="1" spc="-145" dirty="0">
                <a:solidFill>
                  <a:srgbClr val="F7F7F7"/>
                </a:solidFill>
                <a:latin typeface="Tahoma"/>
                <a:cs typeface="Tahoma"/>
              </a:rPr>
              <a:t>r</a:t>
            </a:r>
            <a:r>
              <a:rPr sz="4000" b="1" spc="-30" dirty="0">
                <a:solidFill>
                  <a:srgbClr val="F7F7F7"/>
                </a:solidFill>
                <a:latin typeface="Tahoma"/>
                <a:cs typeface="Tahoma"/>
              </a:rPr>
              <a:t>i</a:t>
            </a:r>
            <a:r>
              <a:rPr sz="4000" b="1" spc="-70" dirty="0">
                <a:solidFill>
                  <a:srgbClr val="F7F7F7"/>
                </a:solidFill>
                <a:latin typeface="Tahoma"/>
                <a:cs typeface="Tahoma"/>
              </a:rPr>
              <a:t>d</a:t>
            </a:r>
            <a:r>
              <a:rPr sz="4000" b="1" spc="-254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4000" b="1" spc="105" dirty="0">
                <a:solidFill>
                  <a:srgbClr val="F7F7F7"/>
                </a:solidFill>
                <a:latin typeface="Tahoma"/>
                <a:cs typeface="Tahoma"/>
              </a:rPr>
              <a:t>C</a:t>
            </a:r>
            <a:r>
              <a:rPr sz="4000" b="1" spc="190" dirty="0">
                <a:solidFill>
                  <a:srgbClr val="F7F7F7"/>
                </a:solidFill>
                <a:latin typeface="Tahoma"/>
                <a:cs typeface="Tahoma"/>
              </a:rPr>
              <a:t>l</a:t>
            </a:r>
            <a:r>
              <a:rPr sz="4000" b="1" spc="-140" dirty="0">
                <a:solidFill>
                  <a:srgbClr val="F7F7F7"/>
                </a:solidFill>
                <a:latin typeface="Tahoma"/>
                <a:cs typeface="Tahoma"/>
              </a:rPr>
              <a:t>o</a:t>
            </a:r>
            <a:r>
              <a:rPr sz="4000" b="1" spc="-215" dirty="0">
                <a:solidFill>
                  <a:srgbClr val="F7F7F7"/>
                </a:solidFill>
                <a:latin typeface="Tahoma"/>
                <a:cs typeface="Tahoma"/>
              </a:rPr>
              <a:t>u</a:t>
            </a:r>
            <a:r>
              <a:rPr sz="4000" b="1" spc="-70" dirty="0">
                <a:solidFill>
                  <a:srgbClr val="F7F7F7"/>
                </a:solidFill>
                <a:latin typeface="Tahoma"/>
                <a:cs typeface="Tahoma"/>
              </a:rPr>
              <a:t>d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732387" y="7316681"/>
            <a:ext cx="2748915" cy="916305"/>
          </a:xfrm>
          <a:custGeom>
            <a:avLst/>
            <a:gdLst/>
            <a:ahLst/>
            <a:cxnLst/>
            <a:rect l="l" t="t" r="r" b="b"/>
            <a:pathLst>
              <a:path w="2748915" h="916304">
                <a:moveTo>
                  <a:pt x="2440466" y="916185"/>
                </a:moveTo>
                <a:lnTo>
                  <a:pt x="317268" y="916185"/>
                </a:lnTo>
                <a:lnTo>
                  <a:pt x="287187" y="910520"/>
                </a:lnTo>
                <a:lnTo>
                  <a:pt x="243296" y="896510"/>
                </a:lnTo>
                <a:lnTo>
                  <a:pt x="201889" y="877516"/>
                </a:lnTo>
                <a:lnTo>
                  <a:pt x="163326" y="853893"/>
                </a:lnTo>
                <a:lnTo>
                  <a:pt x="127962" y="826000"/>
                </a:lnTo>
                <a:lnTo>
                  <a:pt x="96155" y="794193"/>
                </a:lnTo>
                <a:lnTo>
                  <a:pt x="68262" y="758829"/>
                </a:lnTo>
                <a:lnTo>
                  <a:pt x="44640" y="720266"/>
                </a:lnTo>
                <a:lnTo>
                  <a:pt x="25645" y="678860"/>
                </a:lnTo>
                <a:lnTo>
                  <a:pt x="11636" y="634968"/>
                </a:lnTo>
                <a:lnTo>
                  <a:pt x="2968" y="588948"/>
                </a:lnTo>
                <a:lnTo>
                  <a:pt x="0" y="541156"/>
                </a:lnTo>
                <a:lnTo>
                  <a:pt x="0" y="381000"/>
                </a:lnTo>
                <a:lnTo>
                  <a:pt x="2968" y="333208"/>
                </a:lnTo>
                <a:lnTo>
                  <a:pt x="11636" y="287187"/>
                </a:lnTo>
                <a:lnTo>
                  <a:pt x="25645" y="243295"/>
                </a:lnTo>
                <a:lnTo>
                  <a:pt x="44640" y="201889"/>
                </a:lnTo>
                <a:lnTo>
                  <a:pt x="68262" y="163326"/>
                </a:lnTo>
                <a:lnTo>
                  <a:pt x="96155" y="127962"/>
                </a:lnTo>
                <a:lnTo>
                  <a:pt x="127962" y="96155"/>
                </a:lnTo>
                <a:lnTo>
                  <a:pt x="163326" y="68262"/>
                </a:lnTo>
                <a:lnTo>
                  <a:pt x="201889" y="44640"/>
                </a:lnTo>
                <a:lnTo>
                  <a:pt x="243296" y="25645"/>
                </a:lnTo>
                <a:lnTo>
                  <a:pt x="287187" y="11636"/>
                </a:lnTo>
                <a:lnTo>
                  <a:pt x="333208" y="2968"/>
                </a:lnTo>
                <a:lnTo>
                  <a:pt x="381000" y="0"/>
                </a:lnTo>
                <a:lnTo>
                  <a:pt x="2376735" y="0"/>
                </a:lnTo>
                <a:lnTo>
                  <a:pt x="2424527" y="2968"/>
                </a:lnTo>
                <a:lnTo>
                  <a:pt x="2470547" y="11636"/>
                </a:lnTo>
                <a:lnTo>
                  <a:pt x="2514439" y="25645"/>
                </a:lnTo>
                <a:lnTo>
                  <a:pt x="2555845" y="44640"/>
                </a:lnTo>
                <a:lnTo>
                  <a:pt x="2594408" y="68262"/>
                </a:lnTo>
                <a:lnTo>
                  <a:pt x="2629772" y="96155"/>
                </a:lnTo>
                <a:lnTo>
                  <a:pt x="2661579" y="127962"/>
                </a:lnTo>
                <a:lnTo>
                  <a:pt x="2689472" y="163326"/>
                </a:lnTo>
                <a:lnTo>
                  <a:pt x="2713095" y="201889"/>
                </a:lnTo>
                <a:lnTo>
                  <a:pt x="2732089" y="243295"/>
                </a:lnTo>
                <a:lnTo>
                  <a:pt x="2746099" y="287187"/>
                </a:lnTo>
                <a:lnTo>
                  <a:pt x="2748557" y="300241"/>
                </a:lnTo>
                <a:lnTo>
                  <a:pt x="2748557" y="621915"/>
                </a:lnTo>
                <a:lnTo>
                  <a:pt x="2732089" y="678860"/>
                </a:lnTo>
                <a:lnTo>
                  <a:pt x="2713095" y="720266"/>
                </a:lnTo>
                <a:lnTo>
                  <a:pt x="2689472" y="758829"/>
                </a:lnTo>
                <a:lnTo>
                  <a:pt x="2661579" y="794193"/>
                </a:lnTo>
                <a:lnTo>
                  <a:pt x="2629772" y="826000"/>
                </a:lnTo>
                <a:lnTo>
                  <a:pt x="2594408" y="853893"/>
                </a:lnTo>
                <a:lnTo>
                  <a:pt x="2555845" y="877516"/>
                </a:lnTo>
                <a:lnTo>
                  <a:pt x="2514439" y="896510"/>
                </a:lnTo>
                <a:lnTo>
                  <a:pt x="2470547" y="910520"/>
                </a:lnTo>
                <a:lnTo>
                  <a:pt x="2440466" y="916185"/>
                </a:lnTo>
                <a:close/>
              </a:path>
            </a:pathLst>
          </a:custGeom>
          <a:solidFill>
            <a:srgbClr val="FF00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757787" y="7535819"/>
            <a:ext cx="24352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20" dirty="0">
                <a:solidFill>
                  <a:srgbClr val="F7F7F7"/>
                </a:solidFill>
                <a:latin typeface="Tahoma"/>
                <a:cs typeface="Tahoma"/>
              </a:rPr>
              <a:t>Multi-Cloud</a:t>
            </a:r>
            <a:endParaRPr sz="3200">
              <a:latin typeface="Tahoma"/>
              <a:cs typeface="Tahom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2573534" y="0"/>
            <a:ext cx="5721985" cy="9522460"/>
            <a:chOff x="12573534" y="0"/>
            <a:chExt cx="5721985" cy="9522460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573534" y="0"/>
              <a:ext cx="5721859" cy="438606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008152" y="9007154"/>
              <a:ext cx="504824" cy="50482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211033" y="9145948"/>
              <a:ext cx="131415" cy="228599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1016000" y="933577"/>
            <a:ext cx="5604510" cy="2005330"/>
          </a:xfrm>
          <a:prstGeom prst="rect">
            <a:avLst/>
          </a:prstGeom>
        </p:spPr>
        <p:txBody>
          <a:bodyPr vert="horz" wrap="square" lIns="0" tIns="150495" rIns="0" bIns="0" rtlCol="0">
            <a:spAutoFit/>
          </a:bodyPr>
          <a:lstStyle/>
          <a:p>
            <a:pPr marL="670560">
              <a:lnSpc>
                <a:spcPct val="100000"/>
              </a:lnSpc>
              <a:spcBef>
                <a:spcPts val="1185"/>
              </a:spcBef>
            </a:pPr>
            <a:r>
              <a:rPr sz="2200" b="1" spc="-45" dirty="0">
                <a:solidFill>
                  <a:srgbClr val="F7F7F7"/>
                </a:solidFill>
                <a:latin typeface="Tahoma"/>
                <a:cs typeface="Tahoma"/>
              </a:rPr>
              <a:t>C</a:t>
            </a:r>
            <a:r>
              <a:rPr sz="2200" b="1" spc="-5" dirty="0">
                <a:solidFill>
                  <a:srgbClr val="F7F7F7"/>
                </a:solidFill>
                <a:latin typeface="Tahoma"/>
                <a:cs typeface="Tahoma"/>
              </a:rPr>
              <a:t>l</a:t>
            </a:r>
            <a:r>
              <a:rPr sz="2200" b="1" spc="-125" dirty="0">
                <a:solidFill>
                  <a:srgbClr val="F7F7F7"/>
                </a:solidFill>
                <a:latin typeface="Tahoma"/>
                <a:cs typeface="Tahoma"/>
              </a:rPr>
              <a:t>o</a:t>
            </a:r>
            <a:r>
              <a:rPr sz="2200" b="1" spc="-105" dirty="0">
                <a:solidFill>
                  <a:srgbClr val="F7F7F7"/>
                </a:solidFill>
                <a:latin typeface="Tahoma"/>
                <a:cs typeface="Tahoma"/>
              </a:rPr>
              <a:t>u</a:t>
            </a:r>
            <a:r>
              <a:rPr sz="2200" b="1" spc="-50" dirty="0">
                <a:solidFill>
                  <a:srgbClr val="F7F7F7"/>
                </a:solidFill>
                <a:latin typeface="Tahoma"/>
                <a:cs typeface="Tahoma"/>
              </a:rPr>
              <a:t>d</a:t>
            </a:r>
            <a:r>
              <a:rPr sz="2200" b="1" spc="-130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2200" b="1" spc="-45" dirty="0">
                <a:solidFill>
                  <a:srgbClr val="F7F7F7"/>
                </a:solidFill>
                <a:latin typeface="Tahoma"/>
                <a:cs typeface="Tahoma"/>
              </a:rPr>
              <a:t>C</a:t>
            </a:r>
            <a:r>
              <a:rPr sz="2200" b="1" spc="-125" dirty="0">
                <a:solidFill>
                  <a:srgbClr val="F7F7F7"/>
                </a:solidFill>
                <a:latin typeface="Tahoma"/>
                <a:cs typeface="Tahoma"/>
              </a:rPr>
              <a:t>o</a:t>
            </a:r>
            <a:r>
              <a:rPr sz="2200" b="1" spc="-140" dirty="0">
                <a:solidFill>
                  <a:srgbClr val="F7F7F7"/>
                </a:solidFill>
                <a:latin typeface="Tahoma"/>
                <a:cs typeface="Tahoma"/>
              </a:rPr>
              <a:t>m</a:t>
            </a:r>
            <a:r>
              <a:rPr sz="2200" b="1" spc="-55" dirty="0">
                <a:solidFill>
                  <a:srgbClr val="F7F7F7"/>
                </a:solidFill>
                <a:latin typeface="Tahoma"/>
                <a:cs typeface="Tahoma"/>
              </a:rPr>
              <a:t>p</a:t>
            </a:r>
            <a:r>
              <a:rPr sz="2200" b="1" spc="-105" dirty="0">
                <a:solidFill>
                  <a:srgbClr val="F7F7F7"/>
                </a:solidFill>
                <a:latin typeface="Tahoma"/>
                <a:cs typeface="Tahoma"/>
              </a:rPr>
              <a:t>u</a:t>
            </a:r>
            <a:r>
              <a:rPr sz="2200" b="1" spc="-80" dirty="0">
                <a:solidFill>
                  <a:srgbClr val="F7F7F7"/>
                </a:solidFill>
                <a:latin typeface="Tahoma"/>
                <a:cs typeface="Tahoma"/>
              </a:rPr>
              <a:t>t</a:t>
            </a:r>
            <a:r>
              <a:rPr sz="2200" b="1" spc="-40" dirty="0">
                <a:solidFill>
                  <a:srgbClr val="F7F7F7"/>
                </a:solidFill>
                <a:latin typeface="Tahoma"/>
                <a:cs typeface="Tahoma"/>
              </a:rPr>
              <a:t>i</a:t>
            </a:r>
            <a:r>
              <a:rPr sz="2200" b="1" spc="-105" dirty="0">
                <a:solidFill>
                  <a:srgbClr val="F7F7F7"/>
                </a:solidFill>
                <a:latin typeface="Tahoma"/>
                <a:cs typeface="Tahoma"/>
              </a:rPr>
              <a:t>n</a:t>
            </a:r>
            <a:r>
              <a:rPr sz="2200" b="1" spc="-175" dirty="0">
                <a:solidFill>
                  <a:srgbClr val="F7F7F7"/>
                </a:solidFill>
                <a:latin typeface="Tahoma"/>
                <a:cs typeface="Tahoma"/>
              </a:rPr>
              <a:t>g</a:t>
            </a:r>
            <a:endParaRPr sz="2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7000" spc="-200" dirty="0">
                <a:solidFill>
                  <a:srgbClr val="F7F7F7"/>
                </a:solidFill>
                <a:latin typeface="Lucida Sans Unicode"/>
                <a:cs typeface="Lucida Sans Unicode"/>
              </a:rPr>
              <a:t>N</a:t>
            </a:r>
            <a:r>
              <a:rPr sz="7000" spc="175" dirty="0">
                <a:solidFill>
                  <a:srgbClr val="F7F7F7"/>
                </a:solidFill>
                <a:latin typeface="Lucida Sans Unicode"/>
                <a:cs typeface="Lucida Sans Unicode"/>
              </a:rPr>
              <a:t>e</a:t>
            </a:r>
            <a:r>
              <a:rPr sz="7000" spc="325" dirty="0">
                <a:solidFill>
                  <a:srgbClr val="F7F7F7"/>
                </a:solidFill>
                <a:latin typeface="Lucida Sans Unicode"/>
                <a:cs typeface="Lucida Sans Unicode"/>
              </a:rPr>
              <a:t>w</a:t>
            </a:r>
            <a:r>
              <a:rPr sz="7000" spc="-605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7000" spc="-140" dirty="0">
                <a:solidFill>
                  <a:srgbClr val="F7F7F7"/>
                </a:solidFill>
                <a:latin typeface="Lucida Sans Unicode"/>
                <a:cs typeface="Lucida Sans Unicode"/>
              </a:rPr>
              <a:t>u</a:t>
            </a:r>
            <a:r>
              <a:rPr sz="7000" spc="-60" dirty="0">
                <a:solidFill>
                  <a:srgbClr val="F7F7F7"/>
                </a:solidFill>
                <a:latin typeface="Lucida Sans Unicode"/>
                <a:cs typeface="Lucida Sans Unicode"/>
              </a:rPr>
              <a:t>p</a:t>
            </a:r>
            <a:r>
              <a:rPr sz="7000" spc="-80" dirty="0">
                <a:solidFill>
                  <a:srgbClr val="F7F7F7"/>
                </a:solidFill>
                <a:latin typeface="Lucida Sans Unicode"/>
                <a:cs typeface="Lucida Sans Unicode"/>
              </a:rPr>
              <a:t>d</a:t>
            </a:r>
            <a:r>
              <a:rPr sz="7000" spc="465" dirty="0">
                <a:solidFill>
                  <a:srgbClr val="F7F7F7"/>
                </a:solidFill>
                <a:latin typeface="Lucida Sans Unicode"/>
                <a:cs typeface="Lucida Sans Unicode"/>
              </a:rPr>
              <a:t>a</a:t>
            </a:r>
            <a:r>
              <a:rPr sz="7000" spc="125" dirty="0">
                <a:solidFill>
                  <a:srgbClr val="F7F7F7"/>
                </a:solidFill>
                <a:latin typeface="Lucida Sans Unicode"/>
                <a:cs typeface="Lucida Sans Unicode"/>
              </a:rPr>
              <a:t>t</a:t>
            </a:r>
            <a:r>
              <a:rPr sz="7000" spc="175" dirty="0">
                <a:solidFill>
                  <a:srgbClr val="F7F7F7"/>
                </a:solidFill>
                <a:latin typeface="Lucida Sans Unicode"/>
                <a:cs typeface="Lucida Sans Unicode"/>
              </a:rPr>
              <a:t>e</a:t>
            </a:r>
            <a:r>
              <a:rPr sz="7000" spc="-100" dirty="0">
                <a:solidFill>
                  <a:srgbClr val="F7F7F7"/>
                </a:solidFill>
                <a:latin typeface="Lucida Sans Unicode"/>
                <a:cs typeface="Lucida Sans Unicode"/>
              </a:rPr>
              <a:t>s</a:t>
            </a:r>
            <a:endParaRPr sz="7000">
              <a:latin typeface="Lucida Sans Unicode"/>
              <a:cs typeface="Lucida Sans Unicode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030613" y="1029777"/>
            <a:ext cx="8047990" cy="2421255"/>
            <a:chOff x="1030613" y="1029777"/>
            <a:chExt cx="8047990" cy="2421255"/>
          </a:xfrm>
        </p:grpSpPr>
        <p:sp>
          <p:nvSpPr>
            <p:cNvPr id="15" name="object 15"/>
            <p:cNvSpPr/>
            <p:nvPr/>
          </p:nvSpPr>
          <p:spPr>
            <a:xfrm>
              <a:off x="1030613" y="1029777"/>
              <a:ext cx="472440" cy="483870"/>
            </a:xfrm>
            <a:custGeom>
              <a:avLst/>
              <a:gdLst/>
              <a:ahLst/>
              <a:cxnLst/>
              <a:rect l="l" t="t" r="r" b="b"/>
              <a:pathLst>
                <a:path w="472440" h="483869">
                  <a:moveTo>
                    <a:pt x="236217" y="483700"/>
                  </a:moveTo>
                  <a:lnTo>
                    <a:pt x="3837" y="253584"/>
                  </a:lnTo>
                  <a:lnTo>
                    <a:pt x="2444" y="251514"/>
                  </a:lnTo>
                  <a:lnTo>
                    <a:pt x="488" y="246826"/>
                  </a:lnTo>
                  <a:lnTo>
                    <a:pt x="0" y="244386"/>
                  </a:lnTo>
                  <a:lnTo>
                    <a:pt x="0" y="239313"/>
                  </a:lnTo>
                  <a:lnTo>
                    <a:pt x="488" y="236873"/>
                  </a:lnTo>
                  <a:lnTo>
                    <a:pt x="2444" y="232185"/>
                  </a:lnTo>
                  <a:lnTo>
                    <a:pt x="3837" y="230114"/>
                  </a:lnTo>
                  <a:lnTo>
                    <a:pt x="236217" y="0"/>
                  </a:lnTo>
                  <a:lnTo>
                    <a:pt x="408217" y="170317"/>
                  </a:lnTo>
                  <a:lnTo>
                    <a:pt x="236217" y="170317"/>
                  </a:lnTo>
                  <a:lnTo>
                    <a:pt x="164002" y="241826"/>
                  </a:lnTo>
                  <a:lnTo>
                    <a:pt x="236217" y="313335"/>
                  </a:lnTo>
                  <a:lnTo>
                    <a:pt x="408259" y="313335"/>
                  </a:lnTo>
                  <a:lnTo>
                    <a:pt x="236217" y="483700"/>
                  </a:lnTo>
                  <a:close/>
                </a:path>
                <a:path w="472440" h="483869">
                  <a:moveTo>
                    <a:pt x="408259" y="313335"/>
                  </a:moveTo>
                  <a:lnTo>
                    <a:pt x="236217" y="313335"/>
                  </a:lnTo>
                  <a:lnTo>
                    <a:pt x="308432" y="241826"/>
                  </a:lnTo>
                  <a:lnTo>
                    <a:pt x="236217" y="170317"/>
                  </a:lnTo>
                  <a:lnTo>
                    <a:pt x="408217" y="170317"/>
                  </a:lnTo>
                  <a:lnTo>
                    <a:pt x="468598" y="230115"/>
                  </a:lnTo>
                  <a:lnTo>
                    <a:pt x="469990" y="232185"/>
                  </a:lnTo>
                  <a:lnTo>
                    <a:pt x="471946" y="236873"/>
                  </a:lnTo>
                  <a:lnTo>
                    <a:pt x="472435" y="239313"/>
                  </a:lnTo>
                  <a:lnTo>
                    <a:pt x="472435" y="244386"/>
                  </a:lnTo>
                  <a:lnTo>
                    <a:pt x="471946" y="246826"/>
                  </a:lnTo>
                  <a:lnTo>
                    <a:pt x="469990" y="251514"/>
                  </a:lnTo>
                  <a:lnTo>
                    <a:pt x="468598" y="253585"/>
                  </a:lnTo>
                  <a:lnTo>
                    <a:pt x="408259" y="313335"/>
                  </a:lnTo>
                  <a:close/>
                </a:path>
              </a:pathLst>
            </a:custGeom>
            <a:solidFill>
              <a:srgbClr val="25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07804" y="1030817"/>
              <a:ext cx="317384" cy="477003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963831" y="3336203"/>
              <a:ext cx="114300" cy="114299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7022366" y="594581"/>
            <a:ext cx="9465310" cy="297243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2973705">
              <a:lnSpc>
                <a:spcPts val="3300"/>
              </a:lnSpc>
              <a:spcBef>
                <a:spcPts val="265"/>
              </a:spcBef>
            </a:pPr>
            <a:r>
              <a:rPr sz="2800" b="1" spc="75" dirty="0">
                <a:solidFill>
                  <a:srgbClr val="F7F7F7"/>
                </a:solidFill>
                <a:latin typeface="Tahoma"/>
                <a:cs typeface="Tahoma"/>
              </a:rPr>
              <a:t>C</a:t>
            </a:r>
            <a:r>
              <a:rPr sz="2800" b="1" spc="130" dirty="0">
                <a:solidFill>
                  <a:srgbClr val="F7F7F7"/>
                </a:solidFill>
                <a:latin typeface="Tahoma"/>
                <a:cs typeface="Tahoma"/>
              </a:rPr>
              <a:t>l</a:t>
            </a:r>
            <a:r>
              <a:rPr sz="2800" b="1" spc="-95" dirty="0">
                <a:solidFill>
                  <a:srgbClr val="F7F7F7"/>
                </a:solidFill>
                <a:latin typeface="Tahoma"/>
                <a:cs typeface="Tahoma"/>
              </a:rPr>
              <a:t>o</a:t>
            </a:r>
            <a:r>
              <a:rPr sz="2800" b="1" spc="-150" dirty="0">
                <a:solidFill>
                  <a:srgbClr val="F7F7F7"/>
                </a:solidFill>
                <a:latin typeface="Tahoma"/>
                <a:cs typeface="Tahoma"/>
              </a:rPr>
              <a:t>u</a:t>
            </a:r>
            <a:r>
              <a:rPr sz="2800" b="1" spc="-50" dirty="0">
                <a:solidFill>
                  <a:srgbClr val="F7F7F7"/>
                </a:solidFill>
                <a:latin typeface="Tahoma"/>
                <a:cs typeface="Tahoma"/>
              </a:rPr>
              <a:t>d</a:t>
            </a:r>
            <a:r>
              <a:rPr sz="2800" b="1" spc="-180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2800" b="1" spc="120" dirty="0">
                <a:solidFill>
                  <a:srgbClr val="F7F7F7"/>
                </a:solidFill>
                <a:latin typeface="Tahoma"/>
                <a:cs typeface="Tahoma"/>
              </a:rPr>
              <a:t>c</a:t>
            </a:r>
            <a:r>
              <a:rPr sz="2800" b="1" spc="-95" dirty="0">
                <a:solidFill>
                  <a:srgbClr val="F7F7F7"/>
                </a:solidFill>
                <a:latin typeface="Tahoma"/>
                <a:cs typeface="Tahoma"/>
              </a:rPr>
              <a:t>o</a:t>
            </a:r>
            <a:r>
              <a:rPr sz="2800" b="1" spc="-135" dirty="0">
                <a:solidFill>
                  <a:srgbClr val="F7F7F7"/>
                </a:solidFill>
                <a:latin typeface="Tahoma"/>
                <a:cs typeface="Tahoma"/>
              </a:rPr>
              <a:t>m</a:t>
            </a:r>
            <a:r>
              <a:rPr sz="2800" b="1" spc="-30" dirty="0">
                <a:solidFill>
                  <a:srgbClr val="F7F7F7"/>
                </a:solidFill>
                <a:latin typeface="Tahoma"/>
                <a:cs typeface="Tahoma"/>
              </a:rPr>
              <a:t>p</a:t>
            </a:r>
            <a:r>
              <a:rPr sz="2800" b="1" spc="-150" dirty="0">
                <a:solidFill>
                  <a:srgbClr val="F7F7F7"/>
                </a:solidFill>
                <a:latin typeface="Tahoma"/>
                <a:cs typeface="Tahoma"/>
              </a:rPr>
              <a:t>u</a:t>
            </a:r>
            <a:r>
              <a:rPr sz="2800" b="1" spc="35" dirty="0">
                <a:solidFill>
                  <a:srgbClr val="F7F7F7"/>
                </a:solidFill>
                <a:latin typeface="Tahoma"/>
                <a:cs typeface="Tahoma"/>
              </a:rPr>
              <a:t>t</a:t>
            </a:r>
            <a:r>
              <a:rPr sz="2800" b="1" spc="-25" dirty="0">
                <a:solidFill>
                  <a:srgbClr val="F7F7F7"/>
                </a:solidFill>
                <a:latin typeface="Tahoma"/>
                <a:cs typeface="Tahoma"/>
              </a:rPr>
              <a:t>i</a:t>
            </a:r>
            <a:r>
              <a:rPr sz="2800" b="1" spc="-120" dirty="0">
                <a:solidFill>
                  <a:srgbClr val="F7F7F7"/>
                </a:solidFill>
                <a:latin typeface="Tahoma"/>
                <a:cs typeface="Tahoma"/>
              </a:rPr>
              <a:t>n</a:t>
            </a:r>
            <a:r>
              <a:rPr sz="2800" b="1" spc="-45" dirty="0">
                <a:solidFill>
                  <a:srgbClr val="F7F7F7"/>
                </a:solidFill>
                <a:latin typeface="Tahoma"/>
                <a:cs typeface="Tahoma"/>
              </a:rPr>
              <a:t>g</a:t>
            </a:r>
            <a:r>
              <a:rPr sz="2800" b="1" spc="-180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2800" b="1" spc="-25" dirty="0">
                <a:solidFill>
                  <a:srgbClr val="F7F7F7"/>
                </a:solidFill>
                <a:latin typeface="Tahoma"/>
                <a:cs typeface="Tahoma"/>
              </a:rPr>
              <a:t>i</a:t>
            </a:r>
            <a:r>
              <a:rPr sz="2800" b="1" spc="-60" dirty="0">
                <a:solidFill>
                  <a:srgbClr val="F7F7F7"/>
                </a:solidFill>
                <a:latin typeface="Tahoma"/>
                <a:cs typeface="Tahoma"/>
              </a:rPr>
              <a:t>s</a:t>
            </a:r>
            <a:r>
              <a:rPr sz="2800" b="1" spc="-180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2800" b="1" spc="50" dirty="0">
                <a:solidFill>
                  <a:srgbClr val="F7F7F7"/>
                </a:solidFill>
                <a:latin typeface="Tahoma"/>
                <a:cs typeface="Tahoma"/>
              </a:rPr>
              <a:t>a</a:t>
            </a:r>
            <a:r>
              <a:rPr sz="2800" b="1" spc="-180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2800" b="1" spc="-100" dirty="0">
                <a:solidFill>
                  <a:srgbClr val="F7F7F7"/>
                </a:solidFill>
                <a:latin typeface="Tahoma"/>
                <a:cs typeface="Tahoma"/>
              </a:rPr>
              <a:t>r</a:t>
            </a:r>
            <a:r>
              <a:rPr sz="2800" b="1" spc="45" dirty="0">
                <a:solidFill>
                  <a:srgbClr val="F7F7F7"/>
                </a:solidFill>
                <a:latin typeface="Tahoma"/>
                <a:cs typeface="Tahoma"/>
              </a:rPr>
              <a:t>a</a:t>
            </a:r>
            <a:r>
              <a:rPr sz="2800" b="1" spc="-30" dirty="0">
                <a:solidFill>
                  <a:srgbClr val="F7F7F7"/>
                </a:solidFill>
                <a:latin typeface="Tahoma"/>
                <a:cs typeface="Tahoma"/>
              </a:rPr>
              <a:t>p</a:t>
            </a:r>
            <a:r>
              <a:rPr sz="2800" b="1" spc="-25" dirty="0">
                <a:solidFill>
                  <a:srgbClr val="F7F7F7"/>
                </a:solidFill>
                <a:latin typeface="Tahoma"/>
                <a:cs typeface="Tahoma"/>
              </a:rPr>
              <a:t>i</a:t>
            </a:r>
            <a:r>
              <a:rPr sz="2800" b="1" spc="-55" dirty="0">
                <a:solidFill>
                  <a:srgbClr val="F7F7F7"/>
                </a:solidFill>
                <a:latin typeface="Tahoma"/>
                <a:cs typeface="Tahoma"/>
              </a:rPr>
              <a:t>d</a:t>
            </a:r>
            <a:r>
              <a:rPr sz="2800" b="1" spc="130" dirty="0">
                <a:solidFill>
                  <a:srgbClr val="F7F7F7"/>
                </a:solidFill>
                <a:latin typeface="Tahoma"/>
                <a:cs typeface="Tahoma"/>
              </a:rPr>
              <a:t>l</a:t>
            </a:r>
            <a:r>
              <a:rPr sz="2800" b="1" spc="-80" dirty="0">
                <a:solidFill>
                  <a:srgbClr val="F7F7F7"/>
                </a:solidFill>
                <a:latin typeface="Tahoma"/>
                <a:cs typeface="Tahoma"/>
              </a:rPr>
              <a:t>y</a:t>
            </a:r>
            <a:r>
              <a:rPr sz="2800" b="1" spc="-180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2800" b="1" spc="-60" dirty="0">
                <a:solidFill>
                  <a:srgbClr val="F7F7F7"/>
                </a:solidFill>
                <a:latin typeface="Tahoma"/>
                <a:cs typeface="Tahoma"/>
              </a:rPr>
              <a:t>ev</a:t>
            </a:r>
            <a:r>
              <a:rPr sz="2800" b="1" spc="-95" dirty="0">
                <a:solidFill>
                  <a:srgbClr val="F7F7F7"/>
                </a:solidFill>
                <a:latin typeface="Tahoma"/>
                <a:cs typeface="Tahoma"/>
              </a:rPr>
              <a:t>o</a:t>
            </a:r>
            <a:r>
              <a:rPr sz="2800" b="1" spc="130" dirty="0">
                <a:solidFill>
                  <a:srgbClr val="F7F7F7"/>
                </a:solidFill>
                <a:latin typeface="Tahoma"/>
                <a:cs typeface="Tahoma"/>
              </a:rPr>
              <a:t>l</a:t>
            </a:r>
            <a:r>
              <a:rPr sz="2800" b="1" spc="-60" dirty="0">
                <a:solidFill>
                  <a:srgbClr val="F7F7F7"/>
                </a:solidFill>
                <a:latin typeface="Tahoma"/>
                <a:cs typeface="Tahoma"/>
              </a:rPr>
              <a:t>v</a:t>
            </a:r>
            <a:r>
              <a:rPr sz="2800" b="1" spc="-25" dirty="0">
                <a:solidFill>
                  <a:srgbClr val="F7F7F7"/>
                </a:solidFill>
                <a:latin typeface="Tahoma"/>
                <a:cs typeface="Tahoma"/>
              </a:rPr>
              <a:t>i</a:t>
            </a:r>
            <a:r>
              <a:rPr sz="2800" b="1" spc="-120" dirty="0">
                <a:solidFill>
                  <a:srgbClr val="F7F7F7"/>
                </a:solidFill>
                <a:latin typeface="Tahoma"/>
                <a:cs typeface="Tahoma"/>
              </a:rPr>
              <a:t>n</a:t>
            </a:r>
            <a:r>
              <a:rPr sz="2800" b="1" spc="-30" dirty="0">
                <a:solidFill>
                  <a:srgbClr val="F7F7F7"/>
                </a:solidFill>
                <a:latin typeface="Tahoma"/>
                <a:cs typeface="Tahoma"/>
              </a:rPr>
              <a:t>g  </a:t>
            </a:r>
            <a:r>
              <a:rPr sz="2800" b="1" spc="30" dirty="0">
                <a:solidFill>
                  <a:srgbClr val="F7F7F7"/>
                </a:solidFill>
                <a:latin typeface="Tahoma"/>
                <a:cs typeface="Tahoma"/>
              </a:rPr>
              <a:t>f</a:t>
            </a:r>
            <a:r>
              <a:rPr sz="2800" b="1" spc="-25" dirty="0">
                <a:solidFill>
                  <a:srgbClr val="F7F7F7"/>
                </a:solidFill>
                <a:latin typeface="Tahoma"/>
                <a:cs typeface="Tahoma"/>
              </a:rPr>
              <a:t>i</a:t>
            </a:r>
            <a:r>
              <a:rPr sz="2800" b="1" spc="-60" dirty="0">
                <a:solidFill>
                  <a:srgbClr val="F7F7F7"/>
                </a:solidFill>
                <a:latin typeface="Tahoma"/>
                <a:cs typeface="Tahoma"/>
              </a:rPr>
              <a:t>e</a:t>
            </a:r>
            <a:r>
              <a:rPr sz="2800" b="1" spc="130" dirty="0">
                <a:solidFill>
                  <a:srgbClr val="F7F7F7"/>
                </a:solidFill>
                <a:latin typeface="Tahoma"/>
                <a:cs typeface="Tahoma"/>
              </a:rPr>
              <a:t>l</a:t>
            </a:r>
            <a:r>
              <a:rPr sz="2800" b="1" spc="-55" dirty="0">
                <a:solidFill>
                  <a:srgbClr val="F7F7F7"/>
                </a:solidFill>
                <a:latin typeface="Tahoma"/>
                <a:cs typeface="Tahoma"/>
              </a:rPr>
              <a:t>d</a:t>
            </a:r>
            <a:r>
              <a:rPr sz="2800" b="1" spc="45" dirty="0">
                <a:solidFill>
                  <a:srgbClr val="F7F7F7"/>
                </a:solidFill>
                <a:latin typeface="Tahoma"/>
                <a:cs typeface="Tahoma"/>
              </a:rPr>
              <a:t>,</a:t>
            </a:r>
            <a:r>
              <a:rPr sz="2800" b="1" spc="-180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2800" b="1" spc="45" dirty="0">
                <a:solidFill>
                  <a:srgbClr val="F7F7F7"/>
                </a:solidFill>
                <a:latin typeface="Tahoma"/>
                <a:cs typeface="Tahoma"/>
              </a:rPr>
              <a:t>a</a:t>
            </a:r>
            <a:r>
              <a:rPr sz="2800" b="1" spc="-120" dirty="0">
                <a:solidFill>
                  <a:srgbClr val="F7F7F7"/>
                </a:solidFill>
                <a:latin typeface="Tahoma"/>
                <a:cs typeface="Tahoma"/>
              </a:rPr>
              <a:t>n</a:t>
            </a:r>
            <a:r>
              <a:rPr sz="2800" b="1" spc="-50" dirty="0">
                <a:solidFill>
                  <a:srgbClr val="F7F7F7"/>
                </a:solidFill>
                <a:latin typeface="Tahoma"/>
                <a:cs typeface="Tahoma"/>
              </a:rPr>
              <a:t>d</a:t>
            </a:r>
            <a:r>
              <a:rPr sz="2800" b="1" spc="-180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2800" b="1" spc="-120" dirty="0">
                <a:solidFill>
                  <a:srgbClr val="F7F7F7"/>
                </a:solidFill>
                <a:latin typeface="Tahoma"/>
                <a:cs typeface="Tahoma"/>
              </a:rPr>
              <a:t>n</a:t>
            </a:r>
            <a:r>
              <a:rPr sz="2800" b="1" spc="-60" dirty="0">
                <a:solidFill>
                  <a:srgbClr val="F7F7F7"/>
                </a:solidFill>
                <a:latin typeface="Tahoma"/>
                <a:cs typeface="Tahoma"/>
              </a:rPr>
              <a:t>e</a:t>
            </a:r>
            <a:r>
              <a:rPr sz="2800" b="1" spc="-180" dirty="0">
                <a:solidFill>
                  <a:srgbClr val="F7F7F7"/>
                </a:solidFill>
                <a:latin typeface="Tahoma"/>
                <a:cs typeface="Tahoma"/>
              </a:rPr>
              <a:t>w </a:t>
            </a:r>
            <a:r>
              <a:rPr sz="2800" b="1" spc="-150" dirty="0">
                <a:solidFill>
                  <a:srgbClr val="F7F7F7"/>
                </a:solidFill>
                <a:latin typeface="Tahoma"/>
                <a:cs typeface="Tahoma"/>
              </a:rPr>
              <a:t>u</a:t>
            </a:r>
            <a:r>
              <a:rPr sz="2800" b="1" spc="-30" dirty="0">
                <a:solidFill>
                  <a:srgbClr val="F7F7F7"/>
                </a:solidFill>
                <a:latin typeface="Tahoma"/>
                <a:cs typeface="Tahoma"/>
              </a:rPr>
              <a:t>p</a:t>
            </a:r>
            <a:r>
              <a:rPr sz="2800" b="1" spc="-55" dirty="0">
                <a:solidFill>
                  <a:srgbClr val="F7F7F7"/>
                </a:solidFill>
                <a:latin typeface="Tahoma"/>
                <a:cs typeface="Tahoma"/>
              </a:rPr>
              <a:t>d</a:t>
            </a:r>
            <a:r>
              <a:rPr sz="2800" b="1" spc="45" dirty="0">
                <a:solidFill>
                  <a:srgbClr val="F7F7F7"/>
                </a:solidFill>
                <a:latin typeface="Tahoma"/>
                <a:cs typeface="Tahoma"/>
              </a:rPr>
              <a:t>a</a:t>
            </a:r>
            <a:r>
              <a:rPr sz="2800" b="1" spc="35" dirty="0">
                <a:solidFill>
                  <a:srgbClr val="F7F7F7"/>
                </a:solidFill>
                <a:latin typeface="Tahoma"/>
                <a:cs typeface="Tahoma"/>
              </a:rPr>
              <a:t>t</a:t>
            </a:r>
            <a:r>
              <a:rPr sz="2800" b="1" spc="-60" dirty="0">
                <a:solidFill>
                  <a:srgbClr val="F7F7F7"/>
                </a:solidFill>
                <a:latin typeface="Tahoma"/>
                <a:cs typeface="Tahoma"/>
              </a:rPr>
              <a:t>es</a:t>
            </a:r>
            <a:r>
              <a:rPr sz="2800" b="1" spc="-180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2800" b="1" spc="45" dirty="0">
                <a:solidFill>
                  <a:srgbClr val="F7F7F7"/>
                </a:solidFill>
                <a:latin typeface="Tahoma"/>
                <a:cs typeface="Tahoma"/>
              </a:rPr>
              <a:t>a</a:t>
            </a:r>
            <a:r>
              <a:rPr sz="2800" b="1" spc="-120" dirty="0">
                <a:solidFill>
                  <a:srgbClr val="F7F7F7"/>
                </a:solidFill>
                <a:latin typeface="Tahoma"/>
                <a:cs typeface="Tahoma"/>
              </a:rPr>
              <a:t>n</a:t>
            </a:r>
            <a:r>
              <a:rPr sz="2800" b="1" spc="-30" dirty="0">
                <a:solidFill>
                  <a:srgbClr val="F7F7F7"/>
                </a:solidFill>
                <a:latin typeface="Tahoma"/>
                <a:cs typeface="Tahoma"/>
              </a:rPr>
              <a:t>d  </a:t>
            </a:r>
            <a:r>
              <a:rPr sz="2800" b="1" spc="45" dirty="0">
                <a:solidFill>
                  <a:srgbClr val="F7F7F7"/>
                </a:solidFill>
                <a:latin typeface="Tahoma"/>
                <a:cs typeface="Tahoma"/>
              </a:rPr>
              <a:t>a</a:t>
            </a:r>
            <a:r>
              <a:rPr sz="2800" b="1" spc="-55" dirty="0">
                <a:solidFill>
                  <a:srgbClr val="F7F7F7"/>
                </a:solidFill>
                <a:latin typeface="Tahoma"/>
                <a:cs typeface="Tahoma"/>
              </a:rPr>
              <a:t>d</a:t>
            </a:r>
            <a:r>
              <a:rPr sz="2800" b="1" spc="-60" dirty="0">
                <a:solidFill>
                  <a:srgbClr val="F7F7F7"/>
                </a:solidFill>
                <a:latin typeface="Tahoma"/>
                <a:cs typeface="Tahoma"/>
              </a:rPr>
              <a:t>v</a:t>
            </a:r>
            <a:r>
              <a:rPr sz="2800" b="1" spc="45" dirty="0">
                <a:solidFill>
                  <a:srgbClr val="F7F7F7"/>
                </a:solidFill>
                <a:latin typeface="Tahoma"/>
                <a:cs typeface="Tahoma"/>
              </a:rPr>
              <a:t>a</a:t>
            </a:r>
            <a:r>
              <a:rPr sz="2800" b="1" spc="-120" dirty="0">
                <a:solidFill>
                  <a:srgbClr val="F7F7F7"/>
                </a:solidFill>
                <a:latin typeface="Tahoma"/>
                <a:cs typeface="Tahoma"/>
              </a:rPr>
              <a:t>n</a:t>
            </a:r>
            <a:r>
              <a:rPr sz="2800" b="1" spc="120" dirty="0">
                <a:solidFill>
                  <a:srgbClr val="F7F7F7"/>
                </a:solidFill>
                <a:latin typeface="Tahoma"/>
                <a:cs typeface="Tahoma"/>
              </a:rPr>
              <a:t>c</a:t>
            </a:r>
            <a:r>
              <a:rPr sz="2800" b="1" spc="-60" dirty="0">
                <a:solidFill>
                  <a:srgbClr val="F7F7F7"/>
                </a:solidFill>
                <a:latin typeface="Tahoma"/>
                <a:cs typeface="Tahoma"/>
              </a:rPr>
              <a:t>e</a:t>
            </a:r>
            <a:r>
              <a:rPr sz="2800" b="1" spc="-135" dirty="0">
                <a:solidFill>
                  <a:srgbClr val="F7F7F7"/>
                </a:solidFill>
                <a:latin typeface="Tahoma"/>
                <a:cs typeface="Tahoma"/>
              </a:rPr>
              <a:t>m</a:t>
            </a:r>
            <a:r>
              <a:rPr sz="2800" b="1" spc="-60" dirty="0">
                <a:solidFill>
                  <a:srgbClr val="F7F7F7"/>
                </a:solidFill>
                <a:latin typeface="Tahoma"/>
                <a:cs typeface="Tahoma"/>
              </a:rPr>
              <a:t>e</a:t>
            </a:r>
            <a:r>
              <a:rPr sz="2800" b="1" spc="-120" dirty="0">
                <a:solidFill>
                  <a:srgbClr val="F7F7F7"/>
                </a:solidFill>
                <a:latin typeface="Tahoma"/>
                <a:cs typeface="Tahoma"/>
              </a:rPr>
              <a:t>n</a:t>
            </a:r>
            <a:r>
              <a:rPr sz="2800" b="1" spc="35" dirty="0">
                <a:solidFill>
                  <a:srgbClr val="F7F7F7"/>
                </a:solidFill>
                <a:latin typeface="Tahoma"/>
                <a:cs typeface="Tahoma"/>
              </a:rPr>
              <a:t>t</a:t>
            </a:r>
            <a:r>
              <a:rPr sz="2800" b="1" spc="-60" dirty="0">
                <a:solidFill>
                  <a:srgbClr val="F7F7F7"/>
                </a:solidFill>
                <a:latin typeface="Tahoma"/>
                <a:cs typeface="Tahoma"/>
              </a:rPr>
              <a:t>s</a:t>
            </a:r>
            <a:r>
              <a:rPr sz="2800" b="1" spc="-180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2800" b="1" spc="45" dirty="0">
                <a:solidFill>
                  <a:srgbClr val="F7F7F7"/>
                </a:solidFill>
                <a:latin typeface="Tahoma"/>
                <a:cs typeface="Tahoma"/>
              </a:rPr>
              <a:t>a</a:t>
            </a:r>
            <a:r>
              <a:rPr sz="2800" b="1" spc="-100" dirty="0">
                <a:solidFill>
                  <a:srgbClr val="F7F7F7"/>
                </a:solidFill>
                <a:latin typeface="Tahoma"/>
                <a:cs typeface="Tahoma"/>
              </a:rPr>
              <a:t>r</a:t>
            </a:r>
            <a:r>
              <a:rPr sz="2800" b="1" spc="-55" dirty="0">
                <a:solidFill>
                  <a:srgbClr val="F7F7F7"/>
                </a:solidFill>
                <a:latin typeface="Tahoma"/>
                <a:cs typeface="Tahoma"/>
              </a:rPr>
              <a:t>e</a:t>
            </a:r>
            <a:r>
              <a:rPr sz="2800" b="1" spc="-180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2800" b="1" spc="120" dirty="0">
                <a:solidFill>
                  <a:srgbClr val="F7F7F7"/>
                </a:solidFill>
                <a:latin typeface="Tahoma"/>
                <a:cs typeface="Tahoma"/>
              </a:rPr>
              <a:t>c</a:t>
            </a:r>
            <a:r>
              <a:rPr sz="2800" b="1" spc="-95" dirty="0">
                <a:solidFill>
                  <a:srgbClr val="F7F7F7"/>
                </a:solidFill>
                <a:latin typeface="Tahoma"/>
                <a:cs typeface="Tahoma"/>
              </a:rPr>
              <a:t>o</a:t>
            </a:r>
            <a:r>
              <a:rPr sz="2800" b="1" spc="-120" dirty="0">
                <a:solidFill>
                  <a:srgbClr val="F7F7F7"/>
                </a:solidFill>
                <a:latin typeface="Tahoma"/>
                <a:cs typeface="Tahoma"/>
              </a:rPr>
              <a:t>n</a:t>
            </a:r>
            <a:r>
              <a:rPr sz="2800" b="1" spc="-65" dirty="0">
                <a:solidFill>
                  <a:srgbClr val="F7F7F7"/>
                </a:solidFill>
                <a:latin typeface="Tahoma"/>
                <a:cs typeface="Tahoma"/>
              </a:rPr>
              <a:t>s</a:t>
            </a:r>
            <a:r>
              <a:rPr sz="2800" b="1" spc="35" dirty="0">
                <a:solidFill>
                  <a:srgbClr val="F7F7F7"/>
                </a:solidFill>
                <a:latin typeface="Tahoma"/>
                <a:cs typeface="Tahoma"/>
              </a:rPr>
              <a:t>t</a:t>
            </a:r>
            <a:r>
              <a:rPr sz="2800" b="1" spc="45" dirty="0">
                <a:solidFill>
                  <a:srgbClr val="F7F7F7"/>
                </a:solidFill>
                <a:latin typeface="Tahoma"/>
                <a:cs typeface="Tahoma"/>
              </a:rPr>
              <a:t>a</a:t>
            </a:r>
            <a:r>
              <a:rPr sz="2800" b="1" spc="-120" dirty="0">
                <a:solidFill>
                  <a:srgbClr val="F7F7F7"/>
                </a:solidFill>
                <a:latin typeface="Tahoma"/>
                <a:cs typeface="Tahoma"/>
              </a:rPr>
              <a:t>n</a:t>
            </a:r>
            <a:r>
              <a:rPr sz="2800" b="1" spc="35" dirty="0">
                <a:solidFill>
                  <a:srgbClr val="F7F7F7"/>
                </a:solidFill>
                <a:latin typeface="Tahoma"/>
                <a:cs typeface="Tahoma"/>
              </a:rPr>
              <a:t>t</a:t>
            </a:r>
            <a:r>
              <a:rPr sz="2800" b="1" spc="130" dirty="0">
                <a:solidFill>
                  <a:srgbClr val="F7F7F7"/>
                </a:solidFill>
                <a:latin typeface="Tahoma"/>
                <a:cs typeface="Tahoma"/>
              </a:rPr>
              <a:t>l</a:t>
            </a:r>
            <a:r>
              <a:rPr sz="2800" b="1" spc="-55" dirty="0">
                <a:solidFill>
                  <a:srgbClr val="F7F7F7"/>
                </a:solidFill>
                <a:latin typeface="Tahoma"/>
                <a:cs typeface="Tahoma"/>
              </a:rPr>
              <a:t>y  </a:t>
            </a:r>
            <a:r>
              <a:rPr sz="2800" b="1" spc="-60" dirty="0">
                <a:solidFill>
                  <a:srgbClr val="F7F7F7"/>
                </a:solidFill>
                <a:latin typeface="Tahoma"/>
                <a:cs typeface="Tahoma"/>
              </a:rPr>
              <a:t>e</a:t>
            </a:r>
            <a:r>
              <a:rPr sz="2800" b="1" spc="-135" dirty="0">
                <a:solidFill>
                  <a:srgbClr val="F7F7F7"/>
                </a:solidFill>
                <a:latin typeface="Tahoma"/>
                <a:cs typeface="Tahoma"/>
              </a:rPr>
              <a:t>m</a:t>
            </a:r>
            <a:r>
              <a:rPr sz="2800" b="1" spc="-60" dirty="0">
                <a:solidFill>
                  <a:srgbClr val="F7F7F7"/>
                </a:solidFill>
                <a:latin typeface="Tahoma"/>
                <a:cs typeface="Tahoma"/>
              </a:rPr>
              <a:t>e</a:t>
            </a:r>
            <a:r>
              <a:rPr sz="2800" b="1" spc="-100" dirty="0">
                <a:solidFill>
                  <a:srgbClr val="F7F7F7"/>
                </a:solidFill>
                <a:latin typeface="Tahoma"/>
                <a:cs typeface="Tahoma"/>
              </a:rPr>
              <a:t>r</a:t>
            </a:r>
            <a:r>
              <a:rPr sz="2800" b="1" spc="-50" dirty="0">
                <a:solidFill>
                  <a:srgbClr val="F7F7F7"/>
                </a:solidFill>
                <a:latin typeface="Tahoma"/>
                <a:cs typeface="Tahoma"/>
              </a:rPr>
              <a:t>g</a:t>
            </a:r>
            <a:r>
              <a:rPr sz="2800" b="1" spc="-25" dirty="0">
                <a:solidFill>
                  <a:srgbClr val="F7F7F7"/>
                </a:solidFill>
                <a:latin typeface="Tahoma"/>
                <a:cs typeface="Tahoma"/>
              </a:rPr>
              <a:t>i</a:t>
            </a:r>
            <a:r>
              <a:rPr sz="2800" b="1" spc="-120" dirty="0">
                <a:solidFill>
                  <a:srgbClr val="F7F7F7"/>
                </a:solidFill>
                <a:latin typeface="Tahoma"/>
                <a:cs typeface="Tahoma"/>
              </a:rPr>
              <a:t>n</a:t>
            </a:r>
            <a:r>
              <a:rPr sz="2800" b="1" spc="-50" dirty="0">
                <a:solidFill>
                  <a:srgbClr val="F7F7F7"/>
                </a:solidFill>
                <a:latin typeface="Tahoma"/>
                <a:cs typeface="Tahoma"/>
              </a:rPr>
              <a:t>g</a:t>
            </a:r>
            <a:r>
              <a:rPr sz="2800" b="1" spc="65" dirty="0">
                <a:solidFill>
                  <a:srgbClr val="F7F7F7"/>
                </a:solidFill>
                <a:latin typeface="Tahoma"/>
                <a:cs typeface="Tahoma"/>
              </a:rPr>
              <a:t>.</a:t>
            </a:r>
            <a:r>
              <a:rPr sz="2800" b="1" spc="-180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2800" b="1" spc="-240" dirty="0">
                <a:solidFill>
                  <a:srgbClr val="F7F7F7"/>
                </a:solidFill>
                <a:latin typeface="Tahoma"/>
                <a:cs typeface="Tahoma"/>
              </a:rPr>
              <a:t>H</a:t>
            </a:r>
            <a:r>
              <a:rPr sz="2800" b="1" spc="-60" dirty="0">
                <a:solidFill>
                  <a:srgbClr val="F7F7F7"/>
                </a:solidFill>
                <a:latin typeface="Tahoma"/>
                <a:cs typeface="Tahoma"/>
              </a:rPr>
              <a:t>e</a:t>
            </a:r>
            <a:r>
              <a:rPr sz="2800" b="1" spc="-100" dirty="0">
                <a:solidFill>
                  <a:srgbClr val="F7F7F7"/>
                </a:solidFill>
                <a:latin typeface="Tahoma"/>
                <a:cs typeface="Tahoma"/>
              </a:rPr>
              <a:t>r</a:t>
            </a:r>
            <a:r>
              <a:rPr sz="2800" b="1" spc="-55" dirty="0">
                <a:solidFill>
                  <a:srgbClr val="F7F7F7"/>
                </a:solidFill>
                <a:latin typeface="Tahoma"/>
                <a:cs typeface="Tahoma"/>
              </a:rPr>
              <a:t>e</a:t>
            </a:r>
            <a:r>
              <a:rPr sz="2800" b="1" spc="-180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2800" b="1" spc="45" dirty="0">
                <a:solidFill>
                  <a:srgbClr val="F7F7F7"/>
                </a:solidFill>
                <a:latin typeface="Tahoma"/>
                <a:cs typeface="Tahoma"/>
              </a:rPr>
              <a:t>a</a:t>
            </a:r>
            <a:r>
              <a:rPr sz="2800" b="1" spc="-100" dirty="0">
                <a:solidFill>
                  <a:srgbClr val="F7F7F7"/>
                </a:solidFill>
                <a:latin typeface="Tahoma"/>
                <a:cs typeface="Tahoma"/>
              </a:rPr>
              <a:t>r</a:t>
            </a:r>
            <a:r>
              <a:rPr sz="2800" b="1" spc="-55" dirty="0">
                <a:solidFill>
                  <a:srgbClr val="F7F7F7"/>
                </a:solidFill>
                <a:latin typeface="Tahoma"/>
                <a:cs typeface="Tahoma"/>
              </a:rPr>
              <a:t>e</a:t>
            </a:r>
            <a:r>
              <a:rPr sz="2800" b="1" spc="-180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2800" b="1" spc="50" dirty="0">
                <a:solidFill>
                  <a:srgbClr val="F7F7F7"/>
                </a:solidFill>
                <a:latin typeface="Tahoma"/>
                <a:cs typeface="Tahoma"/>
              </a:rPr>
              <a:t>a</a:t>
            </a:r>
            <a:r>
              <a:rPr sz="2800" b="1" spc="-180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2800" b="1" spc="30" dirty="0">
                <a:solidFill>
                  <a:srgbClr val="F7F7F7"/>
                </a:solidFill>
                <a:latin typeface="Tahoma"/>
                <a:cs typeface="Tahoma"/>
              </a:rPr>
              <a:t>f</a:t>
            </a:r>
            <a:r>
              <a:rPr sz="2800" b="1" spc="-60" dirty="0">
                <a:solidFill>
                  <a:srgbClr val="F7F7F7"/>
                </a:solidFill>
                <a:latin typeface="Tahoma"/>
                <a:cs typeface="Tahoma"/>
              </a:rPr>
              <a:t>e</a:t>
            </a:r>
            <a:r>
              <a:rPr sz="2800" b="1" spc="-180" dirty="0">
                <a:solidFill>
                  <a:srgbClr val="F7F7F7"/>
                </a:solidFill>
                <a:latin typeface="Tahoma"/>
                <a:cs typeface="Tahoma"/>
              </a:rPr>
              <a:t>w </a:t>
            </a:r>
            <a:r>
              <a:rPr sz="2800" b="1" spc="-100" dirty="0">
                <a:solidFill>
                  <a:srgbClr val="F7F7F7"/>
                </a:solidFill>
                <a:latin typeface="Tahoma"/>
                <a:cs typeface="Tahoma"/>
              </a:rPr>
              <a:t>r</a:t>
            </a:r>
            <a:r>
              <a:rPr sz="2800" b="1" spc="-60" dirty="0">
                <a:solidFill>
                  <a:srgbClr val="F7F7F7"/>
                </a:solidFill>
                <a:latin typeface="Tahoma"/>
                <a:cs typeface="Tahoma"/>
              </a:rPr>
              <a:t>e</a:t>
            </a:r>
            <a:r>
              <a:rPr sz="2800" b="1" spc="120" dirty="0">
                <a:solidFill>
                  <a:srgbClr val="F7F7F7"/>
                </a:solidFill>
                <a:latin typeface="Tahoma"/>
                <a:cs typeface="Tahoma"/>
              </a:rPr>
              <a:t>c</a:t>
            </a:r>
            <a:r>
              <a:rPr sz="2800" b="1" spc="-60" dirty="0">
                <a:solidFill>
                  <a:srgbClr val="F7F7F7"/>
                </a:solidFill>
                <a:latin typeface="Tahoma"/>
                <a:cs typeface="Tahoma"/>
              </a:rPr>
              <a:t>e</a:t>
            </a:r>
            <a:r>
              <a:rPr sz="2800" b="1" spc="-120" dirty="0">
                <a:solidFill>
                  <a:srgbClr val="F7F7F7"/>
                </a:solidFill>
                <a:latin typeface="Tahoma"/>
                <a:cs typeface="Tahoma"/>
              </a:rPr>
              <a:t>n</a:t>
            </a:r>
            <a:r>
              <a:rPr sz="2800" b="1" spc="30" dirty="0">
                <a:solidFill>
                  <a:srgbClr val="F7F7F7"/>
                </a:solidFill>
                <a:latin typeface="Tahoma"/>
                <a:cs typeface="Tahoma"/>
              </a:rPr>
              <a:t>t  </a:t>
            </a:r>
            <a:r>
              <a:rPr sz="2800" b="1" spc="-150" dirty="0">
                <a:solidFill>
                  <a:srgbClr val="F7F7F7"/>
                </a:solidFill>
                <a:latin typeface="Tahoma"/>
                <a:cs typeface="Tahoma"/>
              </a:rPr>
              <a:t>u</a:t>
            </a:r>
            <a:r>
              <a:rPr sz="2800" b="1" spc="-30" dirty="0">
                <a:solidFill>
                  <a:srgbClr val="F7F7F7"/>
                </a:solidFill>
                <a:latin typeface="Tahoma"/>
                <a:cs typeface="Tahoma"/>
              </a:rPr>
              <a:t>p</a:t>
            </a:r>
            <a:r>
              <a:rPr sz="2800" b="1" spc="-55" dirty="0">
                <a:solidFill>
                  <a:srgbClr val="F7F7F7"/>
                </a:solidFill>
                <a:latin typeface="Tahoma"/>
                <a:cs typeface="Tahoma"/>
              </a:rPr>
              <a:t>d</a:t>
            </a:r>
            <a:r>
              <a:rPr sz="2800" b="1" spc="45" dirty="0">
                <a:solidFill>
                  <a:srgbClr val="F7F7F7"/>
                </a:solidFill>
                <a:latin typeface="Tahoma"/>
                <a:cs typeface="Tahoma"/>
              </a:rPr>
              <a:t>a</a:t>
            </a:r>
            <a:r>
              <a:rPr sz="2800" b="1" spc="35" dirty="0">
                <a:solidFill>
                  <a:srgbClr val="F7F7F7"/>
                </a:solidFill>
                <a:latin typeface="Tahoma"/>
                <a:cs typeface="Tahoma"/>
              </a:rPr>
              <a:t>t</a:t>
            </a:r>
            <a:r>
              <a:rPr sz="2800" b="1" spc="-60" dirty="0">
                <a:solidFill>
                  <a:srgbClr val="F7F7F7"/>
                </a:solidFill>
                <a:latin typeface="Tahoma"/>
                <a:cs typeface="Tahoma"/>
              </a:rPr>
              <a:t>es</a:t>
            </a:r>
            <a:r>
              <a:rPr sz="2800" b="1" spc="-180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2800" b="1" spc="-25" dirty="0">
                <a:solidFill>
                  <a:srgbClr val="F7F7F7"/>
                </a:solidFill>
                <a:latin typeface="Tahoma"/>
                <a:cs typeface="Tahoma"/>
              </a:rPr>
              <a:t>i</a:t>
            </a:r>
            <a:r>
              <a:rPr sz="2800" b="1" spc="-114" dirty="0">
                <a:solidFill>
                  <a:srgbClr val="F7F7F7"/>
                </a:solidFill>
                <a:latin typeface="Tahoma"/>
                <a:cs typeface="Tahoma"/>
              </a:rPr>
              <a:t>n</a:t>
            </a:r>
            <a:r>
              <a:rPr sz="2800" b="1" spc="-180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2800" b="1" spc="120" dirty="0">
                <a:solidFill>
                  <a:srgbClr val="F7F7F7"/>
                </a:solidFill>
                <a:latin typeface="Tahoma"/>
                <a:cs typeface="Tahoma"/>
              </a:rPr>
              <a:t>c</a:t>
            </a:r>
            <a:r>
              <a:rPr sz="2800" b="1" spc="130" dirty="0">
                <a:solidFill>
                  <a:srgbClr val="F7F7F7"/>
                </a:solidFill>
                <a:latin typeface="Tahoma"/>
                <a:cs typeface="Tahoma"/>
              </a:rPr>
              <a:t>l</a:t>
            </a:r>
            <a:r>
              <a:rPr sz="2800" b="1" spc="-95" dirty="0">
                <a:solidFill>
                  <a:srgbClr val="F7F7F7"/>
                </a:solidFill>
                <a:latin typeface="Tahoma"/>
                <a:cs typeface="Tahoma"/>
              </a:rPr>
              <a:t>o</a:t>
            </a:r>
            <a:r>
              <a:rPr sz="2800" b="1" spc="-150" dirty="0">
                <a:solidFill>
                  <a:srgbClr val="F7F7F7"/>
                </a:solidFill>
                <a:latin typeface="Tahoma"/>
                <a:cs typeface="Tahoma"/>
              </a:rPr>
              <a:t>u</a:t>
            </a:r>
            <a:r>
              <a:rPr sz="2800" b="1" spc="-50" dirty="0">
                <a:solidFill>
                  <a:srgbClr val="F7F7F7"/>
                </a:solidFill>
                <a:latin typeface="Tahoma"/>
                <a:cs typeface="Tahoma"/>
              </a:rPr>
              <a:t>d</a:t>
            </a:r>
            <a:r>
              <a:rPr sz="2800" b="1" spc="-180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2800" b="1" spc="120" dirty="0">
                <a:solidFill>
                  <a:srgbClr val="F7F7F7"/>
                </a:solidFill>
                <a:latin typeface="Tahoma"/>
                <a:cs typeface="Tahoma"/>
              </a:rPr>
              <a:t>c</a:t>
            </a:r>
            <a:r>
              <a:rPr sz="2800" b="1" spc="-95" dirty="0">
                <a:solidFill>
                  <a:srgbClr val="F7F7F7"/>
                </a:solidFill>
                <a:latin typeface="Tahoma"/>
                <a:cs typeface="Tahoma"/>
              </a:rPr>
              <a:t>o</a:t>
            </a:r>
            <a:r>
              <a:rPr sz="2800" b="1" spc="-135" dirty="0">
                <a:solidFill>
                  <a:srgbClr val="F7F7F7"/>
                </a:solidFill>
                <a:latin typeface="Tahoma"/>
                <a:cs typeface="Tahoma"/>
              </a:rPr>
              <a:t>m</a:t>
            </a:r>
            <a:r>
              <a:rPr sz="2800" b="1" spc="-30" dirty="0">
                <a:solidFill>
                  <a:srgbClr val="F7F7F7"/>
                </a:solidFill>
                <a:latin typeface="Tahoma"/>
                <a:cs typeface="Tahoma"/>
              </a:rPr>
              <a:t>p</a:t>
            </a:r>
            <a:r>
              <a:rPr sz="2800" b="1" spc="-150" dirty="0">
                <a:solidFill>
                  <a:srgbClr val="F7F7F7"/>
                </a:solidFill>
                <a:latin typeface="Tahoma"/>
                <a:cs typeface="Tahoma"/>
              </a:rPr>
              <a:t>u</a:t>
            </a:r>
            <a:r>
              <a:rPr sz="2800" b="1" spc="35" dirty="0">
                <a:solidFill>
                  <a:srgbClr val="F7F7F7"/>
                </a:solidFill>
                <a:latin typeface="Tahoma"/>
                <a:cs typeface="Tahoma"/>
              </a:rPr>
              <a:t>t</a:t>
            </a:r>
            <a:r>
              <a:rPr sz="2800" b="1" spc="-25" dirty="0">
                <a:solidFill>
                  <a:srgbClr val="F7F7F7"/>
                </a:solidFill>
                <a:latin typeface="Tahoma"/>
                <a:cs typeface="Tahoma"/>
              </a:rPr>
              <a:t>i</a:t>
            </a:r>
            <a:r>
              <a:rPr sz="2800" b="1" spc="-120" dirty="0">
                <a:solidFill>
                  <a:srgbClr val="F7F7F7"/>
                </a:solidFill>
                <a:latin typeface="Tahoma"/>
                <a:cs typeface="Tahoma"/>
              </a:rPr>
              <a:t>n</a:t>
            </a:r>
            <a:r>
              <a:rPr sz="2800" b="1" spc="-50" dirty="0">
                <a:solidFill>
                  <a:srgbClr val="F7F7F7"/>
                </a:solidFill>
                <a:latin typeface="Tahoma"/>
                <a:cs typeface="Tahoma"/>
              </a:rPr>
              <a:t>g</a:t>
            </a:r>
            <a:r>
              <a:rPr sz="2800" b="1" spc="-55" dirty="0">
                <a:solidFill>
                  <a:srgbClr val="F7F7F7"/>
                </a:solidFill>
                <a:latin typeface="Tahoma"/>
                <a:cs typeface="Tahoma"/>
              </a:rPr>
              <a:t>:</a:t>
            </a:r>
            <a:endParaRPr sz="2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200">
              <a:latin typeface="Tahoma"/>
              <a:cs typeface="Tahoma"/>
            </a:endParaRPr>
          </a:p>
          <a:p>
            <a:pPr marL="2226310">
              <a:lnSpc>
                <a:spcPct val="100000"/>
              </a:lnSpc>
            </a:pPr>
            <a:r>
              <a:rPr sz="2200" spc="20" dirty="0">
                <a:solidFill>
                  <a:srgbClr val="F7F7F7"/>
                </a:solidFill>
                <a:latin typeface="Lucida Sans Unicode"/>
                <a:cs typeface="Lucida Sans Unicode"/>
              </a:rPr>
              <a:t>Edge</a:t>
            </a:r>
            <a:r>
              <a:rPr sz="2200" spc="-180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2200" spc="-15" dirty="0">
                <a:solidFill>
                  <a:srgbClr val="F7F7F7"/>
                </a:solidFill>
                <a:latin typeface="Lucida Sans Unicode"/>
                <a:cs typeface="Lucida Sans Unicode"/>
              </a:rPr>
              <a:t>Computing:</a:t>
            </a:r>
            <a:r>
              <a:rPr sz="2200" spc="-180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2200" spc="20" dirty="0">
                <a:solidFill>
                  <a:srgbClr val="F7F7F7"/>
                </a:solidFill>
                <a:latin typeface="Lucida Sans Unicode"/>
                <a:cs typeface="Lucida Sans Unicode"/>
              </a:rPr>
              <a:t>Edge</a:t>
            </a:r>
            <a:r>
              <a:rPr sz="2200" spc="-180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2200" dirty="0">
                <a:solidFill>
                  <a:srgbClr val="F7F7F7"/>
                </a:solidFill>
                <a:latin typeface="Lucida Sans Unicode"/>
                <a:cs typeface="Lucida Sans Unicode"/>
              </a:rPr>
              <a:t>computing</a:t>
            </a:r>
            <a:r>
              <a:rPr sz="2200" spc="-180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2200" spc="-60" dirty="0">
                <a:solidFill>
                  <a:srgbClr val="F7F7F7"/>
                </a:solidFill>
                <a:latin typeface="Lucida Sans Unicode"/>
                <a:cs typeface="Lucida Sans Unicode"/>
              </a:rPr>
              <a:t>is</a:t>
            </a:r>
            <a:r>
              <a:rPr sz="2200" spc="-180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2200" spc="-10" dirty="0">
                <a:solidFill>
                  <a:srgbClr val="F7F7F7"/>
                </a:solidFill>
                <a:latin typeface="Lucida Sans Unicode"/>
                <a:cs typeface="Lucida Sans Unicode"/>
              </a:rPr>
              <a:t>gaining</a:t>
            </a:r>
            <a:r>
              <a:rPr sz="2200" spc="-180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2200" spc="15" dirty="0">
                <a:solidFill>
                  <a:srgbClr val="F7F7F7"/>
                </a:solidFill>
                <a:latin typeface="Lucida Sans Unicode"/>
                <a:cs typeface="Lucida Sans Unicode"/>
              </a:rPr>
              <a:t>attention</a:t>
            </a:r>
            <a:endParaRPr sz="2200">
              <a:latin typeface="Lucida Sans Unicode"/>
              <a:cs typeface="Lucida Sans Unicode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8963831" y="5669827"/>
            <a:ext cx="114300" cy="1781175"/>
            <a:chOff x="8963831" y="5669827"/>
            <a:chExt cx="114300" cy="1781175"/>
          </a:xfrm>
        </p:grpSpPr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963831" y="5669827"/>
              <a:ext cx="114300" cy="114299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963831" y="7336702"/>
              <a:ext cx="114300" cy="114299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9235988" y="3539149"/>
            <a:ext cx="7315834" cy="602869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346710">
              <a:lnSpc>
                <a:spcPts val="2630"/>
              </a:lnSpc>
              <a:spcBef>
                <a:spcPts val="195"/>
              </a:spcBef>
            </a:pPr>
            <a:r>
              <a:rPr sz="2200" spc="60" dirty="0">
                <a:solidFill>
                  <a:srgbClr val="F7F7F7"/>
                </a:solidFill>
                <a:latin typeface="Lucida Sans Unicode"/>
                <a:cs typeface="Lucida Sans Unicode"/>
              </a:rPr>
              <a:t>as</a:t>
            </a:r>
            <a:r>
              <a:rPr sz="2200" spc="-190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2200" spc="-15" dirty="0">
                <a:solidFill>
                  <a:srgbClr val="F7F7F7"/>
                </a:solidFill>
                <a:latin typeface="Lucida Sans Unicode"/>
                <a:cs typeface="Lucida Sans Unicode"/>
              </a:rPr>
              <a:t>more</a:t>
            </a:r>
            <a:r>
              <a:rPr sz="2200" spc="-190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2200" spc="-25" dirty="0">
                <a:solidFill>
                  <a:srgbClr val="F7F7F7"/>
                </a:solidFill>
                <a:latin typeface="Lucida Sans Unicode"/>
                <a:cs typeface="Lucida Sans Unicode"/>
              </a:rPr>
              <a:t>organizations</a:t>
            </a:r>
            <a:r>
              <a:rPr sz="2200" spc="-185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2200" spc="-45" dirty="0">
                <a:solidFill>
                  <a:srgbClr val="F7F7F7"/>
                </a:solidFill>
                <a:latin typeface="Lucida Sans Unicode"/>
                <a:cs typeface="Lucida Sans Unicode"/>
              </a:rPr>
              <a:t>look</a:t>
            </a:r>
            <a:r>
              <a:rPr sz="2200" spc="-190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2200" dirty="0">
                <a:solidFill>
                  <a:srgbClr val="F7F7F7"/>
                </a:solidFill>
                <a:latin typeface="Lucida Sans Unicode"/>
                <a:cs typeface="Lucida Sans Unicode"/>
              </a:rPr>
              <a:t>to</a:t>
            </a:r>
            <a:r>
              <a:rPr sz="2200" spc="-190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2200" spc="-10" dirty="0">
                <a:solidFill>
                  <a:srgbClr val="F7F7F7"/>
                </a:solidFill>
                <a:latin typeface="Lucida Sans Unicode"/>
                <a:cs typeface="Lucida Sans Unicode"/>
              </a:rPr>
              <a:t>process</a:t>
            </a:r>
            <a:r>
              <a:rPr sz="2200" spc="-185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2200" spc="80" dirty="0">
                <a:solidFill>
                  <a:srgbClr val="F7F7F7"/>
                </a:solidFill>
                <a:latin typeface="Lucida Sans Unicode"/>
                <a:cs typeface="Lucida Sans Unicode"/>
              </a:rPr>
              <a:t>data</a:t>
            </a:r>
            <a:r>
              <a:rPr sz="2200" spc="-190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2200" spc="10" dirty="0">
                <a:solidFill>
                  <a:srgbClr val="F7F7F7"/>
                </a:solidFill>
                <a:latin typeface="Lucida Sans Unicode"/>
                <a:cs typeface="Lucida Sans Unicode"/>
              </a:rPr>
              <a:t>closer</a:t>
            </a:r>
            <a:r>
              <a:rPr sz="2200" spc="-190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2200" dirty="0">
                <a:solidFill>
                  <a:srgbClr val="F7F7F7"/>
                </a:solidFill>
                <a:latin typeface="Lucida Sans Unicode"/>
                <a:cs typeface="Lucida Sans Unicode"/>
              </a:rPr>
              <a:t>to </a:t>
            </a:r>
            <a:r>
              <a:rPr sz="2200" spc="-685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2200" spc="40" dirty="0">
                <a:solidFill>
                  <a:srgbClr val="F7F7F7"/>
                </a:solidFill>
                <a:latin typeface="Lucida Sans Unicode"/>
                <a:cs typeface="Lucida Sans Unicode"/>
              </a:rPr>
              <a:t>t</a:t>
            </a:r>
            <a:r>
              <a:rPr sz="2200" spc="-20" dirty="0">
                <a:solidFill>
                  <a:srgbClr val="F7F7F7"/>
                </a:solidFill>
                <a:latin typeface="Lucida Sans Unicode"/>
                <a:cs typeface="Lucida Sans Unicode"/>
              </a:rPr>
              <a:t>h</a:t>
            </a:r>
            <a:r>
              <a:rPr sz="2200" spc="55" dirty="0">
                <a:solidFill>
                  <a:srgbClr val="F7F7F7"/>
                </a:solidFill>
                <a:latin typeface="Lucida Sans Unicode"/>
                <a:cs typeface="Lucida Sans Unicode"/>
              </a:rPr>
              <a:t>e</a:t>
            </a:r>
            <a:r>
              <a:rPr sz="2200" spc="-190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2200" spc="-30" dirty="0">
                <a:solidFill>
                  <a:srgbClr val="F7F7F7"/>
                </a:solidFill>
                <a:latin typeface="Lucida Sans Unicode"/>
                <a:cs typeface="Lucida Sans Unicode"/>
              </a:rPr>
              <a:t>s</a:t>
            </a:r>
            <a:r>
              <a:rPr sz="2200" spc="-45" dirty="0">
                <a:solidFill>
                  <a:srgbClr val="F7F7F7"/>
                </a:solidFill>
                <a:latin typeface="Lucida Sans Unicode"/>
                <a:cs typeface="Lucida Sans Unicode"/>
              </a:rPr>
              <a:t>o</a:t>
            </a:r>
            <a:r>
              <a:rPr sz="2200" spc="-40" dirty="0">
                <a:solidFill>
                  <a:srgbClr val="F7F7F7"/>
                </a:solidFill>
                <a:latin typeface="Lucida Sans Unicode"/>
                <a:cs typeface="Lucida Sans Unicode"/>
              </a:rPr>
              <a:t>u</a:t>
            </a:r>
            <a:r>
              <a:rPr sz="2200" spc="-125" dirty="0">
                <a:solidFill>
                  <a:srgbClr val="F7F7F7"/>
                </a:solidFill>
                <a:latin typeface="Lucida Sans Unicode"/>
                <a:cs typeface="Lucida Sans Unicode"/>
              </a:rPr>
              <a:t>r</a:t>
            </a:r>
            <a:r>
              <a:rPr sz="2200" spc="140" dirty="0">
                <a:solidFill>
                  <a:srgbClr val="F7F7F7"/>
                </a:solidFill>
                <a:latin typeface="Lucida Sans Unicode"/>
                <a:cs typeface="Lucida Sans Unicode"/>
              </a:rPr>
              <a:t>c</a:t>
            </a:r>
            <a:r>
              <a:rPr sz="2200" spc="55" dirty="0">
                <a:solidFill>
                  <a:srgbClr val="F7F7F7"/>
                </a:solidFill>
                <a:latin typeface="Lucida Sans Unicode"/>
                <a:cs typeface="Lucida Sans Unicode"/>
              </a:rPr>
              <a:t>e</a:t>
            </a:r>
            <a:r>
              <a:rPr sz="2200" spc="-70" dirty="0">
                <a:solidFill>
                  <a:srgbClr val="F7F7F7"/>
                </a:solidFill>
                <a:latin typeface="Lucida Sans Unicode"/>
                <a:cs typeface="Lucida Sans Unicode"/>
              </a:rPr>
              <a:t>,</a:t>
            </a:r>
            <a:r>
              <a:rPr sz="2200" spc="-190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2200" spc="-125" dirty="0">
                <a:solidFill>
                  <a:srgbClr val="F7F7F7"/>
                </a:solidFill>
                <a:latin typeface="Lucida Sans Unicode"/>
                <a:cs typeface="Lucida Sans Unicode"/>
              </a:rPr>
              <a:t>r</a:t>
            </a:r>
            <a:r>
              <a:rPr sz="2200" spc="55" dirty="0">
                <a:solidFill>
                  <a:srgbClr val="F7F7F7"/>
                </a:solidFill>
                <a:latin typeface="Lucida Sans Unicode"/>
                <a:cs typeface="Lucida Sans Unicode"/>
              </a:rPr>
              <a:t>e</a:t>
            </a:r>
            <a:r>
              <a:rPr sz="2200" spc="-25" dirty="0">
                <a:solidFill>
                  <a:srgbClr val="F7F7F7"/>
                </a:solidFill>
                <a:latin typeface="Lucida Sans Unicode"/>
                <a:cs typeface="Lucida Sans Unicode"/>
              </a:rPr>
              <a:t>d</a:t>
            </a:r>
            <a:r>
              <a:rPr sz="2200" spc="-40" dirty="0">
                <a:solidFill>
                  <a:srgbClr val="F7F7F7"/>
                </a:solidFill>
                <a:latin typeface="Lucida Sans Unicode"/>
                <a:cs typeface="Lucida Sans Unicode"/>
              </a:rPr>
              <a:t>u</a:t>
            </a:r>
            <a:r>
              <a:rPr sz="2200" spc="140" dirty="0">
                <a:solidFill>
                  <a:srgbClr val="F7F7F7"/>
                </a:solidFill>
                <a:latin typeface="Lucida Sans Unicode"/>
                <a:cs typeface="Lucida Sans Unicode"/>
              </a:rPr>
              <a:t>c</a:t>
            </a:r>
            <a:r>
              <a:rPr sz="2200" spc="-90" dirty="0">
                <a:solidFill>
                  <a:srgbClr val="F7F7F7"/>
                </a:solidFill>
                <a:latin typeface="Lucida Sans Unicode"/>
                <a:cs typeface="Lucida Sans Unicode"/>
              </a:rPr>
              <a:t>i</a:t>
            </a:r>
            <a:r>
              <a:rPr sz="2200" spc="-20" dirty="0">
                <a:solidFill>
                  <a:srgbClr val="F7F7F7"/>
                </a:solidFill>
                <a:latin typeface="Lucida Sans Unicode"/>
                <a:cs typeface="Lucida Sans Unicode"/>
              </a:rPr>
              <a:t>n</a:t>
            </a:r>
            <a:r>
              <a:rPr sz="2200" spc="-5" dirty="0">
                <a:solidFill>
                  <a:srgbClr val="F7F7F7"/>
                </a:solidFill>
                <a:latin typeface="Lucida Sans Unicode"/>
                <a:cs typeface="Lucida Sans Unicode"/>
              </a:rPr>
              <a:t>g</a:t>
            </a:r>
            <a:r>
              <a:rPr sz="2200" spc="-190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2200" spc="55" dirty="0">
                <a:solidFill>
                  <a:srgbClr val="F7F7F7"/>
                </a:solidFill>
                <a:latin typeface="Lucida Sans Unicode"/>
                <a:cs typeface="Lucida Sans Unicode"/>
              </a:rPr>
              <a:t>l</a:t>
            </a:r>
            <a:r>
              <a:rPr sz="2200" spc="150" dirty="0">
                <a:solidFill>
                  <a:srgbClr val="F7F7F7"/>
                </a:solidFill>
                <a:latin typeface="Lucida Sans Unicode"/>
                <a:cs typeface="Lucida Sans Unicode"/>
              </a:rPr>
              <a:t>a</a:t>
            </a:r>
            <a:r>
              <a:rPr sz="2200" spc="40" dirty="0">
                <a:solidFill>
                  <a:srgbClr val="F7F7F7"/>
                </a:solidFill>
                <a:latin typeface="Lucida Sans Unicode"/>
                <a:cs typeface="Lucida Sans Unicode"/>
              </a:rPr>
              <a:t>t</a:t>
            </a:r>
            <a:r>
              <a:rPr sz="2200" spc="55" dirty="0">
                <a:solidFill>
                  <a:srgbClr val="F7F7F7"/>
                </a:solidFill>
                <a:latin typeface="Lucida Sans Unicode"/>
                <a:cs typeface="Lucida Sans Unicode"/>
              </a:rPr>
              <a:t>e</a:t>
            </a:r>
            <a:r>
              <a:rPr sz="2200" spc="-20" dirty="0">
                <a:solidFill>
                  <a:srgbClr val="F7F7F7"/>
                </a:solidFill>
                <a:latin typeface="Lucida Sans Unicode"/>
                <a:cs typeface="Lucida Sans Unicode"/>
              </a:rPr>
              <a:t>n</a:t>
            </a:r>
            <a:r>
              <a:rPr sz="2200" spc="140" dirty="0">
                <a:solidFill>
                  <a:srgbClr val="F7F7F7"/>
                </a:solidFill>
                <a:latin typeface="Lucida Sans Unicode"/>
                <a:cs typeface="Lucida Sans Unicode"/>
              </a:rPr>
              <a:t>c</a:t>
            </a:r>
            <a:r>
              <a:rPr sz="2200" spc="30" dirty="0">
                <a:solidFill>
                  <a:srgbClr val="F7F7F7"/>
                </a:solidFill>
                <a:latin typeface="Lucida Sans Unicode"/>
                <a:cs typeface="Lucida Sans Unicode"/>
              </a:rPr>
              <a:t>y</a:t>
            </a:r>
            <a:r>
              <a:rPr sz="2200" spc="-190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2200" spc="150" dirty="0">
                <a:solidFill>
                  <a:srgbClr val="F7F7F7"/>
                </a:solidFill>
                <a:latin typeface="Lucida Sans Unicode"/>
                <a:cs typeface="Lucida Sans Unicode"/>
              </a:rPr>
              <a:t>a</a:t>
            </a:r>
            <a:r>
              <a:rPr sz="2200" spc="-20" dirty="0">
                <a:solidFill>
                  <a:srgbClr val="F7F7F7"/>
                </a:solidFill>
                <a:latin typeface="Lucida Sans Unicode"/>
                <a:cs typeface="Lucida Sans Unicode"/>
              </a:rPr>
              <a:t>n</a:t>
            </a:r>
            <a:r>
              <a:rPr sz="2200" spc="-25" dirty="0">
                <a:solidFill>
                  <a:srgbClr val="F7F7F7"/>
                </a:solidFill>
                <a:latin typeface="Lucida Sans Unicode"/>
                <a:cs typeface="Lucida Sans Unicode"/>
              </a:rPr>
              <a:t>d</a:t>
            </a:r>
            <a:r>
              <a:rPr sz="2200" spc="-190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2200" spc="-90" dirty="0">
                <a:solidFill>
                  <a:srgbClr val="F7F7F7"/>
                </a:solidFill>
                <a:latin typeface="Lucida Sans Unicode"/>
                <a:cs typeface="Lucida Sans Unicode"/>
              </a:rPr>
              <a:t>i</a:t>
            </a:r>
            <a:r>
              <a:rPr sz="2200" spc="55" dirty="0">
                <a:solidFill>
                  <a:srgbClr val="F7F7F7"/>
                </a:solidFill>
                <a:latin typeface="Lucida Sans Unicode"/>
                <a:cs typeface="Lucida Sans Unicode"/>
              </a:rPr>
              <a:t>m</a:t>
            </a:r>
            <a:r>
              <a:rPr sz="2200" spc="-15" dirty="0">
                <a:solidFill>
                  <a:srgbClr val="F7F7F7"/>
                </a:solidFill>
                <a:latin typeface="Lucida Sans Unicode"/>
                <a:cs typeface="Lucida Sans Unicode"/>
              </a:rPr>
              <a:t>p</a:t>
            </a:r>
            <a:r>
              <a:rPr sz="2200" spc="-125" dirty="0">
                <a:solidFill>
                  <a:srgbClr val="F7F7F7"/>
                </a:solidFill>
                <a:latin typeface="Lucida Sans Unicode"/>
                <a:cs typeface="Lucida Sans Unicode"/>
              </a:rPr>
              <a:t>r</a:t>
            </a:r>
            <a:r>
              <a:rPr sz="2200" spc="-45" dirty="0">
                <a:solidFill>
                  <a:srgbClr val="F7F7F7"/>
                </a:solidFill>
                <a:latin typeface="Lucida Sans Unicode"/>
                <a:cs typeface="Lucida Sans Unicode"/>
              </a:rPr>
              <a:t>o</a:t>
            </a:r>
            <a:r>
              <a:rPr sz="2200" spc="75" dirty="0">
                <a:solidFill>
                  <a:srgbClr val="F7F7F7"/>
                </a:solidFill>
                <a:latin typeface="Lucida Sans Unicode"/>
                <a:cs typeface="Lucida Sans Unicode"/>
              </a:rPr>
              <a:t>v</a:t>
            </a:r>
            <a:r>
              <a:rPr sz="2200" spc="-90" dirty="0">
                <a:solidFill>
                  <a:srgbClr val="F7F7F7"/>
                </a:solidFill>
                <a:latin typeface="Lucida Sans Unicode"/>
                <a:cs typeface="Lucida Sans Unicode"/>
              </a:rPr>
              <a:t>i</a:t>
            </a:r>
            <a:r>
              <a:rPr sz="2200" spc="-20" dirty="0">
                <a:solidFill>
                  <a:srgbClr val="F7F7F7"/>
                </a:solidFill>
                <a:latin typeface="Lucida Sans Unicode"/>
                <a:cs typeface="Lucida Sans Unicode"/>
              </a:rPr>
              <a:t>n</a:t>
            </a:r>
            <a:r>
              <a:rPr sz="2200" spc="-5" dirty="0">
                <a:solidFill>
                  <a:srgbClr val="F7F7F7"/>
                </a:solidFill>
                <a:latin typeface="Lucida Sans Unicode"/>
                <a:cs typeface="Lucida Sans Unicode"/>
              </a:rPr>
              <a:t>g  </a:t>
            </a:r>
            <a:r>
              <a:rPr sz="2200" spc="-15" dirty="0">
                <a:solidFill>
                  <a:srgbClr val="F7F7F7"/>
                </a:solidFill>
                <a:latin typeface="Lucida Sans Unicode"/>
                <a:cs typeface="Lucida Sans Unicode"/>
              </a:rPr>
              <a:t>p</a:t>
            </a:r>
            <a:r>
              <a:rPr sz="2200" spc="55" dirty="0">
                <a:solidFill>
                  <a:srgbClr val="F7F7F7"/>
                </a:solidFill>
                <a:latin typeface="Lucida Sans Unicode"/>
                <a:cs typeface="Lucida Sans Unicode"/>
              </a:rPr>
              <a:t>e</a:t>
            </a:r>
            <a:r>
              <a:rPr sz="2200" spc="-125" dirty="0">
                <a:solidFill>
                  <a:srgbClr val="F7F7F7"/>
                </a:solidFill>
                <a:latin typeface="Lucida Sans Unicode"/>
                <a:cs typeface="Lucida Sans Unicode"/>
              </a:rPr>
              <a:t>r</a:t>
            </a:r>
            <a:r>
              <a:rPr sz="2200" spc="10" dirty="0">
                <a:solidFill>
                  <a:srgbClr val="F7F7F7"/>
                </a:solidFill>
                <a:latin typeface="Lucida Sans Unicode"/>
                <a:cs typeface="Lucida Sans Unicode"/>
              </a:rPr>
              <a:t>f</a:t>
            </a:r>
            <a:r>
              <a:rPr sz="2200" spc="-45" dirty="0">
                <a:solidFill>
                  <a:srgbClr val="F7F7F7"/>
                </a:solidFill>
                <a:latin typeface="Lucida Sans Unicode"/>
                <a:cs typeface="Lucida Sans Unicode"/>
              </a:rPr>
              <a:t>o</a:t>
            </a:r>
            <a:r>
              <a:rPr sz="2200" spc="-125" dirty="0">
                <a:solidFill>
                  <a:srgbClr val="F7F7F7"/>
                </a:solidFill>
                <a:latin typeface="Lucida Sans Unicode"/>
                <a:cs typeface="Lucida Sans Unicode"/>
              </a:rPr>
              <a:t>r</a:t>
            </a:r>
            <a:r>
              <a:rPr sz="2200" spc="55" dirty="0">
                <a:solidFill>
                  <a:srgbClr val="F7F7F7"/>
                </a:solidFill>
                <a:latin typeface="Lucida Sans Unicode"/>
                <a:cs typeface="Lucida Sans Unicode"/>
              </a:rPr>
              <a:t>m</a:t>
            </a:r>
            <a:r>
              <a:rPr sz="2200" spc="150" dirty="0">
                <a:solidFill>
                  <a:srgbClr val="F7F7F7"/>
                </a:solidFill>
                <a:latin typeface="Lucida Sans Unicode"/>
                <a:cs typeface="Lucida Sans Unicode"/>
              </a:rPr>
              <a:t>a</a:t>
            </a:r>
            <a:r>
              <a:rPr sz="2200" spc="-20" dirty="0">
                <a:solidFill>
                  <a:srgbClr val="F7F7F7"/>
                </a:solidFill>
                <a:latin typeface="Lucida Sans Unicode"/>
                <a:cs typeface="Lucida Sans Unicode"/>
              </a:rPr>
              <a:t>n</a:t>
            </a:r>
            <a:r>
              <a:rPr sz="2200" spc="140" dirty="0">
                <a:solidFill>
                  <a:srgbClr val="F7F7F7"/>
                </a:solidFill>
                <a:latin typeface="Lucida Sans Unicode"/>
                <a:cs typeface="Lucida Sans Unicode"/>
              </a:rPr>
              <a:t>c</a:t>
            </a:r>
            <a:r>
              <a:rPr sz="2200" spc="55" dirty="0">
                <a:solidFill>
                  <a:srgbClr val="F7F7F7"/>
                </a:solidFill>
                <a:latin typeface="Lucida Sans Unicode"/>
                <a:cs typeface="Lucida Sans Unicode"/>
              </a:rPr>
              <a:t>e</a:t>
            </a:r>
            <a:r>
              <a:rPr sz="2200" spc="-95" dirty="0">
                <a:solidFill>
                  <a:srgbClr val="F7F7F7"/>
                </a:solidFill>
                <a:latin typeface="Lucida Sans Unicode"/>
                <a:cs typeface="Lucida Sans Unicode"/>
              </a:rPr>
              <a:t>.</a:t>
            </a:r>
            <a:r>
              <a:rPr sz="2200" spc="-190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2200" spc="-95" dirty="0">
                <a:solidFill>
                  <a:srgbClr val="F7F7F7"/>
                </a:solidFill>
                <a:latin typeface="Lucida Sans Unicode"/>
                <a:cs typeface="Lucida Sans Unicode"/>
              </a:rPr>
              <a:t>T</a:t>
            </a:r>
            <a:r>
              <a:rPr sz="2200" spc="-20" dirty="0">
                <a:solidFill>
                  <a:srgbClr val="F7F7F7"/>
                </a:solidFill>
                <a:latin typeface="Lucida Sans Unicode"/>
                <a:cs typeface="Lucida Sans Unicode"/>
              </a:rPr>
              <a:t>h</a:t>
            </a:r>
            <a:r>
              <a:rPr sz="2200" spc="-90" dirty="0">
                <a:solidFill>
                  <a:srgbClr val="F7F7F7"/>
                </a:solidFill>
                <a:latin typeface="Lucida Sans Unicode"/>
                <a:cs typeface="Lucida Sans Unicode"/>
              </a:rPr>
              <a:t>i</a:t>
            </a:r>
            <a:r>
              <a:rPr sz="2200" spc="-30" dirty="0">
                <a:solidFill>
                  <a:srgbClr val="F7F7F7"/>
                </a:solidFill>
                <a:latin typeface="Lucida Sans Unicode"/>
                <a:cs typeface="Lucida Sans Unicode"/>
              </a:rPr>
              <a:t>s</a:t>
            </a:r>
            <a:r>
              <a:rPr sz="2200" spc="-190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2200" spc="150" dirty="0">
                <a:solidFill>
                  <a:srgbClr val="F7F7F7"/>
                </a:solidFill>
                <a:latin typeface="Lucida Sans Unicode"/>
                <a:cs typeface="Lucida Sans Unicode"/>
              </a:rPr>
              <a:t>a</a:t>
            </a:r>
            <a:r>
              <a:rPr sz="2200" spc="-15" dirty="0">
                <a:solidFill>
                  <a:srgbClr val="F7F7F7"/>
                </a:solidFill>
                <a:latin typeface="Lucida Sans Unicode"/>
                <a:cs typeface="Lucida Sans Unicode"/>
              </a:rPr>
              <a:t>pp</a:t>
            </a:r>
            <a:r>
              <a:rPr sz="2200" spc="-125" dirty="0">
                <a:solidFill>
                  <a:srgbClr val="F7F7F7"/>
                </a:solidFill>
                <a:latin typeface="Lucida Sans Unicode"/>
                <a:cs typeface="Lucida Sans Unicode"/>
              </a:rPr>
              <a:t>r</a:t>
            </a:r>
            <a:r>
              <a:rPr sz="2200" spc="-45" dirty="0">
                <a:solidFill>
                  <a:srgbClr val="F7F7F7"/>
                </a:solidFill>
                <a:latin typeface="Lucida Sans Unicode"/>
                <a:cs typeface="Lucida Sans Unicode"/>
              </a:rPr>
              <a:t>o</a:t>
            </a:r>
            <a:r>
              <a:rPr sz="2200" spc="150" dirty="0">
                <a:solidFill>
                  <a:srgbClr val="F7F7F7"/>
                </a:solidFill>
                <a:latin typeface="Lucida Sans Unicode"/>
                <a:cs typeface="Lucida Sans Unicode"/>
              </a:rPr>
              <a:t>a</a:t>
            </a:r>
            <a:r>
              <a:rPr sz="2200" spc="140" dirty="0">
                <a:solidFill>
                  <a:srgbClr val="F7F7F7"/>
                </a:solidFill>
                <a:latin typeface="Lucida Sans Unicode"/>
                <a:cs typeface="Lucida Sans Unicode"/>
              </a:rPr>
              <a:t>c</a:t>
            </a:r>
            <a:r>
              <a:rPr sz="2200" spc="-20" dirty="0">
                <a:solidFill>
                  <a:srgbClr val="F7F7F7"/>
                </a:solidFill>
                <a:latin typeface="Lucida Sans Unicode"/>
                <a:cs typeface="Lucida Sans Unicode"/>
              </a:rPr>
              <a:t>h</a:t>
            </a:r>
            <a:r>
              <a:rPr sz="2200" spc="-190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2200" spc="-90" dirty="0">
                <a:solidFill>
                  <a:srgbClr val="F7F7F7"/>
                </a:solidFill>
                <a:latin typeface="Lucida Sans Unicode"/>
                <a:cs typeface="Lucida Sans Unicode"/>
              </a:rPr>
              <a:t>i</a:t>
            </a:r>
            <a:r>
              <a:rPr sz="2200" spc="-20" dirty="0">
                <a:solidFill>
                  <a:srgbClr val="F7F7F7"/>
                </a:solidFill>
                <a:latin typeface="Lucida Sans Unicode"/>
                <a:cs typeface="Lucida Sans Unicode"/>
              </a:rPr>
              <a:t>n</a:t>
            </a:r>
            <a:r>
              <a:rPr sz="2200" spc="75" dirty="0">
                <a:solidFill>
                  <a:srgbClr val="F7F7F7"/>
                </a:solidFill>
                <a:latin typeface="Lucida Sans Unicode"/>
                <a:cs typeface="Lucida Sans Unicode"/>
              </a:rPr>
              <a:t>v</a:t>
            </a:r>
            <a:r>
              <a:rPr sz="2200" spc="-45" dirty="0">
                <a:solidFill>
                  <a:srgbClr val="F7F7F7"/>
                </a:solidFill>
                <a:latin typeface="Lucida Sans Unicode"/>
                <a:cs typeface="Lucida Sans Unicode"/>
              </a:rPr>
              <a:t>o</a:t>
            </a:r>
            <a:r>
              <a:rPr sz="2200" spc="55" dirty="0">
                <a:solidFill>
                  <a:srgbClr val="F7F7F7"/>
                </a:solidFill>
                <a:latin typeface="Lucida Sans Unicode"/>
                <a:cs typeface="Lucida Sans Unicode"/>
              </a:rPr>
              <a:t>l</a:t>
            </a:r>
            <a:r>
              <a:rPr sz="2200" spc="75" dirty="0">
                <a:solidFill>
                  <a:srgbClr val="F7F7F7"/>
                </a:solidFill>
                <a:latin typeface="Lucida Sans Unicode"/>
                <a:cs typeface="Lucida Sans Unicode"/>
              </a:rPr>
              <a:t>v</a:t>
            </a:r>
            <a:r>
              <a:rPr sz="2200" spc="55" dirty="0">
                <a:solidFill>
                  <a:srgbClr val="F7F7F7"/>
                </a:solidFill>
                <a:latin typeface="Lucida Sans Unicode"/>
                <a:cs typeface="Lucida Sans Unicode"/>
              </a:rPr>
              <a:t>e</a:t>
            </a:r>
            <a:r>
              <a:rPr sz="2200" spc="-30" dirty="0">
                <a:solidFill>
                  <a:srgbClr val="F7F7F7"/>
                </a:solidFill>
                <a:latin typeface="Lucida Sans Unicode"/>
                <a:cs typeface="Lucida Sans Unicode"/>
              </a:rPr>
              <a:t>s</a:t>
            </a:r>
            <a:r>
              <a:rPr sz="2200" spc="-190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2200" spc="-40" dirty="0">
                <a:solidFill>
                  <a:srgbClr val="F7F7F7"/>
                </a:solidFill>
                <a:latin typeface="Lucida Sans Unicode"/>
                <a:cs typeface="Lucida Sans Unicode"/>
              </a:rPr>
              <a:t>u</a:t>
            </a:r>
            <a:r>
              <a:rPr sz="2200" spc="-30" dirty="0">
                <a:solidFill>
                  <a:srgbClr val="F7F7F7"/>
                </a:solidFill>
                <a:latin typeface="Lucida Sans Unicode"/>
                <a:cs typeface="Lucida Sans Unicode"/>
              </a:rPr>
              <a:t>s</a:t>
            </a:r>
            <a:r>
              <a:rPr sz="2200" spc="-90" dirty="0">
                <a:solidFill>
                  <a:srgbClr val="F7F7F7"/>
                </a:solidFill>
                <a:latin typeface="Lucida Sans Unicode"/>
                <a:cs typeface="Lucida Sans Unicode"/>
              </a:rPr>
              <a:t>i</a:t>
            </a:r>
            <a:r>
              <a:rPr sz="2200" spc="-20" dirty="0">
                <a:solidFill>
                  <a:srgbClr val="F7F7F7"/>
                </a:solidFill>
                <a:latin typeface="Lucida Sans Unicode"/>
                <a:cs typeface="Lucida Sans Unicode"/>
              </a:rPr>
              <a:t>n</a:t>
            </a:r>
            <a:r>
              <a:rPr sz="2200" spc="-5" dirty="0">
                <a:solidFill>
                  <a:srgbClr val="F7F7F7"/>
                </a:solidFill>
                <a:latin typeface="Lucida Sans Unicode"/>
                <a:cs typeface="Lucida Sans Unicode"/>
              </a:rPr>
              <a:t>g</a:t>
            </a:r>
            <a:r>
              <a:rPr sz="2200" spc="-190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2200" spc="55" dirty="0">
                <a:solidFill>
                  <a:srgbClr val="F7F7F7"/>
                </a:solidFill>
                <a:latin typeface="Lucida Sans Unicode"/>
                <a:cs typeface="Lucida Sans Unicode"/>
              </a:rPr>
              <a:t>e</a:t>
            </a:r>
            <a:r>
              <a:rPr sz="2200" spc="-25" dirty="0">
                <a:solidFill>
                  <a:srgbClr val="F7F7F7"/>
                </a:solidFill>
                <a:latin typeface="Lucida Sans Unicode"/>
                <a:cs typeface="Lucida Sans Unicode"/>
              </a:rPr>
              <a:t>d</a:t>
            </a:r>
            <a:r>
              <a:rPr sz="2200" spc="-5" dirty="0">
                <a:solidFill>
                  <a:srgbClr val="F7F7F7"/>
                </a:solidFill>
                <a:latin typeface="Lucida Sans Unicode"/>
                <a:cs typeface="Lucida Sans Unicode"/>
              </a:rPr>
              <a:t>g</a:t>
            </a:r>
            <a:r>
              <a:rPr sz="2200" spc="40" dirty="0">
                <a:solidFill>
                  <a:srgbClr val="F7F7F7"/>
                </a:solidFill>
                <a:latin typeface="Lucida Sans Unicode"/>
                <a:cs typeface="Lucida Sans Unicode"/>
              </a:rPr>
              <a:t>e  </a:t>
            </a:r>
            <a:r>
              <a:rPr sz="2200" spc="15" dirty="0">
                <a:solidFill>
                  <a:srgbClr val="F7F7F7"/>
                </a:solidFill>
                <a:latin typeface="Lucida Sans Unicode"/>
                <a:cs typeface="Lucida Sans Unicode"/>
              </a:rPr>
              <a:t>devices,</a:t>
            </a:r>
            <a:r>
              <a:rPr sz="2200" spc="-190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2200" spc="10" dirty="0">
                <a:solidFill>
                  <a:srgbClr val="F7F7F7"/>
                </a:solidFill>
                <a:latin typeface="Lucida Sans Unicode"/>
                <a:cs typeface="Lucida Sans Unicode"/>
              </a:rPr>
              <a:t>such</a:t>
            </a:r>
            <a:r>
              <a:rPr sz="2200" spc="-185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2200" spc="60" dirty="0">
                <a:solidFill>
                  <a:srgbClr val="F7F7F7"/>
                </a:solidFill>
                <a:latin typeface="Lucida Sans Unicode"/>
                <a:cs typeface="Lucida Sans Unicode"/>
              </a:rPr>
              <a:t>as</a:t>
            </a:r>
            <a:r>
              <a:rPr sz="2200" spc="-190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2200" spc="-35" dirty="0">
                <a:solidFill>
                  <a:srgbClr val="F7F7F7"/>
                </a:solidFill>
                <a:latin typeface="Lucida Sans Unicode"/>
                <a:cs typeface="Lucida Sans Unicode"/>
              </a:rPr>
              <a:t>sensors</a:t>
            </a:r>
            <a:r>
              <a:rPr sz="2200" spc="-185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2200" spc="35" dirty="0">
                <a:solidFill>
                  <a:srgbClr val="F7F7F7"/>
                </a:solidFill>
                <a:latin typeface="Lucida Sans Unicode"/>
                <a:cs typeface="Lucida Sans Unicode"/>
              </a:rPr>
              <a:t>and</a:t>
            </a:r>
            <a:r>
              <a:rPr sz="2200" spc="-190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2200" spc="-80" dirty="0">
                <a:solidFill>
                  <a:srgbClr val="F7F7F7"/>
                </a:solidFill>
                <a:latin typeface="Lucida Sans Unicode"/>
                <a:cs typeface="Lucida Sans Unicode"/>
              </a:rPr>
              <a:t>IoT</a:t>
            </a:r>
            <a:r>
              <a:rPr sz="2200" spc="-185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2200" spc="15" dirty="0">
                <a:solidFill>
                  <a:srgbClr val="F7F7F7"/>
                </a:solidFill>
                <a:latin typeface="Lucida Sans Unicode"/>
                <a:cs typeface="Lucida Sans Unicode"/>
              </a:rPr>
              <a:t>devices,</a:t>
            </a:r>
            <a:r>
              <a:rPr sz="2200" spc="-190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2200" dirty="0">
                <a:solidFill>
                  <a:srgbClr val="F7F7F7"/>
                </a:solidFill>
                <a:latin typeface="Lucida Sans Unicode"/>
                <a:cs typeface="Lucida Sans Unicode"/>
              </a:rPr>
              <a:t>to</a:t>
            </a:r>
            <a:r>
              <a:rPr sz="2200" spc="-185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2200" spc="-10" dirty="0">
                <a:solidFill>
                  <a:srgbClr val="F7F7F7"/>
                </a:solidFill>
                <a:latin typeface="Lucida Sans Unicode"/>
                <a:cs typeface="Lucida Sans Unicode"/>
              </a:rPr>
              <a:t>process </a:t>
            </a:r>
            <a:r>
              <a:rPr sz="2200" spc="-680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2200" spc="80" dirty="0">
                <a:solidFill>
                  <a:srgbClr val="F7F7F7"/>
                </a:solidFill>
                <a:latin typeface="Lucida Sans Unicode"/>
                <a:cs typeface="Lucida Sans Unicode"/>
              </a:rPr>
              <a:t>data</a:t>
            </a:r>
            <a:r>
              <a:rPr sz="2200" spc="-190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2200" spc="45" dirty="0">
                <a:solidFill>
                  <a:srgbClr val="F7F7F7"/>
                </a:solidFill>
                <a:latin typeface="Lucida Sans Unicode"/>
                <a:cs typeface="Lucida Sans Unicode"/>
              </a:rPr>
              <a:t>locally,</a:t>
            </a:r>
            <a:r>
              <a:rPr sz="2200" spc="-185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2200" spc="-5" dirty="0">
                <a:solidFill>
                  <a:srgbClr val="F7F7F7"/>
                </a:solidFill>
                <a:latin typeface="Lucida Sans Unicode"/>
                <a:cs typeface="Lucida Sans Unicode"/>
              </a:rPr>
              <a:t>rather</a:t>
            </a:r>
            <a:r>
              <a:rPr sz="2200" spc="-190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2200" spc="35" dirty="0">
                <a:solidFill>
                  <a:srgbClr val="F7F7F7"/>
                </a:solidFill>
                <a:latin typeface="Lucida Sans Unicode"/>
                <a:cs typeface="Lucida Sans Unicode"/>
              </a:rPr>
              <a:t>than</a:t>
            </a:r>
            <a:r>
              <a:rPr sz="2200" spc="-185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2200" spc="-20" dirty="0">
                <a:solidFill>
                  <a:srgbClr val="F7F7F7"/>
                </a:solidFill>
                <a:latin typeface="Lucida Sans Unicode"/>
                <a:cs typeface="Lucida Sans Unicode"/>
              </a:rPr>
              <a:t>sending</a:t>
            </a:r>
            <a:r>
              <a:rPr sz="2200" spc="-190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2200" spc="-25" dirty="0">
                <a:solidFill>
                  <a:srgbClr val="F7F7F7"/>
                </a:solidFill>
                <a:latin typeface="Lucida Sans Unicode"/>
                <a:cs typeface="Lucida Sans Unicode"/>
              </a:rPr>
              <a:t>it</a:t>
            </a:r>
            <a:r>
              <a:rPr sz="2200" spc="-185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2200" dirty="0">
                <a:solidFill>
                  <a:srgbClr val="F7F7F7"/>
                </a:solidFill>
                <a:latin typeface="Lucida Sans Unicode"/>
                <a:cs typeface="Lucida Sans Unicode"/>
              </a:rPr>
              <a:t>to</a:t>
            </a:r>
            <a:r>
              <a:rPr sz="2200" spc="-190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2200" spc="25" dirty="0">
                <a:solidFill>
                  <a:srgbClr val="F7F7F7"/>
                </a:solidFill>
                <a:latin typeface="Lucida Sans Unicode"/>
                <a:cs typeface="Lucida Sans Unicode"/>
              </a:rPr>
              <a:t>the</a:t>
            </a:r>
            <a:r>
              <a:rPr sz="2200" spc="-185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2200" spc="15" dirty="0">
                <a:solidFill>
                  <a:srgbClr val="F7F7F7"/>
                </a:solidFill>
                <a:latin typeface="Lucida Sans Unicode"/>
                <a:cs typeface="Lucida Sans Unicode"/>
              </a:rPr>
              <a:t>cloud</a:t>
            </a:r>
            <a:r>
              <a:rPr sz="2200" spc="-190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2200" spc="-55" dirty="0">
                <a:solidFill>
                  <a:srgbClr val="F7F7F7"/>
                </a:solidFill>
                <a:latin typeface="Lucida Sans Unicode"/>
                <a:cs typeface="Lucida Sans Unicode"/>
              </a:rPr>
              <a:t>for </a:t>
            </a:r>
            <a:r>
              <a:rPr sz="2200" spc="-50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2200" spc="-25" dirty="0">
                <a:solidFill>
                  <a:srgbClr val="F7F7F7"/>
                </a:solidFill>
                <a:latin typeface="Lucida Sans Unicode"/>
                <a:cs typeface="Lucida Sans Unicode"/>
              </a:rPr>
              <a:t>processing.</a:t>
            </a:r>
            <a:endParaRPr sz="2200">
              <a:latin typeface="Lucida Sans Unicode"/>
              <a:cs typeface="Lucida Sans Unicode"/>
            </a:endParaRPr>
          </a:p>
          <a:p>
            <a:pPr marL="12700">
              <a:lnSpc>
                <a:spcPts val="2505"/>
              </a:lnSpc>
            </a:pPr>
            <a:r>
              <a:rPr sz="2200" spc="-85" dirty="0">
                <a:solidFill>
                  <a:srgbClr val="F7F7F7"/>
                </a:solidFill>
                <a:latin typeface="Lucida Sans Unicode"/>
                <a:cs typeface="Lucida Sans Unicode"/>
              </a:rPr>
              <a:t>M</a:t>
            </a:r>
            <a:r>
              <a:rPr sz="2200" spc="-40" dirty="0">
                <a:solidFill>
                  <a:srgbClr val="F7F7F7"/>
                </a:solidFill>
                <a:latin typeface="Lucida Sans Unicode"/>
                <a:cs typeface="Lucida Sans Unicode"/>
              </a:rPr>
              <a:t>u</a:t>
            </a:r>
            <a:r>
              <a:rPr sz="2200" spc="55" dirty="0">
                <a:solidFill>
                  <a:srgbClr val="F7F7F7"/>
                </a:solidFill>
                <a:latin typeface="Lucida Sans Unicode"/>
                <a:cs typeface="Lucida Sans Unicode"/>
              </a:rPr>
              <a:t>l</a:t>
            </a:r>
            <a:r>
              <a:rPr sz="2200" spc="40" dirty="0">
                <a:solidFill>
                  <a:srgbClr val="F7F7F7"/>
                </a:solidFill>
                <a:latin typeface="Lucida Sans Unicode"/>
                <a:cs typeface="Lucida Sans Unicode"/>
              </a:rPr>
              <a:t>t</a:t>
            </a:r>
            <a:r>
              <a:rPr sz="2200" spc="-90" dirty="0">
                <a:solidFill>
                  <a:srgbClr val="F7F7F7"/>
                </a:solidFill>
                <a:latin typeface="Lucida Sans Unicode"/>
                <a:cs typeface="Lucida Sans Unicode"/>
              </a:rPr>
              <a:t>i</a:t>
            </a:r>
            <a:r>
              <a:rPr sz="2200" spc="50" dirty="0">
                <a:solidFill>
                  <a:srgbClr val="F7F7F7"/>
                </a:solidFill>
                <a:latin typeface="Lucida Sans Unicode"/>
                <a:cs typeface="Lucida Sans Unicode"/>
              </a:rPr>
              <a:t>-</a:t>
            </a:r>
            <a:r>
              <a:rPr sz="2200" spc="45" dirty="0">
                <a:solidFill>
                  <a:srgbClr val="F7F7F7"/>
                </a:solidFill>
                <a:latin typeface="Lucida Sans Unicode"/>
                <a:cs typeface="Lucida Sans Unicode"/>
              </a:rPr>
              <a:t>C</a:t>
            </a:r>
            <a:r>
              <a:rPr sz="2200" spc="55" dirty="0">
                <a:solidFill>
                  <a:srgbClr val="F7F7F7"/>
                </a:solidFill>
                <a:latin typeface="Lucida Sans Unicode"/>
                <a:cs typeface="Lucida Sans Unicode"/>
              </a:rPr>
              <a:t>l</a:t>
            </a:r>
            <a:r>
              <a:rPr sz="2200" spc="-45" dirty="0">
                <a:solidFill>
                  <a:srgbClr val="F7F7F7"/>
                </a:solidFill>
                <a:latin typeface="Lucida Sans Unicode"/>
                <a:cs typeface="Lucida Sans Unicode"/>
              </a:rPr>
              <a:t>o</a:t>
            </a:r>
            <a:r>
              <a:rPr sz="2200" spc="-40" dirty="0">
                <a:solidFill>
                  <a:srgbClr val="F7F7F7"/>
                </a:solidFill>
                <a:latin typeface="Lucida Sans Unicode"/>
                <a:cs typeface="Lucida Sans Unicode"/>
              </a:rPr>
              <a:t>u</a:t>
            </a:r>
            <a:r>
              <a:rPr sz="2200" spc="-25" dirty="0">
                <a:solidFill>
                  <a:srgbClr val="F7F7F7"/>
                </a:solidFill>
                <a:latin typeface="Lucida Sans Unicode"/>
                <a:cs typeface="Lucida Sans Unicode"/>
              </a:rPr>
              <a:t>d</a:t>
            </a:r>
            <a:r>
              <a:rPr sz="2200" spc="-55" dirty="0">
                <a:solidFill>
                  <a:srgbClr val="F7F7F7"/>
                </a:solidFill>
                <a:latin typeface="Lucida Sans Unicode"/>
                <a:cs typeface="Lucida Sans Unicode"/>
              </a:rPr>
              <a:t>:</a:t>
            </a:r>
            <a:r>
              <a:rPr sz="2200" spc="-190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2200" spc="-85" dirty="0">
                <a:solidFill>
                  <a:srgbClr val="F7F7F7"/>
                </a:solidFill>
                <a:latin typeface="Lucida Sans Unicode"/>
                <a:cs typeface="Lucida Sans Unicode"/>
              </a:rPr>
              <a:t>M</a:t>
            </a:r>
            <a:r>
              <a:rPr sz="2200" spc="150" dirty="0">
                <a:solidFill>
                  <a:srgbClr val="F7F7F7"/>
                </a:solidFill>
                <a:latin typeface="Lucida Sans Unicode"/>
                <a:cs typeface="Lucida Sans Unicode"/>
              </a:rPr>
              <a:t>a</a:t>
            </a:r>
            <a:r>
              <a:rPr sz="2200" spc="-20" dirty="0">
                <a:solidFill>
                  <a:srgbClr val="F7F7F7"/>
                </a:solidFill>
                <a:latin typeface="Lucida Sans Unicode"/>
                <a:cs typeface="Lucida Sans Unicode"/>
              </a:rPr>
              <a:t>n</a:t>
            </a:r>
            <a:r>
              <a:rPr sz="2200" spc="30" dirty="0">
                <a:solidFill>
                  <a:srgbClr val="F7F7F7"/>
                </a:solidFill>
                <a:latin typeface="Lucida Sans Unicode"/>
                <a:cs typeface="Lucida Sans Unicode"/>
              </a:rPr>
              <a:t>y</a:t>
            </a:r>
            <a:r>
              <a:rPr sz="2200" spc="-190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2200" spc="-45" dirty="0">
                <a:solidFill>
                  <a:srgbClr val="F7F7F7"/>
                </a:solidFill>
                <a:latin typeface="Lucida Sans Unicode"/>
                <a:cs typeface="Lucida Sans Unicode"/>
              </a:rPr>
              <a:t>o</a:t>
            </a:r>
            <a:r>
              <a:rPr sz="2200" spc="-125" dirty="0">
                <a:solidFill>
                  <a:srgbClr val="F7F7F7"/>
                </a:solidFill>
                <a:latin typeface="Lucida Sans Unicode"/>
                <a:cs typeface="Lucida Sans Unicode"/>
              </a:rPr>
              <a:t>r</a:t>
            </a:r>
            <a:r>
              <a:rPr sz="2200" spc="-5" dirty="0">
                <a:solidFill>
                  <a:srgbClr val="F7F7F7"/>
                </a:solidFill>
                <a:latin typeface="Lucida Sans Unicode"/>
                <a:cs typeface="Lucida Sans Unicode"/>
              </a:rPr>
              <a:t>g</a:t>
            </a:r>
            <a:r>
              <a:rPr sz="2200" spc="150" dirty="0">
                <a:solidFill>
                  <a:srgbClr val="F7F7F7"/>
                </a:solidFill>
                <a:latin typeface="Lucida Sans Unicode"/>
                <a:cs typeface="Lucida Sans Unicode"/>
              </a:rPr>
              <a:t>a</a:t>
            </a:r>
            <a:r>
              <a:rPr sz="2200" spc="-20" dirty="0">
                <a:solidFill>
                  <a:srgbClr val="F7F7F7"/>
                </a:solidFill>
                <a:latin typeface="Lucida Sans Unicode"/>
                <a:cs typeface="Lucida Sans Unicode"/>
              </a:rPr>
              <a:t>n</a:t>
            </a:r>
            <a:r>
              <a:rPr sz="2200" spc="-90" dirty="0">
                <a:solidFill>
                  <a:srgbClr val="F7F7F7"/>
                </a:solidFill>
                <a:latin typeface="Lucida Sans Unicode"/>
                <a:cs typeface="Lucida Sans Unicode"/>
              </a:rPr>
              <a:t>i</a:t>
            </a:r>
            <a:r>
              <a:rPr sz="2200" spc="-165" dirty="0">
                <a:solidFill>
                  <a:srgbClr val="F7F7F7"/>
                </a:solidFill>
                <a:latin typeface="Lucida Sans Unicode"/>
                <a:cs typeface="Lucida Sans Unicode"/>
              </a:rPr>
              <a:t>z</a:t>
            </a:r>
            <a:r>
              <a:rPr sz="2200" spc="150" dirty="0">
                <a:solidFill>
                  <a:srgbClr val="F7F7F7"/>
                </a:solidFill>
                <a:latin typeface="Lucida Sans Unicode"/>
                <a:cs typeface="Lucida Sans Unicode"/>
              </a:rPr>
              <a:t>a</a:t>
            </a:r>
            <a:r>
              <a:rPr sz="2200" spc="40" dirty="0">
                <a:solidFill>
                  <a:srgbClr val="F7F7F7"/>
                </a:solidFill>
                <a:latin typeface="Lucida Sans Unicode"/>
                <a:cs typeface="Lucida Sans Unicode"/>
              </a:rPr>
              <a:t>t</a:t>
            </a:r>
            <a:r>
              <a:rPr sz="2200" spc="-90" dirty="0">
                <a:solidFill>
                  <a:srgbClr val="F7F7F7"/>
                </a:solidFill>
                <a:latin typeface="Lucida Sans Unicode"/>
                <a:cs typeface="Lucida Sans Unicode"/>
              </a:rPr>
              <a:t>i</a:t>
            </a:r>
            <a:r>
              <a:rPr sz="2200" spc="-45" dirty="0">
                <a:solidFill>
                  <a:srgbClr val="F7F7F7"/>
                </a:solidFill>
                <a:latin typeface="Lucida Sans Unicode"/>
                <a:cs typeface="Lucida Sans Unicode"/>
              </a:rPr>
              <a:t>o</a:t>
            </a:r>
            <a:r>
              <a:rPr sz="2200" spc="-20" dirty="0">
                <a:solidFill>
                  <a:srgbClr val="F7F7F7"/>
                </a:solidFill>
                <a:latin typeface="Lucida Sans Unicode"/>
                <a:cs typeface="Lucida Sans Unicode"/>
              </a:rPr>
              <a:t>n</a:t>
            </a:r>
            <a:r>
              <a:rPr sz="2200" spc="-30" dirty="0">
                <a:solidFill>
                  <a:srgbClr val="F7F7F7"/>
                </a:solidFill>
                <a:latin typeface="Lucida Sans Unicode"/>
                <a:cs typeface="Lucida Sans Unicode"/>
              </a:rPr>
              <a:t>s</a:t>
            </a:r>
            <a:r>
              <a:rPr sz="2200" spc="-190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2200" spc="150" dirty="0">
                <a:solidFill>
                  <a:srgbClr val="F7F7F7"/>
                </a:solidFill>
                <a:latin typeface="Lucida Sans Unicode"/>
                <a:cs typeface="Lucida Sans Unicode"/>
              </a:rPr>
              <a:t>a</a:t>
            </a:r>
            <a:r>
              <a:rPr sz="2200" spc="-125" dirty="0">
                <a:solidFill>
                  <a:srgbClr val="F7F7F7"/>
                </a:solidFill>
                <a:latin typeface="Lucida Sans Unicode"/>
                <a:cs typeface="Lucida Sans Unicode"/>
              </a:rPr>
              <a:t>r</a:t>
            </a:r>
            <a:r>
              <a:rPr sz="2200" spc="55" dirty="0">
                <a:solidFill>
                  <a:srgbClr val="F7F7F7"/>
                </a:solidFill>
                <a:latin typeface="Lucida Sans Unicode"/>
                <a:cs typeface="Lucida Sans Unicode"/>
              </a:rPr>
              <a:t>e</a:t>
            </a:r>
            <a:r>
              <a:rPr sz="2200" spc="-190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2200" spc="150" dirty="0">
                <a:solidFill>
                  <a:srgbClr val="F7F7F7"/>
                </a:solidFill>
                <a:latin typeface="Lucida Sans Unicode"/>
                <a:cs typeface="Lucida Sans Unicode"/>
              </a:rPr>
              <a:t>a</a:t>
            </a:r>
            <a:r>
              <a:rPr sz="2200" spc="-25" dirty="0">
                <a:solidFill>
                  <a:srgbClr val="F7F7F7"/>
                </a:solidFill>
                <a:latin typeface="Lucida Sans Unicode"/>
                <a:cs typeface="Lucida Sans Unicode"/>
              </a:rPr>
              <a:t>d</a:t>
            </a:r>
            <a:r>
              <a:rPr sz="2200" spc="-45" dirty="0">
                <a:solidFill>
                  <a:srgbClr val="F7F7F7"/>
                </a:solidFill>
                <a:latin typeface="Lucida Sans Unicode"/>
                <a:cs typeface="Lucida Sans Unicode"/>
              </a:rPr>
              <a:t>o</a:t>
            </a:r>
            <a:r>
              <a:rPr sz="2200" spc="-15" dirty="0">
                <a:solidFill>
                  <a:srgbClr val="F7F7F7"/>
                </a:solidFill>
                <a:latin typeface="Lucida Sans Unicode"/>
                <a:cs typeface="Lucida Sans Unicode"/>
              </a:rPr>
              <a:t>p</a:t>
            </a:r>
            <a:r>
              <a:rPr sz="2200" spc="40" dirty="0">
                <a:solidFill>
                  <a:srgbClr val="F7F7F7"/>
                </a:solidFill>
                <a:latin typeface="Lucida Sans Unicode"/>
                <a:cs typeface="Lucida Sans Unicode"/>
              </a:rPr>
              <a:t>t</a:t>
            </a:r>
            <a:r>
              <a:rPr sz="2200" spc="-90" dirty="0">
                <a:solidFill>
                  <a:srgbClr val="F7F7F7"/>
                </a:solidFill>
                <a:latin typeface="Lucida Sans Unicode"/>
                <a:cs typeface="Lucida Sans Unicode"/>
              </a:rPr>
              <a:t>i</a:t>
            </a:r>
            <a:r>
              <a:rPr sz="2200" spc="-20" dirty="0">
                <a:solidFill>
                  <a:srgbClr val="F7F7F7"/>
                </a:solidFill>
                <a:latin typeface="Lucida Sans Unicode"/>
                <a:cs typeface="Lucida Sans Unicode"/>
              </a:rPr>
              <a:t>n</a:t>
            </a:r>
            <a:r>
              <a:rPr sz="2200" spc="-5" dirty="0">
                <a:solidFill>
                  <a:srgbClr val="F7F7F7"/>
                </a:solidFill>
                <a:latin typeface="Lucida Sans Unicode"/>
                <a:cs typeface="Lucida Sans Unicode"/>
              </a:rPr>
              <a:t>g</a:t>
            </a:r>
            <a:r>
              <a:rPr sz="2200" spc="-190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2200" spc="150" dirty="0">
                <a:solidFill>
                  <a:srgbClr val="F7F7F7"/>
                </a:solidFill>
                <a:latin typeface="Lucida Sans Unicode"/>
                <a:cs typeface="Lucida Sans Unicode"/>
              </a:rPr>
              <a:t>a</a:t>
            </a:r>
            <a:endParaRPr sz="2200">
              <a:latin typeface="Lucida Sans Unicode"/>
              <a:cs typeface="Lucida Sans Unicode"/>
            </a:endParaRPr>
          </a:p>
          <a:p>
            <a:pPr marL="12700" marR="128270">
              <a:lnSpc>
                <a:spcPts val="2620"/>
              </a:lnSpc>
              <a:spcBef>
                <a:spcPts val="100"/>
              </a:spcBef>
            </a:pPr>
            <a:r>
              <a:rPr sz="2200" spc="55" dirty="0">
                <a:solidFill>
                  <a:srgbClr val="F7F7F7"/>
                </a:solidFill>
                <a:latin typeface="Lucida Sans Unicode"/>
                <a:cs typeface="Lucida Sans Unicode"/>
              </a:rPr>
              <a:t>m</a:t>
            </a:r>
            <a:r>
              <a:rPr sz="2200" spc="-40" dirty="0">
                <a:solidFill>
                  <a:srgbClr val="F7F7F7"/>
                </a:solidFill>
                <a:latin typeface="Lucida Sans Unicode"/>
                <a:cs typeface="Lucida Sans Unicode"/>
              </a:rPr>
              <a:t>u</a:t>
            </a:r>
            <a:r>
              <a:rPr sz="2200" spc="55" dirty="0">
                <a:solidFill>
                  <a:srgbClr val="F7F7F7"/>
                </a:solidFill>
                <a:latin typeface="Lucida Sans Unicode"/>
                <a:cs typeface="Lucida Sans Unicode"/>
              </a:rPr>
              <a:t>l</a:t>
            </a:r>
            <a:r>
              <a:rPr sz="2200" spc="40" dirty="0">
                <a:solidFill>
                  <a:srgbClr val="F7F7F7"/>
                </a:solidFill>
                <a:latin typeface="Lucida Sans Unicode"/>
                <a:cs typeface="Lucida Sans Unicode"/>
              </a:rPr>
              <a:t>t</a:t>
            </a:r>
            <a:r>
              <a:rPr sz="2200" spc="-90" dirty="0">
                <a:solidFill>
                  <a:srgbClr val="F7F7F7"/>
                </a:solidFill>
                <a:latin typeface="Lucida Sans Unicode"/>
                <a:cs typeface="Lucida Sans Unicode"/>
              </a:rPr>
              <a:t>i</a:t>
            </a:r>
            <a:r>
              <a:rPr sz="2200" spc="50" dirty="0">
                <a:solidFill>
                  <a:srgbClr val="F7F7F7"/>
                </a:solidFill>
                <a:latin typeface="Lucida Sans Unicode"/>
                <a:cs typeface="Lucida Sans Unicode"/>
              </a:rPr>
              <a:t>-</a:t>
            </a:r>
            <a:r>
              <a:rPr sz="2200" spc="140" dirty="0">
                <a:solidFill>
                  <a:srgbClr val="F7F7F7"/>
                </a:solidFill>
                <a:latin typeface="Lucida Sans Unicode"/>
                <a:cs typeface="Lucida Sans Unicode"/>
              </a:rPr>
              <a:t>c</a:t>
            </a:r>
            <a:r>
              <a:rPr sz="2200" spc="55" dirty="0">
                <a:solidFill>
                  <a:srgbClr val="F7F7F7"/>
                </a:solidFill>
                <a:latin typeface="Lucida Sans Unicode"/>
                <a:cs typeface="Lucida Sans Unicode"/>
              </a:rPr>
              <a:t>l</a:t>
            </a:r>
            <a:r>
              <a:rPr sz="2200" spc="-45" dirty="0">
                <a:solidFill>
                  <a:srgbClr val="F7F7F7"/>
                </a:solidFill>
                <a:latin typeface="Lucida Sans Unicode"/>
                <a:cs typeface="Lucida Sans Unicode"/>
              </a:rPr>
              <a:t>o</a:t>
            </a:r>
            <a:r>
              <a:rPr sz="2200" spc="-40" dirty="0">
                <a:solidFill>
                  <a:srgbClr val="F7F7F7"/>
                </a:solidFill>
                <a:latin typeface="Lucida Sans Unicode"/>
                <a:cs typeface="Lucida Sans Unicode"/>
              </a:rPr>
              <a:t>u</a:t>
            </a:r>
            <a:r>
              <a:rPr sz="2200" spc="-25" dirty="0">
                <a:solidFill>
                  <a:srgbClr val="F7F7F7"/>
                </a:solidFill>
                <a:latin typeface="Lucida Sans Unicode"/>
                <a:cs typeface="Lucida Sans Unicode"/>
              </a:rPr>
              <a:t>d</a:t>
            </a:r>
            <a:r>
              <a:rPr sz="2200" spc="-190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2200" spc="150" dirty="0">
                <a:solidFill>
                  <a:srgbClr val="F7F7F7"/>
                </a:solidFill>
                <a:latin typeface="Lucida Sans Unicode"/>
                <a:cs typeface="Lucida Sans Unicode"/>
              </a:rPr>
              <a:t>a</a:t>
            </a:r>
            <a:r>
              <a:rPr sz="2200" spc="-15" dirty="0">
                <a:solidFill>
                  <a:srgbClr val="F7F7F7"/>
                </a:solidFill>
                <a:latin typeface="Lucida Sans Unicode"/>
                <a:cs typeface="Lucida Sans Unicode"/>
              </a:rPr>
              <a:t>pp</a:t>
            </a:r>
            <a:r>
              <a:rPr sz="2200" spc="-125" dirty="0">
                <a:solidFill>
                  <a:srgbClr val="F7F7F7"/>
                </a:solidFill>
                <a:latin typeface="Lucida Sans Unicode"/>
                <a:cs typeface="Lucida Sans Unicode"/>
              </a:rPr>
              <a:t>r</a:t>
            </a:r>
            <a:r>
              <a:rPr sz="2200" spc="-45" dirty="0">
                <a:solidFill>
                  <a:srgbClr val="F7F7F7"/>
                </a:solidFill>
                <a:latin typeface="Lucida Sans Unicode"/>
                <a:cs typeface="Lucida Sans Unicode"/>
              </a:rPr>
              <a:t>o</a:t>
            </a:r>
            <a:r>
              <a:rPr sz="2200" spc="150" dirty="0">
                <a:solidFill>
                  <a:srgbClr val="F7F7F7"/>
                </a:solidFill>
                <a:latin typeface="Lucida Sans Unicode"/>
                <a:cs typeface="Lucida Sans Unicode"/>
              </a:rPr>
              <a:t>a</a:t>
            </a:r>
            <a:r>
              <a:rPr sz="2200" spc="140" dirty="0">
                <a:solidFill>
                  <a:srgbClr val="F7F7F7"/>
                </a:solidFill>
                <a:latin typeface="Lucida Sans Unicode"/>
                <a:cs typeface="Lucida Sans Unicode"/>
              </a:rPr>
              <a:t>c</a:t>
            </a:r>
            <a:r>
              <a:rPr sz="2200" spc="-20" dirty="0">
                <a:solidFill>
                  <a:srgbClr val="F7F7F7"/>
                </a:solidFill>
                <a:latin typeface="Lucida Sans Unicode"/>
                <a:cs typeface="Lucida Sans Unicode"/>
              </a:rPr>
              <a:t>h</a:t>
            </a:r>
            <a:r>
              <a:rPr sz="2200" spc="-70" dirty="0">
                <a:solidFill>
                  <a:srgbClr val="F7F7F7"/>
                </a:solidFill>
                <a:latin typeface="Lucida Sans Unicode"/>
                <a:cs typeface="Lucida Sans Unicode"/>
              </a:rPr>
              <a:t>,</a:t>
            </a:r>
            <a:r>
              <a:rPr sz="2200" spc="-190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2200" spc="-40" dirty="0">
                <a:solidFill>
                  <a:srgbClr val="F7F7F7"/>
                </a:solidFill>
                <a:latin typeface="Lucida Sans Unicode"/>
                <a:cs typeface="Lucida Sans Unicode"/>
              </a:rPr>
              <a:t>u</a:t>
            </a:r>
            <a:r>
              <a:rPr sz="2200" spc="-30" dirty="0">
                <a:solidFill>
                  <a:srgbClr val="F7F7F7"/>
                </a:solidFill>
                <a:latin typeface="Lucida Sans Unicode"/>
                <a:cs typeface="Lucida Sans Unicode"/>
              </a:rPr>
              <a:t>s</a:t>
            </a:r>
            <a:r>
              <a:rPr sz="2200" spc="-90" dirty="0">
                <a:solidFill>
                  <a:srgbClr val="F7F7F7"/>
                </a:solidFill>
                <a:latin typeface="Lucida Sans Unicode"/>
                <a:cs typeface="Lucida Sans Unicode"/>
              </a:rPr>
              <a:t>i</a:t>
            </a:r>
            <a:r>
              <a:rPr sz="2200" spc="-20" dirty="0">
                <a:solidFill>
                  <a:srgbClr val="F7F7F7"/>
                </a:solidFill>
                <a:latin typeface="Lucida Sans Unicode"/>
                <a:cs typeface="Lucida Sans Unicode"/>
              </a:rPr>
              <a:t>n</a:t>
            </a:r>
            <a:r>
              <a:rPr sz="2200" spc="-5" dirty="0">
                <a:solidFill>
                  <a:srgbClr val="F7F7F7"/>
                </a:solidFill>
                <a:latin typeface="Lucida Sans Unicode"/>
                <a:cs typeface="Lucida Sans Unicode"/>
              </a:rPr>
              <a:t>g</a:t>
            </a:r>
            <a:r>
              <a:rPr sz="2200" spc="-190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2200" spc="55" dirty="0">
                <a:solidFill>
                  <a:srgbClr val="F7F7F7"/>
                </a:solidFill>
                <a:latin typeface="Lucida Sans Unicode"/>
                <a:cs typeface="Lucida Sans Unicode"/>
              </a:rPr>
              <a:t>m</a:t>
            </a:r>
            <a:r>
              <a:rPr sz="2200" spc="-40" dirty="0">
                <a:solidFill>
                  <a:srgbClr val="F7F7F7"/>
                </a:solidFill>
                <a:latin typeface="Lucida Sans Unicode"/>
                <a:cs typeface="Lucida Sans Unicode"/>
              </a:rPr>
              <a:t>u</a:t>
            </a:r>
            <a:r>
              <a:rPr sz="2200" spc="55" dirty="0">
                <a:solidFill>
                  <a:srgbClr val="F7F7F7"/>
                </a:solidFill>
                <a:latin typeface="Lucida Sans Unicode"/>
                <a:cs typeface="Lucida Sans Unicode"/>
              </a:rPr>
              <a:t>l</a:t>
            </a:r>
            <a:r>
              <a:rPr sz="2200" spc="40" dirty="0">
                <a:solidFill>
                  <a:srgbClr val="F7F7F7"/>
                </a:solidFill>
                <a:latin typeface="Lucida Sans Unicode"/>
                <a:cs typeface="Lucida Sans Unicode"/>
              </a:rPr>
              <a:t>t</a:t>
            </a:r>
            <a:r>
              <a:rPr sz="2200" spc="-90" dirty="0">
                <a:solidFill>
                  <a:srgbClr val="F7F7F7"/>
                </a:solidFill>
                <a:latin typeface="Lucida Sans Unicode"/>
                <a:cs typeface="Lucida Sans Unicode"/>
              </a:rPr>
              <a:t>i</a:t>
            </a:r>
            <a:r>
              <a:rPr sz="2200" spc="-15" dirty="0">
                <a:solidFill>
                  <a:srgbClr val="F7F7F7"/>
                </a:solidFill>
                <a:latin typeface="Lucida Sans Unicode"/>
                <a:cs typeface="Lucida Sans Unicode"/>
              </a:rPr>
              <a:t>p</a:t>
            </a:r>
            <a:r>
              <a:rPr sz="2200" spc="55" dirty="0">
                <a:solidFill>
                  <a:srgbClr val="F7F7F7"/>
                </a:solidFill>
                <a:latin typeface="Lucida Sans Unicode"/>
                <a:cs typeface="Lucida Sans Unicode"/>
              </a:rPr>
              <a:t>le</a:t>
            </a:r>
            <a:r>
              <a:rPr sz="2200" spc="-190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2200" spc="140" dirty="0">
                <a:solidFill>
                  <a:srgbClr val="F7F7F7"/>
                </a:solidFill>
                <a:latin typeface="Lucida Sans Unicode"/>
                <a:cs typeface="Lucida Sans Unicode"/>
              </a:rPr>
              <a:t>c</a:t>
            </a:r>
            <a:r>
              <a:rPr sz="2200" spc="55" dirty="0">
                <a:solidFill>
                  <a:srgbClr val="F7F7F7"/>
                </a:solidFill>
                <a:latin typeface="Lucida Sans Unicode"/>
                <a:cs typeface="Lucida Sans Unicode"/>
              </a:rPr>
              <a:t>l</a:t>
            </a:r>
            <a:r>
              <a:rPr sz="2200" spc="-45" dirty="0">
                <a:solidFill>
                  <a:srgbClr val="F7F7F7"/>
                </a:solidFill>
                <a:latin typeface="Lucida Sans Unicode"/>
                <a:cs typeface="Lucida Sans Unicode"/>
              </a:rPr>
              <a:t>o</a:t>
            </a:r>
            <a:r>
              <a:rPr sz="2200" spc="-40" dirty="0">
                <a:solidFill>
                  <a:srgbClr val="F7F7F7"/>
                </a:solidFill>
                <a:latin typeface="Lucida Sans Unicode"/>
                <a:cs typeface="Lucida Sans Unicode"/>
              </a:rPr>
              <a:t>u</a:t>
            </a:r>
            <a:r>
              <a:rPr sz="2200" spc="-25" dirty="0">
                <a:solidFill>
                  <a:srgbClr val="F7F7F7"/>
                </a:solidFill>
                <a:latin typeface="Lucida Sans Unicode"/>
                <a:cs typeface="Lucida Sans Unicode"/>
              </a:rPr>
              <a:t>d</a:t>
            </a:r>
            <a:r>
              <a:rPr sz="2200" spc="-190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2200" spc="-15" dirty="0">
                <a:solidFill>
                  <a:srgbClr val="F7F7F7"/>
                </a:solidFill>
                <a:latin typeface="Lucida Sans Unicode"/>
                <a:cs typeface="Lucida Sans Unicode"/>
              </a:rPr>
              <a:t>p</a:t>
            </a:r>
            <a:r>
              <a:rPr sz="2200" spc="-125" dirty="0">
                <a:solidFill>
                  <a:srgbClr val="F7F7F7"/>
                </a:solidFill>
                <a:latin typeface="Lucida Sans Unicode"/>
                <a:cs typeface="Lucida Sans Unicode"/>
              </a:rPr>
              <a:t>r</a:t>
            </a:r>
            <a:r>
              <a:rPr sz="2200" spc="-45" dirty="0">
                <a:solidFill>
                  <a:srgbClr val="F7F7F7"/>
                </a:solidFill>
                <a:latin typeface="Lucida Sans Unicode"/>
                <a:cs typeface="Lucida Sans Unicode"/>
              </a:rPr>
              <a:t>o</a:t>
            </a:r>
            <a:r>
              <a:rPr sz="2200" spc="75" dirty="0">
                <a:solidFill>
                  <a:srgbClr val="F7F7F7"/>
                </a:solidFill>
                <a:latin typeface="Lucida Sans Unicode"/>
                <a:cs typeface="Lucida Sans Unicode"/>
              </a:rPr>
              <a:t>v</a:t>
            </a:r>
            <a:r>
              <a:rPr sz="2200" spc="-90" dirty="0">
                <a:solidFill>
                  <a:srgbClr val="F7F7F7"/>
                </a:solidFill>
                <a:latin typeface="Lucida Sans Unicode"/>
                <a:cs typeface="Lucida Sans Unicode"/>
              </a:rPr>
              <a:t>i</a:t>
            </a:r>
            <a:r>
              <a:rPr sz="2200" spc="-25" dirty="0">
                <a:solidFill>
                  <a:srgbClr val="F7F7F7"/>
                </a:solidFill>
                <a:latin typeface="Lucida Sans Unicode"/>
                <a:cs typeface="Lucida Sans Unicode"/>
              </a:rPr>
              <a:t>d</a:t>
            </a:r>
            <a:r>
              <a:rPr sz="2200" spc="55" dirty="0">
                <a:solidFill>
                  <a:srgbClr val="F7F7F7"/>
                </a:solidFill>
                <a:latin typeface="Lucida Sans Unicode"/>
                <a:cs typeface="Lucida Sans Unicode"/>
              </a:rPr>
              <a:t>e</a:t>
            </a:r>
            <a:r>
              <a:rPr sz="2200" spc="-125" dirty="0">
                <a:solidFill>
                  <a:srgbClr val="F7F7F7"/>
                </a:solidFill>
                <a:latin typeface="Lucida Sans Unicode"/>
                <a:cs typeface="Lucida Sans Unicode"/>
              </a:rPr>
              <a:t>r</a:t>
            </a:r>
            <a:r>
              <a:rPr sz="2200" spc="-25" dirty="0">
                <a:solidFill>
                  <a:srgbClr val="F7F7F7"/>
                </a:solidFill>
                <a:latin typeface="Lucida Sans Unicode"/>
                <a:cs typeface="Lucida Sans Unicode"/>
              </a:rPr>
              <a:t>s  </a:t>
            </a:r>
            <a:r>
              <a:rPr sz="2200" dirty="0">
                <a:solidFill>
                  <a:srgbClr val="F7F7F7"/>
                </a:solidFill>
                <a:latin typeface="Lucida Sans Unicode"/>
                <a:cs typeface="Lucida Sans Unicode"/>
              </a:rPr>
              <a:t>to </a:t>
            </a:r>
            <a:r>
              <a:rPr sz="2200" spc="15" dirty="0">
                <a:solidFill>
                  <a:srgbClr val="F7F7F7"/>
                </a:solidFill>
                <a:latin typeface="Lucida Sans Unicode"/>
                <a:cs typeface="Lucida Sans Unicode"/>
              </a:rPr>
              <a:t>avoid </a:t>
            </a:r>
            <a:r>
              <a:rPr sz="2200" spc="-15" dirty="0">
                <a:solidFill>
                  <a:srgbClr val="F7F7F7"/>
                </a:solidFill>
                <a:latin typeface="Lucida Sans Unicode"/>
                <a:cs typeface="Lucida Sans Unicode"/>
              </a:rPr>
              <a:t>vendor </a:t>
            </a:r>
            <a:r>
              <a:rPr sz="2200" spc="-10" dirty="0">
                <a:solidFill>
                  <a:srgbClr val="F7F7F7"/>
                </a:solidFill>
                <a:latin typeface="Lucida Sans Unicode"/>
                <a:cs typeface="Lucida Sans Unicode"/>
              </a:rPr>
              <a:t>lock-in </a:t>
            </a:r>
            <a:r>
              <a:rPr sz="2200" spc="35" dirty="0">
                <a:solidFill>
                  <a:srgbClr val="F7F7F7"/>
                </a:solidFill>
                <a:latin typeface="Lucida Sans Unicode"/>
                <a:cs typeface="Lucida Sans Unicode"/>
              </a:rPr>
              <a:t>and </a:t>
            </a:r>
            <a:r>
              <a:rPr sz="2200" spc="-15" dirty="0">
                <a:solidFill>
                  <a:srgbClr val="F7F7F7"/>
                </a:solidFill>
                <a:latin typeface="Lucida Sans Unicode"/>
                <a:cs typeface="Lucida Sans Unicode"/>
              </a:rPr>
              <a:t>improve </a:t>
            </a:r>
            <a:r>
              <a:rPr sz="2200" spc="-25" dirty="0">
                <a:solidFill>
                  <a:srgbClr val="F7F7F7"/>
                </a:solidFill>
                <a:latin typeface="Lucida Sans Unicode"/>
                <a:cs typeface="Lucida Sans Unicode"/>
              </a:rPr>
              <a:t>flexibility. </a:t>
            </a:r>
            <a:r>
              <a:rPr sz="2200" spc="-60" dirty="0">
                <a:solidFill>
                  <a:srgbClr val="F7F7F7"/>
                </a:solidFill>
                <a:latin typeface="Lucida Sans Unicode"/>
                <a:cs typeface="Lucida Sans Unicode"/>
              </a:rPr>
              <a:t>This </a:t>
            </a:r>
            <a:r>
              <a:rPr sz="2200" spc="-55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2200" spc="25" dirty="0">
                <a:solidFill>
                  <a:srgbClr val="F7F7F7"/>
                </a:solidFill>
                <a:latin typeface="Lucida Sans Unicode"/>
                <a:cs typeface="Lucida Sans Unicode"/>
              </a:rPr>
              <a:t>approach </a:t>
            </a:r>
            <a:r>
              <a:rPr sz="2200" spc="90" dirty="0">
                <a:solidFill>
                  <a:srgbClr val="F7F7F7"/>
                </a:solidFill>
                <a:latin typeface="Lucida Sans Unicode"/>
                <a:cs typeface="Lucida Sans Unicode"/>
              </a:rPr>
              <a:t>can </a:t>
            </a:r>
            <a:r>
              <a:rPr sz="2200" spc="20" dirty="0">
                <a:solidFill>
                  <a:srgbClr val="F7F7F7"/>
                </a:solidFill>
                <a:latin typeface="Lucida Sans Unicode"/>
                <a:cs typeface="Lucida Sans Unicode"/>
              </a:rPr>
              <a:t>help </a:t>
            </a:r>
            <a:r>
              <a:rPr sz="2200" spc="-25" dirty="0">
                <a:solidFill>
                  <a:srgbClr val="F7F7F7"/>
                </a:solidFill>
                <a:latin typeface="Lucida Sans Unicode"/>
                <a:cs typeface="Lucida Sans Unicode"/>
              </a:rPr>
              <a:t>organizations </a:t>
            </a:r>
            <a:r>
              <a:rPr sz="2200" spc="-30" dirty="0">
                <a:solidFill>
                  <a:srgbClr val="F7F7F7"/>
                </a:solidFill>
                <a:latin typeface="Lucida Sans Unicode"/>
                <a:cs typeface="Lucida Sans Unicode"/>
              </a:rPr>
              <a:t>optimize </a:t>
            </a:r>
            <a:r>
              <a:rPr sz="2200" dirty="0">
                <a:solidFill>
                  <a:srgbClr val="F7F7F7"/>
                </a:solidFill>
                <a:latin typeface="Lucida Sans Unicode"/>
                <a:cs typeface="Lucida Sans Unicode"/>
              </a:rPr>
              <a:t>costs, </a:t>
            </a:r>
            <a:r>
              <a:rPr sz="2200" spc="5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2200" spc="-15" dirty="0">
                <a:solidFill>
                  <a:srgbClr val="F7F7F7"/>
                </a:solidFill>
                <a:latin typeface="Lucida Sans Unicode"/>
                <a:cs typeface="Lucida Sans Unicode"/>
              </a:rPr>
              <a:t>improve</a:t>
            </a:r>
            <a:r>
              <a:rPr sz="2200" spc="-190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2200" spc="5" dirty="0">
                <a:solidFill>
                  <a:srgbClr val="F7F7F7"/>
                </a:solidFill>
                <a:latin typeface="Lucida Sans Unicode"/>
                <a:cs typeface="Lucida Sans Unicode"/>
              </a:rPr>
              <a:t>performance,</a:t>
            </a:r>
            <a:r>
              <a:rPr sz="2200" spc="-185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2200" spc="35" dirty="0">
                <a:solidFill>
                  <a:srgbClr val="F7F7F7"/>
                </a:solidFill>
                <a:latin typeface="Lucida Sans Unicode"/>
                <a:cs typeface="Lucida Sans Unicode"/>
              </a:rPr>
              <a:t>and</a:t>
            </a:r>
            <a:r>
              <a:rPr sz="2200" spc="-190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2200" spc="-20" dirty="0">
                <a:solidFill>
                  <a:srgbClr val="F7F7F7"/>
                </a:solidFill>
                <a:latin typeface="Lucida Sans Unicode"/>
                <a:cs typeface="Lucida Sans Unicode"/>
              </a:rPr>
              <a:t>ensure</a:t>
            </a:r>
            <a:r>
              <a:rPr sz="2200" spc="-185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2200" spc="-35" dirty="0">
                <a:solidFill>
                  <a:srgbClr val="F7F7F7"/>
                </a:solidFill>
                <a:latin typeface="Lucida Sans Unicode"/>
                <a:cs typeface="Lucida Sans Unicode"/>
              </a:rPr>
              <a:t>high</a:t>
            </a:r>
            <a:r>
              <a:rPr sz="2200" spc="-190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2200" spc="25" dirty="0">
                <a:solidFill>
                  <a:srgbClr val="F7F7F7"/>
                </a:solidFill>
                <a:latin typeface="Lucida Sans Unicode"/>
                <a:cs typeface="Lucida Sans Unicode"/>
              </a:rPr>
              <a:t>availability.</a:t>
            </a:r>
            <a:endParaRPr sz="2200">
              <a:latin typeface="Lucida Sans Unicode"/>
              <a:cs typeface="Lucida Sans Unicode"/>
            </a:endParaRPr>
          </a:p>
          <a:p>
            <a:pPr marL="12700" marR="5080">
              <a:lnSpc>
                <a:spcPts val="2620"/>
              </a:lnSpc>
              <a:spcBef>
                <a:spcPts val="20"/>
              </a:spcBef>
            </a:pPr>
            <a:r>
              <a:rPr sz="2200" spc="-25" dirty="0">
                <a:solidFill>
                  <a:srgbClr val="F7F7F7"/>
                </a:solidFill>
                <a:latin typeface="Lucida Sans Unicode"/>
                <a:cs typeface="Lucida Sans Unicode"/>
              </a:rPr>
              <a:t>A</a:t>
            </a:r>
            <a:r>
              <a:rPr sz="2200" spc="-125" dirty="0">
                <a:solidFill>
                  <a:srgbClr val="F7F7F7"/>
                </a:solidFill>
                <a:latin typeface="Lucida Sans Unicode"/>
                <a:cs typeface="Lucida Sans Unicode"/>
              </a:rPr>
              <a:t>r</a:t>
            </a:r>
            <a:r>
              <a:rPr sz="2200" spc="40" dirty="0">
                <a:solidFill>
                  <a:srgbClr val="F7F7F7"/>
                </a:solidFill>
                <a:latin typeface="Lucida Sans Unicode"/>
                <a:cs typeface="Lucida Sans Unicode"/>
              </a:rPr>
              <a:t>t</a:t>
            </a:r>
            <a:r>
              <a:rPr sz="2200" spc="-90" dirty="0">
                <a:solidFill>
                  <a:srgbClr val="F7F7F7"/>
                </a:solidFill>
                <a:latin typeface="Lucida Sans Unicode"/>
                <a:cs typeface="Lucida Sans Unicode"/>
              </a:rPr>
              <a:t>i</a:t>
            </a:r>
            <a:r>
              <a:rPr sz="2200" spc="10" dirty="0">
                <a:solidFill>
                  <a:srgbClr val="F7F7F7"/>
                </a:solidFill>
                <a:latin typeface="Lucida Sans Unicode"/>
                <a:cs typeface="Lucida Sans Unicode"/>
              </a:rPr>
              <a:t>f</a:t>
            </a:r>
            <a:r>
              <a:rPr sz="2200" spc="-90" dirty="0">
                <a:solidFill>
                  <a:srgbClr val="F7F7F7"/>
                </a:solidFill>
                <a:latin typeface="Lucida Sans Unicode"/>
                <a:cs typeface="Lucida Sans Unicode"/>
              </a:rPr>
              <a:t>i</a:t>
            </a:r>
            <a:r>
              <a:rPr sz="2200" spc="140" dirty="0">
                <a:solidFill>
                  <a:srgbClr val="F7F7F7"/>
                </a:solidFill>
                <a:latin typeface="Lucida Sans Unicode"/>
                <a:cs typeface="Lucida Sans Unicode"/>
              </a:rPr>
              <a:t>c</a:t>
            </a:r>
            <a:r>
              <a:rPr sz="2200" spc="-90" dirty="0">
                <a:solidFill>
                  <a:srgbClr val="F7F7F7"/>
                </a:solidFill>
                <a:latin typeface="Lucida Sans Unicode"/>
                <a:cs typeface="Lucida Sans Unicode"/>
              </a:rPr>
              <a:t>i</a:t>
            </a:r>
            <a:r>
              <a:rPr sz="2200" spc="150" dirty="0">
                <a:solidFill>
                  <a:srgbClr val="F7F7F7"/>
                </a:solidFill>
                <a:latin typeface="Lucida Sans Unicode"/>
                <a:cs typeface="Lucida Sans Unicode"/>
              </a:rPr>
              <a:t>a</a:t>
            </a:r>
            <a:r>
              <a:rPr sz="2200" spc="55" dirty="0">
                <a:solidFill>
                  <a:srgbClr val="F7F7F7"/>
                </a:solidFill>
                <a:latin typeface="Lucida Sans Unicode"/>
                <a:cs typeface="Lucida Sans Unicode"/>
              </a:rPr>
              <a:t>l</a:t>
            </a:r>
            <a:r>
              <a:rPr sz="2200" spc="-190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2200" spc="-100" dirty="0">
                <a:solidFill>
                  <a:srgbClr val="F7F7F7"/>
                </a:solidFill>
                <a:latin typeface="Lucida Sans Unicode"/>
                <a:cs typeface="Lucida Sans Unicode"/>
              </a:rPr>
              <a:t>I</a:t>
            </a:r>
            <a:r>
              <a:rPr sz="2200" spc="-20" dirty="0">
                <a:solidFill>
                  <a:srgbClr val="F7F7F7"/>
                </a:solidFill>
                <a:latin typeface="Lucida Sans Unicode"/>
                <a:cs typeface="Lucida Sans Unicode"/>
              </a:rPr>
              <a:t>n</a:t>
            </a:r>
            <a:r>
              <a:rPr sz="2200" spc="40" dirty="0">
                <a:solidFill>
                  <a:srgbClr val="F7F7F7"/>
                </a:solidFill>
                <a:latin typeface="Lucida Sans Unicode"/>
                <a:cs typeface="Lucida Sans Unicode"/>
              </a:rPr>
              <a:t>t</a:t>
            </a:r>
            <a:r>
              <a:rPr sz="2200" spc="55" dirty="0">
                <a:solidFill>
                  <a:srgbClr val="F7F7F7"/>
                </a:solidFill>
                <a:latin typeface="Lucida Sans Unicode"/>
                <a:cs typeface="Lucida Sans Unicode"/>
              </a:rPr>
              <a:t>ell</a:t>
            </a:r>
            <a:r>
              <a:rPr sz="2200" spc="-90" dirty="0">
                <a:solidFill>
                  <a:srgbClr val="F7F7F7"/>
                </a:solidFill>
                <a:latin typeface="Lucida Sans Unicode"/>
                <a:cs typeface="Lucida Sans Unicode"/>
              </a:rPr>
              <a:t>i</a:t>
            </a:r>
            <a:r>
              <a:rPr sz="2200" spc="-5" dirty="0">
                <a:solidFill>
                  <a:srgbClr val="F7F7F7"/>
                </a:solidFill>
                <a:latin typeface="Lucida Sans Unicode"/>
                <a:cs typeface="Lucida Sans Unicode"/>
              </a:rPr>
              <a:t>g</a:t>
            </a:r>
            <a:r>
              <a:rPr sz="2200" spc="55" dirty="0">
                <a:solidFill>
                  <a:srgbClr val="F7F7F7"/>
                </a:solidFill>
                <a:latin typeface="Lucida Sans Unicode"/>
                <a:cs typeface="Lucida Sans Unicode"/>
              </a:rPr>
              <a:t>e</a:t>
            </a:r>
            <a:r>
              <a:rPr sz="2200" spc="-20" dirty="0">
                <a:solidFill>
                  <a:srgbClr val="F7F7F7"/>
                </a:solidFill>
                <a:latin typeface="Lucida Sans Unicode"/>
                <a:cs typeface="Lucida Sans Unicode"/>
              </a:rPr>
              <a:t>n</a:t>
            </a:r>
            <a:r>
              <a:rPr sz="2200" spc="140" dirty="0">
                <a:solidFill>
                  <a:srgbClr val="F7F7F7"/>
                </a:solidFill>
                <a:latin typeface="Lucida Sans Unicode"/>
                <a:cs typeface="Lucida Sans Unicode"/>
              </a:rPr>
              <a:t>c</a:t>
            </a:r>
            <a:r>
              <a:rPr sz="2200" spc="55" dirty="0">
                <a:solidFill>
                  <a:srgbClr val="F7F7F7"/>
                </a:solidFill>
                <a:latin typeface="Lucida Sans Unicode"/>
                <a:cs typeface="Lucida Sans Unicode"/>
              </a:rPr>
              <a:t>e</a:t>
            </a:r>
            <a:r>
              <a:rPr sz="2200" spc="-190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2200" spc="150" dirty="0">
                <a:solidFill>
                  <a:srgbClr val="F7F7F7"/>
                </a:solidFill>
                <a:latin typeface="Lucida Sans Unicode"/>
                <a:cs typeface="Lucida Sans Unicode"/>
              </a:rPr>
              <a:t>a</a:t>
            </a:r>
            <a:r>
              <a:rPr sz="2200" spc="-20" dirty="0">
                <a:solidFill>
                  <a:srgbClr val="F7F7F7"/>
                </a:solidFill>
                <a:latin typeface="Lucida Sans Unicode"/>
                <a:cs typeface="Lucida Sans Unicode"/>
              </a:rPr>
              <a:t>n</a:t>
            </a:r>
            <a:r>
              <a:rPr sz="2200" spc="-25" dirty="0">
                <a:solidFill>
                  <a:srgbClr val="F7F7F7"/>
                </a:solidFill>
                <a:latin typeface="Lucida Sans Unicode"/>
                <a:cs typeface="Lucida Sans Unicode"/>
              </a:rPr>
              <a:t>d</a:t>
            </a:r>
            <a:r>
              <a:rPr sz="2200" spc="-190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2200" spc="-85" dirty="0">
                <a:solidFill>
                  <a:srgbClr val="F7F7F7"/>
                </a:solidFill>
                <a:latin typeface="Lucida Sans Unicode"/>
                <a:cs typeface="Lucida Sans Unicode"/>
              </a:rPr>
              <a:t>M</a:t>
            </a:r>
            <a:r>
              <a:rPr sz="2200" spc="150" dirty="0">
                <a:solidFill>
                  <a:srgbClr val="F7F7F7"/>
                </a:solidFill>
                <a:latin typeface="Lucida Sans Unicode"/>
                <a:cs typeface="Lucida Sans Unicode"/>
              </a:rPr>
              <a:t>a</a:t>
            </a:r>
            <a:r>
              <a:rPr sz="2200" spc="140" dirty="0">
                <a:solidFill>
                  <a:srgbClr val="F7F7F7"/>
                </a:solidFill>
                <a:latin typeface="Lucida Sans Unicode"/>
                <a:cs typeface="Lucida Sans Unicode"/>
              </a:rPr>
              <a:t>c</a:t>
            </a:r>
            <a:r>
              <a:rPr sz="2200" spc="-20" dirty="0">
                <a:solidFill>
                  <a:srgbClr val="F7F7F7"/>
                </a:solidFill>
                <a:latin typeface="Lucida Sans Unicode"/>
                <a:cs typeface="Lucida Sans Unicode"/>
              </a:rPr>
              <a:t>h</a:t>
            </a:r>
            <a:r>
              <a:rPr sz="2200" spc="-90" dirty="0">
                <a:solidFill>
                  <a:srgbClr val="F7F7F7"/>
                </a:solidFill>
                <a:latin typeface="Lucida Sans Unicode"/>
                <a:cs typeface="Lucida Sans Unicode"/>
              </a:rPr>
              <a:t>i</a:t>
            </a:r>
            <a:r>
              <a:rPr sz="2200" spc="-20" dirty="0">
                <a:solidFill>
                  <a:srgbClr val="F7F7F7"/>
                </a:solidFill>
                <a:latin typeface="Lucida Sans Unicode"/>
                <a:cs typeface="Lucida Sans Unicode"/>
              </a:rPr>
              <a:t>n</a:t>
            </a:r>
            <a:r>
              <a:rPr sz="2200" spc="55" dirty="0">
                <a:solidFill>
                  <a:srgbClr val="F7F7F7"/>
                </a:solidFill>
                <a:latin typeface="Lucida Sans Unicode"/>
                <a:cs typeface="Lucida Sans Unicode"/>
              </a:rPr>
              <a:t>e</a:t>
            </a:r>
            <a:r>
              <a:rPr sz="2200" spc="-190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2200" spc="-10" dirty="0">
                <a:solidFill>
                  <a:srgbClr val="F7F7F7"/>
                </a:solidFill>
                <a:latin typeface="Lucida Sans Unicode"/>
                <a:cs typeface="Lucida Sans Unicode"/>
              </a:rPr>
              <a:t>L</a:t>
            </a:r>
            <a:r>
              <a:rPr sz="2200" spc="55" dirty="0">
                <a:solidFill>
                  <a:srgbClr val="F7F7F7"/>
                </a:solidFill>
                <a:latin typeface="Lucida Sans Unicode"/>
                <a:cs typeface="Lucida Sans Unicode"/>
              </a:rPr>
              <a:t>e</a:t>
            </a:r>
            <a:r>
              <a:rPr sz="2200" spc="150" dirty="0">
                <a:solidFill>
                  <a:srgbClr val="F7F7F7"/>
                </a:solidFill>
                <a:latin typeface="Lucida Sans Unicode"/>
                <a:cs typeface="Lucida Sans Unicode"/>
              </a:rPr>
              <a:t>a</a:t>
            </a:r>
            <a:r>
              <a:rPr sz="2200" spc="-125" dirty="0">
                <a:solidFill>
                  <a:srgbClr val="F7F7F7"/>
                </a:solidFill>
                <a:latin typeface="Lucida Sans Unicode"/>
                <a:cs typeface="Lucida Sans Unicode"/>
              </a:rPr>
              <a:t>r</a:t>
            </a:r>
            <a:r>
              <a:rPr sz="2200" spc="-20" dirty="0">
                <a:solidFill>
                  <a:srgbClr val="F7F7F7"/>
                </a:solidFill>
                <a:latin typeface="Lucida Sans Unicode"/>
                <a:cs typeface="Lucida Sans Unicode"/>
              </a:rPr>
              <a:t>n</a:t>
            </a:r>
            <a:r>
              <a:rPr sz="2200" spc="-90" dirty="0">
                <a:solidFill>
                  <a:srgbClr val="F7F7F7"/>
                </a:solidFill>
                <a:latin typeface="Lucida Sans Unicode"/>
                <a:cs typeface="Lucida Sans Unicode"/>
              </a:rPr>
              <a:t>i</a:t>
            </a:r>
            <a:r>
              <a:rPr sz="2200" spc="-20" dirty="0">
                <a:solidFill>
                  <a:srgbClr val="F7F7F7"/>
                </a:solidFill>
                <a:latin typeface="Lucida Sans Unicode"/>
                <a:cs typeface="Lucida Sans Unicode"/>
              </a:rPr>
              <a:t>n</a:t>
            </a:r>
            <a:r>
              <a:rPr sz="2200" spc="-5" dirty="0">
                <a:solidFill>
                  <a:srgbClr val="F7F7F7"/>
                </a:solidFill>
                <a:latin typeface="Lucida Sans Unicode"/>
                <a:cs typeface="Lucida Sans Unicode"/>
              </a:rPr>
              <a:t>g</a:t>
            </a:r>
            <a:r>
              <a:rPr sz="2200" spc="-55" dirty="0">
                <a:solidFill>
                  <a:srgbClr val="F7F7F7"/>
                </a:solidFill>
                <a:latin typeface="Lucida Sans Unicode"/>
                <a:cs typeface="Lucida Sans Unicode"/>
              </a:rPr>
              <a:t>:</a:t>
            </a:r>
            <a:r>
              <a:rPr sz="2200" spc="-190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2200" spc="45" dirty="0">
                <a:solidFill>
                  <a:srgbClr val="F7F7F7"/>
                </a:solidFill>
                <a:latin typeface="Lucida Sans Unicode"/>
                <a:cs typeface="Lucida Sans Unicode"/>
              </a:rPr>
              <a:t>C</a:t>
            </a:r>
            <a:r>
              <a:rPr sz="2200" spc="55" dirty="0">
                <a:solidFill>
                  <a:srgbClr val="F7F7F7"/>
                </a:solidFill>
                <a:latin typeface="Lucida Sans Unicode"/>
                <a:cs typeface="Lucida Sans Unicode"/>
              </a:rPr>
              <a:t>l</a:t>
            </a:r>
            <a:r>
              <a:rPr sz="2200" spc="-45" dirty="0">
                <a:solidFill>
                  <a:srgbClr val="F7F7F7"/>
                </a:solidFill>
                <a:latin typeface="Lucida Sans Unicode"/>
                <a:cs typeface="Lucida Sans Unicode"/>
              </a:rPr>
              <a:t>o</a:t>
            </a:r>
            <a:r>
              <a:rPr sz="2200" spc="-40" dirty="0">
                <a:solidFill>
                  <a:srgbClr val="F7F7F7"/>
                </a:solidFill>
                <a:latin typeface="Lucida Sans Unicode"/>
                <a:cs typeface="Lucida Sans Unicode"/>
              </a:rPr>
              <a:t>u</a:t>
            </a:r>
            <a:r>
              <a:rPr sz="2200" spc="-15" dirty="0">
                <a:solidFill>
                  <a:srgbClr val="F7F7F7"/>
                </a:solidFill>
                <a:latin typeface="Lucida Sans Unicode"/>
                <a:cs typeface="Lucida Sans Unicode"/>
              </a:rPr>
              <a:t>d  </a:t>
            </a:r>
            <a:r>
              <a:rPr sz="2200" spc="-35" dirty="0">
                <a:solidFill>
                  <a:srgbClr val="F7F7F7"/>
                </a:solidFill>
                <a:latin typeface="Lucida Sans Unicode"/>
                <a:cs typeface="Lucida Sans Unicode"/>
              </a:rPr>
              <a:t>providers</a:t>
            </a:r>
            <a:r>
              <a:rPr sz="2200" spc="-190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2200" spc="25" dirty="0">
                <a:solidFill>
                  <a:srgbClr val="F7F7F7"/>
                </a:solidFill>
                <a:latin typeface="Lucida Sans Unicode"/>
                <a:cs typeface="Lucida Sans Unicode"/>
              </a:rPr>
              <a:t>are</a:t>
            </a:r>
            <a:r>
              <a:rPr sz="2200" spc="-185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2200" spc="-10" dirty="0">
                <a:solidFill>
                  <a:srgbClr val="F7F7F7"/>
                </a:solidFill>
                <a:latin typeface="Lucida Sans Unicode"/>
                <a:cs typeface="Lucida Sans Unicode"/>
              </a:rPr>
              <a:t>investing</a:t>
            </a:r>
            <a:r>
              <a:rPr sz="2200" spc="-185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2200" spc="35" dirty="0">
                <a:solidFill>
                  <a:srgbClr val="F7F7F7"/>
                </a:solidFill>
                <a:latin typeface="Lucida Sans Unicode"/>
                <a:cs typeface="Lucida Sans Unicode"/>
              </a:rPr>
              <a:t>heavily</a:t>
            </a:r>
            <a:r>
              <a:rPr sz="2200" spc="-185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2200" spc="-55" dirty="0">
                <a:solidFill>
                  <a:srgbClr val="F7F7F7"/>
                </a:solidFill>
                <a:latin typeface="Lucida Sans Unicode"/>
                <a:cs typeface="Lucida Sans Unicode"/>
              </a:rPr>
              <a:t>in</a:t>
            </a:r>
            <a:r>
              <a:rPr sz="2200" spc="-185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2200" spc="15" dirty="0">
                <a:solidFill>
                  <a:srgbClr val="F7F7F7"/>
                </a:solidFill>
                <a:latin typeface="Lucida Sans Unicode"/>
                <a:cs typeface="Lucida Sans Unicode"/>
              </a:rPr>
              <a:t>artificial</a:t>
            </a:r>
            <a:r>
              <a:rPr sz="2200" spc="-185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2200" spc="20" dirty="0">
                <a:solidFill>
                  <a:srgbClr val="F7F7F7"/>
                </a:solidFill>
                <a:latin typeface="Lucida Sans Unicode"/>
                <a:cs typeface="Lucida Sans Unicode"/>
              </a:rPr>
              <a:t>intelligence </a:t>
            </a:r>
            <a:r>
              <a:rPr sz="2200" spc="25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2200" spc="295" dirty="0">
                <a:solidFill>
                  <a:srgbClr val="F7F7F7"/>
                </a:solidFill>
                <a:latin typeface="Lucida Sans Unicode"/>
                <a:cs typeface="Lucida Sans Unicode"/>
              </a:rPr>
              <a:t>(</a:t>
            </a:r>
            <a:r>
              <a:rPr sz="2200" spc="-25" dirty="0">
                <a:solidFill>
                  <a:srgbClr val="F7F7F7"/>
                </a:solidFill>
                <a:latin typeface="Lucida Sans Unicode"/>
                <a:cs typeface="Lucida Sans Unicode"/>
              </a:rPr>
              <a:t>A</a:t>
            </a:r>
            <a:r>
              <a:rPr sz="2200" spc="-100" dirty="0">
                <a:solidFill>
                  <a:srgbClr val="F7F7F7"/>
                </a:solidFill>
                <a:latin typeface="Lucida Sans Unicode"/>
                <a:cs typeface="Lucida Sans Unicode"/>
              </a:rPr>
              <a:t>I</a:t>
            </a:r>
            <a:r>
              <a:rPr sz="2200" spc="360" dirty="0">
                <a:solidFill>
                  <a:srgbClr val="F7F7F7"/>
                </a:solidFill>
                <a:latin typeface="Lucida Sans Unicode"/>
                <a:cs typeface="Lucida Sans Unicode"/>
              </a:rPr>
              <a:t>)</a:t>
            </a:r>
            <a:r>
              <a:rPr sz="2200" spc="-190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2200" spc="150" dirty="0">
                <a:solidFill>
                  <a:srgbClr val="F7F7F7"/>
                </a:solidFill>
                <a:latin typeface="Lucida Sans Unicode"/>
                <a:cs typeface="Lucida Sans Unicode"/>
              </a:rPr>
              <a:t>a</a:t>
            </a:r>
            <a:r>
              <a:rPr sz="2200" spc="-20" dirty="0">
                <a:solidFill>
                  <a:srgbClr val="F7F7F7"/>
                </a:solidFill>
                <a:latin typeface="Lucida Sans Unicode"/>
                <a:cs typeface="Lucida Sans Unicode"/>
              </a:rPr>
              <a:t>n</a:t>
            </a:r>
            <a:r>
              <a:rPr sz="2200" spc="-25" dirty="0">
                <a:solidFill>
                  <a:srgbClr val="F7F7F7"/>
                </a:solidFill>
                <a:latin typeface="Lucida Sans Unicode"/>
                <a:cs typeface="Lucida Sans Unicode"/>
              </a:rPr>
              <a:t>d</a:t>
            </a:r>
            <a:r>
              <a:rPr sz="2200" spc="-190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2200" spc="55" dirty="0">
                <a:solidFill>
                  <a:srgbClr val="F7F7F7"/>
                </a:solidFill>
                <a:latin typeface="Lucida Sans Unicode"/>
                <a:cs typeface="Lucida Sans Unicode"/>
              </a:rPr>
              <a:t>m</a:t>
            </a:r>
            <a:r>
              <a:rPr sz="2200" spc="150" dirty="0">
                <a:solidFill>
                  <a:srgbClr val="F7F7F7"/>
                </a:solidFill>
                <a:latin typeface="Lucida Sans Unicode"/>
                <a:cs typeface="Lucida Sans Unicode"/>
              </a:rPr>
              <a:t>a</a:t>
            </a:r>
            <a:r>
              <a:rPr sz="2200" spc="140" dirty="0">
                <a:solidFill>
                  <a:srgbClr val="F7F7F7"/>
                </a:solidFill>
                <a:latin typeface="Lucida Sans Unicode"/>
                <a:cs typeface="Lucida Sans Unicode"/>
              </a:rPr>
              <a:t>c</a:t>
            </a:r>
            <a:r>
              <a:rPr sz="2200" spc="-20" dirty="0">
                <a:solidFill>
                  <a:srgbClr val="F7F7F7"/>
                </a:solidFill>
                <a:latin typeface="Lucida Sans Unicode"/>
                <a:cs typeface="Lucida Sans Unicode"/>
              </a:rPr>
              <a:t>h</a:t>
            </a:r>
            <a:r>
              <a:rPr sz="2200" spc="-90" dirty="0">
                <a:solidFill>
                  <a:srgbClr val="F7F7F7"/>
                </a:solidFill>
                <a:latin typeface="Lucida Sans Unicode"/>
                <a:cs typeface="Lucida Sans Unicode"/>
              </a:rPr>
              <a:t>i</a:t>
            </a:r>
            <a:r>
              <a:rPr sz="2200" spc="-20" dirty="0">
                <a:solidFill>
                  <a:srgbClr val="F7F7F7"/>
                </a:solidFill>
                <a:latin typeface="Lucida Sans Unicode"/>
                <a:cs typeface="Lucida Sans Unicode"/>
              </a:rPr>
              <a:t>n</a:t>
            </a:r>
            <a:r>
              <a:rPr sz="2200" spc="55" dirty="0">
                <a:solidFill>
                  <a:srgbClr val="F7F7F7"/>
                </a:solidFill>
                <a:latin typeface="Lucida Sans Unicode"/>
                <a:cs typeface="Lucida Sans Unicode"/>
              </a:rPr>
              <a:t>e</a:t>
            </a:r>
            <a:r>
              <a:rPr sz="2200" spc="-190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2200" spc="55" dirty="0">
                <a:solidFill>
                  <a:srgbClr val="F7F7F7"/>
                </a:solidFill>
                <a:latin typeface="Lucida Sans Unicode"/>
                <a:cs typeface="Lucida Sans Unicode"/>
              </a:rPr>
              <a:t>le</a:t>
            </a:r>
            <a:r>
              <a:rPr sz="2200" spc="150" dirty="0">
                <a:solidFill>
                  <a:srgbClr val="F7F7F7"/>
                </a:solidFill>
                <a:latin typeface="Lucida Sans Unicode"/>
                <a:cs typeface="Lucida Sans Unicode"/>
              </a:rPr>
              <a:t>a</a:t>
            </a:r>
            <a:r>
              <a:rPr sz="2200" spc="-125" dirty="0">
                <a:solidFill>
                  <a:srgbClr val="F7F7F7"/>
                </a:solidFill>
                <a:latin typeface="Lucida Sans Unicode"/>
                <a:cs typeface="Lucida Sans Unicode"/>
              </a:rPr>
              <a:t>r</a:t>
            </a:r>
            <a:r>
              <a:rPr sz="2200" spc="-20" dirty="0">
                <a:solidFill>
                  <a:srgbClr val="F7F7F7"/>
                </a:solidFill>
                <a:latin typeface="Lucida Sans Unicode"/>
                <a:cs typeface="Lucida Sans Unicode"/>
              </a:rPr>
              <a:t>n</a:t>
            </a:r>
            <a:r>
              <a:rPr sz="2200" spc="-90" dirty="0">
                <a:solidFill>
                  <a:srgbClr val="F7F7F7"/>
                </a:solidFill>
                <a:latin typeface="Lucida Sans Unicode"/>
                <a:cs typeface="Lucida Sans Unicode"/>
              </a:rPr>
              <a:t>i</a:t>
            </a:r>
            <a:r>
              <a:rPr sz="2200" spc="-20" dirty="0">
                <a:solidFill>
                  <a:srgbClr val="F7F7F7"/>
                </a:solidFill>
                <a:latin typeface="Lucida Sans Unicode"/>
                <a:cs typeface="Lucida Sans Unicode"/>
              </a:rPr>
              <a:t>n</a:t>
            </a:r>
            <a:r>
              <a:rPr sz="2200" spc="-5" dirty="0">
                <a:solidFill>
                  <a:srgbClr val="F7F7F7"/>
                </a:solidFill>
                <a:latin typeface="Lucida Sans Unicode"/>
                <a:cs typeface="Lucida Sans Unicode"/>
              </a:rPr>
              <a:t>g</a:t>
            </a:r>
            <a:r>
              <a:rPr sz="2200" spc="-190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2200" spc="295" dirty="0">
                <a:solidFill>
                  <a:srgbClr val="F7F7F7"/>
                </a:solidFill>
                <a:latin typeface="Lucida Sans Unicode"/>
                <a:cs typeface="Lucida Sans Unicode"/>
              </a:rPr>
              <a:t>(</a:t>
            </a:r>
            <a:r>
              <a:rPr sz="2200" spc="-85" dirty="0">
                <a:solidFill>
                  <a:srgbClr val="F7F7F7"/>
                </a:solidFill>
                <a:latin typeface="Lucida Sans Unicode"/>
                <a:cs typeface="Lucida Sans Unicode"/>
              </a:rPr>
              <a:t>M</a:t>
            </a:r>
            <a:r>
              <a:rPr sz="2200" spc="-10" dirty="0">
                <a:solidFill>
                  <a:srgbClr val="F7F7F7"/>
                </a:solidFill>
                <a:latin typeface="Lucida Sans Unicode"/>
                <a:cs typeface="Lucida Sans Unicode"/>
              </a:rPr>
              <a:t>L</a:t>
            </a:r>
            <a:r>
              <a:rPr sz="2200" spc="360" dirty="0">
                <a:solidFill>
                  <a:srgbClr val="F7F7F7"/>
                </a:solidFill>
                <a:latin typeface="Lucida Sans Unicode"/>
                <a:cs typeface="Lucida Sans Unicode"/>
              </a:rPr>
              <a:t>)</a:t>
            </a:r>
            <a:r>
              <a:rPr sz="2200" spc="-190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2200" spc="140" dirty="0">
                <a:solidFill>
                  <a:srgbClr val="F7F7F7"/>
                </a:solidFill>
                <a:latin typeface="Lucida Sans Unicode"/>
                <a:cs typeface="Lucida Sans Unicode"/>
              </a:rPr>
              <a:t>c</a:t>
            </a:r>
            <a:r>
              <a:rPr sz="2200" spc="150" dirty="0">
                <a:solidFill>
                  <a:srgbClr val="F7F7F7"/>
                </a:solidFill>
                <a:latin typeface="Lucida Sans Unicode"/>
                <a:cs typeface="Lucida Sans Unicode"/>
              </a:rPr>
              <a:t>a</a:t>
            </a:r>
            <a:r>
              <a:rPr sz="2200" spc="-15" dirty="0">
                <a:solidFill>
                  <a:srgbClr val="F7F7F7"/>
                </a:solidFill>
                <a:latin typeface="Lucida Sans Unicode"/>
                <a:cs typeface="Lucida Sans Unicode"/>
              </a:rPr>
              <a:t>p</a:t>
            </a:r>
            <a:r>
              <a:rPr sz="2200" spc="150" dirty="0">
                <a:solidFill>
                  <a:srgbClr val="F7F7F7"/>
                </a:solidFill>
                <a:latin typeface="Lucida Sans Unicode"/>
                <a:cs typeface="Lucida Sans Unicode"/>
              </a:rPr>
              <a:t>a</a:t>
            </a:r>
            <a:r>
              <a:rPr sz="2200" spc="-25" dirty="0">
                <a:solidFill>
                  <a:srgbClr val="F7F7F7"/>
                </a:solidFill>
                <a:latin typeface="Lucida Sans Unicode"/>
                <a:cs typeface="Lucida Sans Unicode"/>
              </a:rPr>
              <a:t>b</a:t>
            </a:r>
            <a:r>
              <a:rPr sz="2200" spc="-90" dirty="0">
                <a:solidFill>
                  <a:srgbClr val="F7F7F7"/>
                </a:solidFill>
                <a:latin typeface="Lucida Sans Unicode"/>
                <a:cs typeface="Lucida Sans Unicode"/>
              </a:rPr>
              <a:t>i</a:t>
            </a:r>
            <a:r>
              <a:rPr sz="2200" spc="55" dirty="0">
                <a:solidFill>
                  <a:srgbClr val="F7F7F7"/>
                </a:solidFill>
                <a:latin typeface="Lucida Sans Unicode"/>
                <a:cs typeface="Lucida Sans Unicode"/>
              </a:rPr>
              <a:t>l</a:t>
            </a:r>
            <a:r>
              <a:rPr sz="2200" spc="-90" dirty="0">
                <a:solidFill>
                  <a:srgbClr val="F7F7F7"/>
                </a:solidFill>
                <a:latin typeface="Lucida Sans Unicode"/>
                <a:cs typeface="Lucida Sans Unicode"/>
              </a:rPr>
              <a:t>i</a:t>
            </a:r>
            <a:r>
              <a:rPr sz="2200" spc="40" dirty="0">
                <a:solidFill>
                  <a:srgbClr val="F7F7F7"/>
                </a:solidFill>
                <a:latin typeface="Lucida Sans Unicode"/>
                <a:cs typeface="Lucida Sans Unicode"/>
              </a:rPr>
              <a:t>t</a:t>
            </a:r>
            <a:r>
              <a:rPr sz="2200" spc="-90" dirty="0">
                <a:solidFill>
                  <a:srgbClr val="F7F7F7"/>
                </a:solidFill>
                <a:latin typeface="Lucida Sans Unicode"/>
                <a:cs typeface="Lucida Sans Unicode"/>
              </a:rPr>
              <a:t>i</a:t>
            </a:r>
            <a:r>
              <a:rPr sz="2200" spc="55" dirty="0">
                <a:solidFill>
                  <a:srgbClr val="F7F7F7"/>
                </a:solidFill>
                <a:latin typeface="Lucida Sans Unicode"/>
                <a:cs typeface="Lucida Sans Unicode"/>
              </a:rPr>
              <a:t>e</a:t>
            </a:r>
            <a:r>
              <a:rPr sz="2200" spc="-30" dirty="0">
                <a:solidFill>
                  <a:srgbClr val="F7F7F7"/>
                </a:solidFill>
                <a:latin typeface="Lucida Sans Unicode"/>
                <a:cs typeface="Lucida Sans Unicode"/>
              </a:rPr>
              <a:t>s</a:t>
            </a:r>
            <a:r>
              <a:rPr sz="2200" spc="-70" dirty="0">
                <a:solidFill>
                  <a:srgbClr val="F7F7F7"/>
                </a:solidFill>
                <a:latin typeface="Lucida Sans Unicode"/>
                <a:cs typeface="Lucida Sans Unicode"/>
              </a:rPr>
              <a:t>,</a:t>
            </a:r>
            <a:r>
              <a:rPr sz="2200" spc="-190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2200" spc="-45" dirty="0">
                <a:solidFill>
                  <a:srgbClr val="F7F7F7"/>
                </a:solidFill>
                <a:latin typeface="Lucida Sans Unicode"/>
                <a:cs typeface="Lucida Sans Unicode"/>
              </a:rPr>
              <a:t>o</a:t>
            </a:r>
            <a:r>
              <a:rPr sz="2200" spc="10" dirty="0">
                <a:solidFill>
                  <a:srgbClr val="F7F7F7"/>
                </a:solidFill>
                <a:latin typeface="Lucida Sans Unicode"/>
                <a:cs typeface="Lucida Sans Unicode"/>
              </a:rPr>
              <a:t>ff</a:t>
            </a:r>
            <a:r>
              <a:rPr sz="2200" spc="55" dirty="0">
                <a:solidFill>
                  <a:srgbClr val="F7F7F7"/>
                </a:solidFill>
                <a:latin typeface="Lucida Sans Unicode"/>
                <a:cs typeface="Lucida Sans Unicode"/>
              </a:rPr>
              <a:t>e</a:t>
            </a:r>
            <a:r>
              <a:rPr sz="2200" spc="-125" dirty="0">
                <a:solidFill>
                  <a:srgbClr val="F7F7F7"/>
                </a:solidFill>
                <a:latin typeface="Lucida Sans Unicode"/>
                <a:cs typeface="Lucida Sans Unicode"/>
              </a:rPr>
              <a:t>r</a:t>
            </a:r>
            <a:r>
              <a:rPr sz="2200" spc="-90" dirty="0">
                <a:solidFill>
                  <a:srgbClr val="F7F7F7"/>
                </a:solidFill>
                <a:latin typeface="Lucida Sans Unicode"/>
                <a:cs typeface="Lucida Sans Unicode"/>
              </a:rPr>
              <a:t>i</a:t>
            </a:r>
            <a:r>
              <a:rPr sz="2200" spc="-20" dirty="0">
                <a:solidFill>
                  <a:srgbClr val="F7F7F7"/>
                </a:solidFill>
                <a:latin typeface="Lucida Sans Unicode"/>
                <a:cs typeface="Lucida Sans Unicode"/>
              </a:rPr>
              <a:t>n</a:t>
            </a:r>
            <a:r>
              <a:rPr sz="2200" spc="-5" dirty="0">
                <a:solidFill>
                  <a:srgbClr val="F7F7F7"/>
                </a:solidFill>
                <a:latin typeface="Lucida Sans Unicode"/>
                <a:cs typeface="Lucida Sans Unicode"/>
              </a:rPr>
              <a:t>g</a:t>
            </a:r>
            <a:r>
              <a:rPr sz="2200" spc="-190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2200" spc="105" dirty="0">
                <a:solidFill>
                  <a:srgbClr val="F7F7F7"/>
                </a:solidFill>
                <a:latin typeface="Lucida Sans Unicode"/>
                <a:cs typeface="Lucida Sans Unicode"/>
              </a:rPr>
              <a:t>a  </a:t>
            </a:r>
            <a:r>
              <a:rPr sz="2200" spc="10" dirty="0">
                <a:solidFill>
                  <a:srgbClr val="F7F7F7"/>
                </a:solidFill>
                <a:latin typeface="Lucida Sans Unicode"/>
                <a:cs typeface="Lucida Sans Unicode"/>
              </a:rPr>
              <a:t>range</a:t>
            </a:r>
            <a:r>
              <a:rPr sz="2200" spc="-190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2200" spc="-15" dirty="0">
                <a:solidFill>
                  <a:srgbClr val="F7F7F7"/>
                </a:solidFill>
                <a:latin typeface="Lucida Sans Unicode"/>
                <a:cs typeface="Lucida Sans Unicode"/>
              </a:rPr>
              <a:t>of</a:t>
            </a:r>
            <a:r>
              <a:rPr sz="2200" spc="-190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2200" spc="5" dirty="0">
                <a:solidFill>
                  <a:srgbClr val="F7F7F7"/>
                </a:solidFill>
                <a:latin typeface="Lucida Sans Unicode"/>
                <a:cs typeface="Lucida Sans Unicode"/>
              </a:rPr>
              <a:t>services</a:t>
            </a:r>
            <a:r>
              <a:rPr sz="2200" spc="-185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2200" spc="50" dirty="0">
                <a:solidFill>
                  <a:srgbClr val="F7F7F7"/>
                </a:solidFill>
                <a:latin typeface="Lucida Sans Unicode"/>
                <a:cs typeface="Lucida Sans Unicode"/>
              </a:rPr>
              <a:t>that</a:t>
            </a:r>
            <a:r>
              <a:rPr sz="2200" spc="-190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2200" spc="45" dirty="0">
                <a:solidFill>
                  <a:srgbClr val="F7F7F7"/>
                </a:solidFill>
                <a:latin typeface="Lucida Sans Unicode"/>
                <a:cs typeface="Lucida Sans Unicode"/>
              </a:rPr>
              <a:t>enable</a:t>
            </a:r>
            <a:r>
              <a:rPr sz="2200" spc="-190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2200" spc="5" dirty="0">
                <a:solidFill>
                  <a:srgbClr val="F7F7F7"/>
                </a:solidFill>
                <a:latin typeface="Lucida Sans Unicode"/>
                <a:cs typeface="Lucida Sans Unicode"/>
              </a:rPr>
              <a:t>developers</a:t>
            </a:r>
            <a:r>
              <a:rPr sz="2200" spc="-185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2200" dirty="0">
                <a:solidFill>
                  <a:srgbClr val="F7F7F7"/>
                </a:solidFill>
                <a:latin typeface="Lucida Sans Unicode"/>
                <a:cs typeface="Lucida Sans Unicode"/>
              </a:rPr>
              <a:t>to</a:t>
            </a:r>
            <a:r>
              <a:rPr sz="2200" spc="-190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2200" spc="-25" dirty="0">
                <a:solidFill>
                  <a:srgbClr val="F7F7F7"/>
                </a:solidFill>
                <a:latin typeface="Lucida Sans Unicode"/>
                <a:cs typeface="Lucida Sans Unicode"/>
              </a:rPr>
              <a:t>build</a:t>
            </a:r>
            <a:r>
              <a:rPr sz="2200" spc="-185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2200" spc="35" dirty="0">
                <a:solidFill>
                  <a:srgbClr val="F7F7F7"/>
                </a:solidFill>
                <a:latin typeface="Lucida Sans Unicode"/>
                <a:cs typeface="Lucida Sans Unicode"/>
              </a:rPr>
              <a:t>and </a:t>
            </a:r>
            <a:r>
              <a:rPr sz="2200" spc="40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2200" spc="-25" dirty="0">
                <a:solidFill>
                  <a:srgbClr val="F7F7F7"/>
                </a:solidFill>
                <a:latin typeface="Lucida Sans Unicode"/>
                <a:cs typeface="Lucida Sans Unicode"/>
              </a:rPr>
              <a:t>d</a:t>
            </a:r>
            <a:r>
              <a:rPr sz="2200" spc="55" dirty="0">
                <a:solidFill>
                  <a:srgbClr val="F7F7F7"/>
                </a:solidFill>
                <a:latin typeface="Lucida Sans Unicode"/>
                <a:cs typeface="Lucida Sans Unicode"/>
              </a:rPr>
              <a:t>e</a:t>
            </a:r>
            <a:r>
              <a:rPr sz="2200" spc="-15" dirty="0">
                <a:solidFill>
                  <a:srgbClr val="F7F7F7"/>
                </a:solidFill>
                <a:latin typeface="Lucida Sans Unicode"/>
                <a:cs typeface="Lucida Sans Unicode"/>
              </a:rPr>
              <a:t>p</a:t>
            </a:r>
            <a:r>
              <a:rPr sz="2200" spc="55" dirty="0">
                <a:solidFill>
                  <a:srgbClr val="F7F7F7"/>
                </a:solidFill>
                <a:latin typeface="Lucida Sans Unicode"/>
                <a:cs typeface="Lucida Sans Unicode"/>
              </a:rPr>
              <a:t>l</a:t>
            </a:r>
            <a:r>
              <a:rPr sz="2200" spc="-45" dirty="0">
                <a:solidFill>
                  <a:srgbClr val="F7F7F7"/>
                </a:solidFill>
                <a:latin typeface="Lucida Sans Unicode"/>
                <a:cs typeface="Lucida Sans Unicode"/>
              </a:rPr>
              <a:t>o</a:t>
            </a:r>
            <a:r>
              <a:rPr sz="2200" spc="30" dirty="0">
                <a:solidFill>
                  <a:srgbClr val="F7F7F7"/>
                </a:solidFill>
                <a:latin typeface="Lucida Sans Unicode"/>
                <a:cs typeface="Lucida Sans Unicode"/>
              </a:rPr>
              <a:t>y</a:t>
            </a:r>
            <a:r>
              <a:rPr sz="2200" spc="-190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2200" spc="-25" dirty="0">
                <a:solidFill>
                  <a:srgbClr val="F7F7F7"/>
                </a:solidFill>
                <a:latin typeface="Lucida Sans Unicode"/>
                <a:cs typeface="Lucida Sans Unicode"/>
              </a:rPr>
              <a:t>A</a:t>
            </a:r>
            <a:r>
              <a:rPr sz="2200" spc="-100" dirty="0">
                <a:solidFill>
                  <a:srgbClr val="F7F7F7"/>
                </a:solidFill>
                <a:latin typeface="Lucida Sans Unicode"/>
                <a:cs typeface="Lucida Sans Unicode"/>
              </a:rPr>
              <a:t>I</a:t>
            </a:r>
            <a:r>
              <a:rPr sz="2200" spc="-190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2200" spc="150" dirty="0">
                <a:solidFill>
                  <a:srgbClr val="F7F7F7"/>
                </a:solidFill>
                <a:latin typeface="Lucida Sans Unicode"/>
                <a:cs typeface="Lucida Sans Unicode"/>
              </a:rPr>
              <a:t>a</a:t>
            </a:r>
            <a:r>
              <a:rPr sz="2200" spc="-20" dirty="0">
                <a:solidFill>
                  <a:srgbClr val="F7F7F7"/>
                </a:solidFill>
                <a:latin typeface="Lucida Sans Unicode"/>
                <a:cs typeface="Lucida Sans Unicode"/>
              </a:rPr>
              <a:t>n</a:t>
            </a:r>
            <a:r>
              <a:rPr sz="2200" spc="-25" dirty="0">
                <a:solidFill>
                  <a:srgbClr val="F7F7F7"/>
                </a:solidFill>
                <a:latin typeface="Lucida Sans Unicode"/>
                <a:cs typeface="Lucida Sans Unicode"/>
              </a:rPr>
              <a:t>d</a:t>
            </a:r>
            <a:r>
              <a:rPr sz="2200" spc="-190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2200" spc="-85" dirty="0">
                <a:solidFill>
                  <a:srgbClr val="F7F7F7"/>
                </a:solidFill>
                <a:latin typeface="Lucida Sans Unicode"/>
                <a:cs typeface="Lucida Sans Unicode"/>
              </a:rPr>
              <a:t>M</a:t>
            </a:r>
            <a:r>
              <a:rPr sz="2200" spc="-10" dirty="0">
                <a:solidFill>
                  <a:srgbClr val="F7F7F7"/>
                </a:solidFill>
                <a:latin typeface="Lucida Sans Unicode"/>
                <a:cs typeface="Lucida Sans Unicode"/>
              </a:rPr>
              <a:t>L</a:t>
            </a:r>
            <a:r>
              <a:rPr sz="2200" spc="-190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2200" spc="150" dirty="0">
                <a:solidFill>
                  <a:srgbClr val="F7F7F7"/>
                </a:solidFill>
                <a:latin typeface="Lucida Sans Unicode"/>
                <a:cs typeface="Lucida Sans Unicode"/>
              </a:rPr>
              <a:t>a</a:t>
            </a:r>
            <a:r>
              <a:rPr sz="2200" spc="-15" dirty="0">
                <a:solidFill>
                  <a:srgbClr val="F7F7F7"/>
                </a:solidFill>
                <a:latin typeface="Lucida Sans Unicode"/>
                <a:cs typeface="Lucida Sans Unicode"/>
              </a:rPr>
              <a:t>pp</a:t>
            </a:r>
            <a:r>
              <a:rPr sz="2200" spc="55" dirty="0">
                <a:solidFill>
                  <a:srgbClr val="F7F7F7"/>
                </a:solidFill>
                <a:latin typeface="Lucida Sans Unicode"/>
                <a:cs typeface="Lucida Sans Unicode"/>
              </a:rPr>
              <a:t>l</a:t>
            </a:r>
            <a:r>
              <a:rPr sz="2200" spc="-90" dirty="0">
                <a:solidFill>
                  <a:srgbClr val="F7F7F7"/>
                </a:solidFill>
                <a:latin typeface="Lucida Sans Unicode"/>
                <a:cs typeface="Lucida Sans Unicode"/>
              </a:rPr>
              <a:t>i</a:t>
            </a:r>
            <a:r>
              <a:rPr sz="2200" spc="140" dirty="0">
                <a:solidFill>
                  <a:srgbClr val="F7F7F7"/>
                </a:solidFill>
                <a:latin typeface="Lucida Sans Unicode"/>
                <a:cs typeface="Lucida Sans Unicode"/>
              </a:rPr>
              <a:t>c</a:t>
            </a:r>
            <a:r>
              <a:rPr sz="2200" spc="150" dirty="0">
                <a:solidFill>
                  <a:srgbClr val="F7F7F7"/>
                </a:solidFill>
                <a:latin typeface="Lucida Sans Unicode"/>
                <a:cs typeface="Lucida Sans Unicode"/>
              </a:rPr>
              <a:t>a</a:t>
            </a:r>
            <a:r>
              <a:rPr sz="2200" spc="40" dirty="0">
                <a:solidFill>
                  <a:srgbClr val="F7F7F7"/>
                </a:solidFill>
                <a:latin typeface="Lucida Sans Unicode"/>
                <a:cs typeface="Lucida Sans Unicode"/>
              </a:rPr>
              <a:t>t</a:t>
            </a:r>
            <a:r>
              <a:rPr sz="2200" spc="-90" dirty="0">
                <a:solidFill>
                  <a:srgbClr val="F7F7F7"/>
                </a:solidFill>
                <a:latin typeface="Lucida Sans Unicode"/>
                <a:cs typeface="Lucida Sans Unicode"/>
              </a:rPr>
              <a:t>i</a:t>
            </a:r>
            <a:r>
              <a:rPr sz="2200" spc="-45" dirty="0">
                <a:solidFill>
                  <a:srgbClr val="F7F7F7"/>
                </a:solidFill>
                <a:latin typeface="Lucida Sans Unicode"/>
                <a:cs typeface="Lucida Sans Unicode"/>
              </a:rPr>
              <a:t>o</a:t>
            </a:r>
            <a:r>
              <a:rPr sz="2200" spc="-20" dirty="0">
                <a:solidFill>
                  <a:srgbClr val="F7F7F7"/>
                </a:solidFill>
                <a:latin typeface="Lucida Sans Unicode"/>
                <a:cs typeface="Lucida Sans Unicode"/>
              </a:rPr>
              <a:t>n</a:t>
            </a:r>
            <a:r>
              <a:rPr sz="2200" spc="-30" dirty="0">
                <a:solidFill>
                  <a:srgbClr val="F7F7F7"/>
                </a:solidFill>
                <a:latin typeface="Lucida Sans Unicode"/>
                <a:cs typeface="Lucida Sans Unicode"/>
              </a:rPr>
              <a:t>s</a:t>
            </a:r>
            <a:r>
              <a:rPr sz="2200" spc="-190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2200" spc="-90" dirty="0">
                <a:solidFill>
                  <a:srgbClr val="F7F7F7"/>
                </a:solidFill>
                <a:latin typeface="Lucida Sans Unicode"/>
                <a:cs typeface="Lucida Sans Unicode"/>
              </a:rPr>
              <a:t>i</a:t>
            </a:r>
            <a:r>
              <a:rPr sz="2200" spc="-20" dirty="0">
                <a:solidFill>
                  <a:srgbClr val="F7F7F7"/>
                </a:solidFill>
                <a:latin typeface="Lucida Sans Unicode"/>
                <a:cs typeface="Lucida Sans Unicode"/>
              </a:rPr>
              <a:t>n</a:t>
            </a:r>
            <a:r>
              <a:rPr sz="2200" spc="-190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2200" spc="40" dirty="0">
                <a:solidFill>
                  <a:srgbClr val="F7F7F7"/>
                </a:solidFill>
                <a:latin typeface="Lucida Sans Unicode"/>
                <a:cs typeface="Lucida Sans Unicode"/>
              </a:rPr>
              <a:t>t</a:t>
            </a:r>
            <a:r>
              <a:rPr sz="2200" spc="-20" dirty="0">
                <a:solidFill>
                  <a:srgbClr val="F7F7F7"/>
                </a:solidFill>
                <a:latin typeface="Lucida Sans Unicode"/>
                <a:cs typeface="Lucida Sans Unicode"/>
              </a:rPr>
              <a:t>h</a:t>
            </a:r>
            <a:r>
              <a:rPr sz="2200" spc="55" dirty="0">
                <a:solidFill>
                  <a:srgbClr val="F7F7F7"/>
                </a:solidFill>
                <a:latin typeface="Lucida Sans Unicode"/>
                <a:cs typeface="Lucida Sans Unicode"/>
              </a:rPr>
              <a:t>e</a:t>
            </a:r>
            <a:r>
              <a:rPr sz="2200" spc="-190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2200" spc="140" dirty="0">
                <a:solidFill>
                  <a:srgbClr val="F7F7F7"/>
                </a:solidFill>
                <a:latin typeface="Lucida Sans Unicode"/>
                <a:cs typeface="Lucida Sans Unicode"/>
              </a:rPr>
              <a:t>c</a:t>
            </a:r>
            <a:r>
              <a:rPr sz="2200" spc="55" dirty="0">
                <a:solidFill>
                  <a:srgbClr val="F7F7F7"/>
                </a:solidFill>
                <a:latin typeface="Lucida Sans Unicode"/>
                <a:cs typeface="Lucida Sans Unicode"/>
              </a:rPr>
              <a:t>l</a:t>
            </a:r>
            <a:r>
              <a:rPr sz="2200" spc="-45" dirty="0">
                <a:solidFill>
                  <a:srgbClr val="F7F7F7"/>
                </a:solidFill>
                <a:latin typeface="Lucida Sans Unicode"/>
                <a:cs typeface="Lucida Sans Unicode"/>
              </a:rPr>
              <a:t>o</a:t>
            </a:r>
            <a:r>
              <a:rPr sz="2200" spc="-40" dirty="0">
                <a:solidFill>
                  <a:srgbClr val="F7F7F7"/>
                </a:solidFill>
                <a:latin typeface="Lucida Sans Unicode"/>
                <a:cs typeface="Lucida Sans Unicode"/>
              </a:rPr>
              <a:t>u</a:t>
            </a:r>
            <a:r>
              <a:rPr sz="2200" spc="-25" dirty="0">
                <a:solidFill>
                  <a:srgbClr val="F7F7F7"/>
                </a:solidFill>
                <a:latin typeface="Lucida Sans Unicode"/>
                <a:cs typeface="Lucida Sans Unicode"/>
              </a:rPr>
              <a:t>d</a:t>
            </a:r>
            <a:r>
              <a:rPr sz="2200" spc="-95" dirty="0">
                <a:solidFill>
                  <a:srgbClr val="F7F7F7"/>
                </a:solidFill>
                <a:latin typeface="Lucida Sans Unicode"/>
                <a:cs typeface="Lucida Sans Unicode"/>
              </a:rPr>
              <a:t>.</a:t>
            </a:r>
            <a:r>
              <a:rPr sz="2200" spc="-190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2200" spc="-95" dirty="0">
                <a:solidFill>
                  <a:srgbClr val="F7F7F7"/>
                </a:solidFill>
                <a:latin typeface="Lucida Sans Unicode"/>
                <a:cs typeface="Lucida Sans Unicode"/>
              </a:rPr>
              <a:t>T</a:t>
            </a:r>
            <a:r>
              <a:rPr sz="2200" spc="-20" dirty="0">
                <a:solidFill>
                  <a:srgbClr val="F7F7F7"/>
                </a:solidFill>
                <a:latin typeface="Lucida Sans Unicode"/>
                <a:cs typeface="Lucida Sans Unicode"/>
              </a:rPr>
              <a:t>h</a:t>
            </a:r>
            <a:r>
              <a:rPr sz="2200" spc="55" dirty="0">
                <a:solidFill>
                  <a:srgbClr val="F7F7F7"/>
                </a:solidFill>
                <a:latin typeface="Lucida Sans Unicode"/>
                <a:cs typeface="Lucida Sans Unicode"/>
              </a:rPr>
              <a:t>e</a:t>
            </a:r>
            <a:r>
              <a:rPr sz="2200" spc="-30" dirty="0">
                <a:solidFill>
                  <a:srgbClr val="F7F7F7"/>
                </a:solidFill>
                <a:latin typeface="Lucida Sans Unicode"/>
                <a:cs typeface="Lucida Sans Unicode"/>
              </a:rPr>
              <a:t>s</a:t>
            </a:r>
            <a:r>
              <a:rPr sz="2200" spc="40" dirty="0">
                <a:solidFill>
                  <a:srgbClr val="F7F7F7"/>
                </a:solidFill>
                <a:latin typeface="Lucida Sans Unicode"/>
                <a:cs typeface="Lucida Sans Unicode"/>
              </a:rPr>
              <a:t>e  </a:t>
            </a:r>
            <a:r>
              <a:rPr sz="2200" spc="5" dirty="0">
                <a:solidFill>
                  <a:srgbClr val="F7F7F7"/>
                </a:solidFill>
                <a:latin typeface="Lucida Sans Unicode"/>
                <a:cs typeface="Lucida Sans Unicode"/>
              </a:rPr>
              <a:t>services </a:t>
            </a:r>
            <a:r>
              <a:rPr sz="2200" spc="10" dirty="0">
                <a:solidFill>
                  <a:srgbClr val="F7F7F7"/>
                </a:solidFill>
                <a:latin typeface="Lucida Sans Unicode"/>
                <a:cs typeface="Lucida Sans Unicode"/>
              </a:rPr>
              <a:t>include </a:t>
            </a:r>
            <a:r>
              <a:rPr sz="2200" spc="30" dirty="0">
                <a:solidFill>
                  <a:srgbClr val="F7F7F7"/>
                </a:solidFill>
                <a:latin typeface="Lucida Sans Unicode"/>
                <a:cs typeface="Lucida Sans Unicode"/>
              </a:rPr>
              <a:t>natural </a:t>
            </a:r>
            <a:r>
              <a:rPr sz="2200" spc="40" dirty="0">
                <a:solidFill>
                  <a:srgbClr val="F7F7F7"/>
                </a:solidFill>
                <a:latin typeface="Lucida Sans Unicode"/>
                <a:cs typeface="Lucida Sans Unicode"/>
              </a:rPr>
              <a:t>language </a:t>
            </a:r>
            <a:r>
              <a:rPr sz="2200" spc="-20" dirty="0">
                <a:solidFill>
                  <a:srgbClr val="F7F7F7"/>
                </a:solidFill>
                <a:latin typeface="Lucida Sans Unicode"/>
                <a:cs typeface="Lucida Sans Unicode"/>
              </a:rPr>
              <a:t>processing, </a:t>
            </a:r>
            <a:r>
              <a:rPr sz="2200" spc="35" dirty="0">
                <a:solidFill>
                  <a:srgbClr val="F7F7F7"/>
                </a:solidFill>
                <a:latin typeface="Lucida Sans Unicode"/>
                <a:cs typeface="Lucida Sans Unicode"/>
              </a:rPr>
              <a:t>image </a:t>
            </a:r>
            <a:r>
              <a:rPr sz="2200" spc="40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2200" spc="35" dirty="0">
                <a:solidFill>
                  <a:srgbClr val="F7F7F7"/>
                </a:solidFill>
                <a:latin typeface="Lucida Sans Unicode"/>
                <a:cs typeface="Lucida Sans Unicode"/>
              </a:rPr>
              <a:t>and</a:t>
            </a:r>
            <a:r>
              <a:rPr sz="2200" spc="-190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2200" spc="-5" dirty="0">
                <a:solidFill>
                  <a:srgbClr val="F7F7F7"/>
                </a:solidFill>
                <a:latin typeface="Lucida Sans Unicode"/>
                <a:cs typeface="Lucida Sans Unicode"/>
              </a:rPr>
              <a:t>video</a:t>
            </a:r>
            <a:r>
              <a:rPr sz="2200" spc="-190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2200" spc="15" dirty="0">
                <a:solidFill>
                  <a:srgbClr val="F7F7F7"/>
                </a:solidFill>
                <a:latin typeface="Lucida Sans Unicode"/>
                <a:cs typeface="Lucida Sans Unicode"/>
              </a:rPr>
              <a:t>analysis,</a:t>
            </a:r>
            <a:r>
              <a:rPr sz="2200" spc="-185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2200" spc="35" dirty="0">
                <a:solidFill>
                  <a:srgbClr val="F7F7F7"/>
                </a:solidFill>
                <a:latin typeface="Lucida Sans Unicode"/>
                <a:cs typeface="Lucida Sans Unicode"/>
              </a:rPr>
              <a:t>and</a:t>
            </a:r>
            <a:r>
              <a:rPr sz="2200" spc="-190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2200" dirty="0">
                <a:solidFill>
                  <a:srgbClr val="F7F7F7"/>
                </a:solidFill>
                <a:latin typeface="Lucida Sans Unicode"/>
                <a:cs typeface="Lucida Sans Unicode"/>
              </a:rPr>
              <a:t>predictive</a:t>
            </a:r>
            <a:r>
              <a:rPr sz="2200" spc="-190" dirty="0">
                <a:solidFill>
                  <a:srgbClr val="F7F7F7"/>
                </a:solidFill>
                <a:latin typeface="Lucida Sans Unicode"/>
                <a:cs typeface="Lucida Sans Unicode"/>
              </a:rPr>
              <a:t> </a:t>
            </a:r>
            <a:r>
              <a:rPr sz="2200" spc="30" dirty="0">
                <a:solidFill>
                  <a:srgbClr val="F7F7F7"/>
                </a:solidFill>
                <a:latin typeface="Lucida Sans Unicode"/>
                <a:cs typeface="Lucida Sans Unicode"/>
              </a:rPr>
              <a:t>analytics.</a:t>
            </a:r>
            <a:endParaRPr sz="22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"/>
            <a:ext cx="18288000" cy="10287000"/>
            <a:chOff x="0" y="1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864375" y="1028701"/>
              <a:ext cx="504824" cy="50482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067254" y="1167495"/>
              <a:ext cx="131415" cy="228599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4673189" y="1138537"/>
            <a:ext cx="19958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heavy" spc="-10" dirty="0">
                <a:solidFill>
                  <a:srgbClr val="F7F7F7"/>
                </a:solidFill>
                <a:uFill>
                  <a:solidFill>
                    <a:srgbClr val="F7F7F7"/>
                  </a:solidFill>
                </a:uFill>
                <a:latin typeface="Tahoma"/>
                <a:cs typeface="Tahoma"/>
              </a:rPr>
              <a:t>Cloud</a:t>
            </a:r>
            <a:r>
              <a:rPr sz="1800" b="1" u="heavy" spc="225" dirty="0">
                <a:solidFill>
                  <a:srgbClr val="F7F7F7"/>
                </a:solidFill>
                <a:uFill>
                  <a:solidFill>
                    <a:srgbClr val="F7F7F7"/>
                  </a:solidFill>
                </a:uFill>
                <a:latin typeface="Tahoma"/>
                <a:cs typeface="Tahoma"/>
              </a:rPr>
              <a:t> </a:t>
            </a:r>
            <a:r>
              <a:rPr sz="1800" b="1" u="heavy" spc="-35" dirty="0">
                <a:solidFill>
                  <a:srgbClr val="F7F7F7"/>
                </a:solidFill>
                <a:uFill>
                  <a:solidFill>
                    <a:srgbClr val="F7F7F7"/>
                  </a:solidFill>
                </a:uFill>
                <a:latin typeface="Tahoma"/>
                <a:cs typeface="Tahoma"/>
              </a:rPr>
              <a:t>Com</a:t>
            </a:r>
            <a:r>
              <a:rPr sz="1800" b="1" spc="-35" dirty="0">
                <a:solidFill>
                  <a:srgbClr val="F7F7F7"/>
                </a:solidFill>
                <a:latin typeface="Tahoma"/>
                <a:cs typeface="Tahoma"/>
              </a:rPr>
              <a:t>p</a:t>
            </a:r>
            <a:r>
              <a:rPr sz="1800" b="1" u="heavy" spc="-35" dirty="0">
                <a:solidFill>
                  <a:srgbClr val="F7F7F7"/>
                </a:solidFill>
                <a:uFill>
                  <a:solidFill>
                    <a:srgbClr val="F7F7F7"/>
                  </a:solidFill>
                </a:uFill>
                <a:latin typeface="Tahoma"/>
                <a:cs typeface="Tahoma"/>
              </a:rPr>
              <a:t>uting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540415"/>
            <a:ext cx="16078835" cy="9746615"/>
            <a:chOff x="0" y="540415"/>
            <a:chExt cx="16078835" cy="9746615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4744327"/>
              <a:ext cx="3034609" cy="5542672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666441" y="540415"/>
              <a:ext cx="472440" cy="483870"/>
            </a:xfrm>
            <a:custGeom>
              <a:avLst/>
              <a:gdLst/>
              <a:ahLst/>
              <a:cxnLst/>
              <a:rect l="l" t="t" r="r" b="b"/>
              <a:pathLst>
                <a:path w="472440" h="483869">
                  <a:moveTo>
                    <a:pt x="236217" y="483700"/>
                  </a:moveTo>
                  <a:lnTo>
                    <a:pt x="3837" y="253584"/>
                  </a:lnTo>
                  <a:lnTo>
                    <a:pt x="2444" y="251514"/>
                  </a:lnTo>
                  <a:lnTo>
                    <a:pt x="488" y="246826"/>
                  </a:lnTo>
                  <a:lnTo>
                    <a:pt x="0" y="244386"/>
                  </a:lnTo>
                  <a:lnTo>
                    <a:pt x="0" y="239313"/>
                  </a:lnTo>
                  <a:lnTo>
                    <a:pt x="488" y="236873"/>
                  </a:lnTo>
                  <a:lnTo>
                    <a:pt x="2444" y="232185"/>
                  </a:lnTo>
                  <a:lnTo>
                    <a:pt x="3837" y="230114"/>
                  </a:lnTo>
                  <a:lnTo>
                    <a:pt x="236217" y="0"/>
                  </a:lnTo>
                  <a:lnTo>
                    <a:pt x="408217" y="170317"/>
                  </a:lnTo>
                  <a:lnTo>
                    <a:pt x="236217" y="170317"/>
                  </a:lnTo>
                  <a:lnTo>
                    <a:pt x="164002" y="241826"/>
                  </a:lnTo>
                  <a:lnTo>
                    <a:pt x="236217" y="313335"/>
                  </a:lnTo>
                  <a:lnTo>
                    <a:pt x="408259" y="313335"/>
                  </a:lnTo>
                  <a:lnTo>
                    <a:pt x="236217" y="483700"/>
                  </a:lnTo>
                  <a:close/>
                </a:path>
                <a:path w="472440" h="483869">
                  <a:moveTo>
                    <a:pt x="408259" y="313335"/>
                  </a:moveTo>
                  <a:lnTo>
                    <a:pt x="236217" y="313335"/>
                  </a:lnTo>
                  <a:lnTo>
                    <a:pt x="308432" y="241826"/>
                  </a:lnTo>
                  <a:lnTo>
                    <a:pt x="236217" y="170317"/>
                  </a:lnTo>
                  <a:lnTo>
                    <a:pt x="408217" y="170317"/>
                  </a:lnTo>
                  <a:lnTo>
                    <a:pt x="468598" y="230115"/>
                  </a:lnTo>
                  <a:lnTo>
                    <a:pt x="469990" y="232185"/>
                  </a:lnTo>
                  <a:lnTo>
                    <a:pt x="471946" y="236873"/>
                  </a:lnTo>
                  <a:lnTo>
                    <a:pt x="472435" y="239313"/>
                  </a:lnTo>
                  <a:lnTo>
                    <a:pt x="472435" y="244386"/>
                  </a:lnTo>
                  <a:lnTo>
                    <a:pt x="471946" y="246826"/>
                  </a:lnTo>
                  <a:lnTo>
                    <a:pt x="469990" y="251514"/>
                  </a:lnTo>
                  <a:lnTo>
                    <a:pt x="468598" y="253585"/>
                  </a:lnTo>
                  <a:lnTo>
                    <a:pt x="408259" y="313335"/>
                  </a:lnTo>
                  <a:close/>
                </a:path>
              </a:pathLst>
            </a:custGeom>
            <a:solidFill>
              <a:srgbClr val="25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43633" y="541454"/>
              <a:ext cx="317384" cy="477003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3989977" y="3444461"/>
              <a:ext cx="2089150" cy="3575050"/>
            </a:xfrm>
            <a:custGeom>
              <a:avLst/>
              <a:gdLst/>
              <a:ahLst/>
              <a:cxnLst/>
              <a:rect l="l" t="t" r="r" b="b"/>
              <a:pathLst>
                <a:path w="2089150" h="3575050">
                  <a:moveTo>
                    <a:pt x="322188" y="3574766"/>
                  </a:moveTo>
                  <a:lnTo>
                    <a:pt x="275968" y="3574709"/>
                  </a:lnTo>
                  <a:lnTo>
                    <a:pt x="229766" y="3573455"/>
                  </a:lnTo>
                  <a:lnTo>
                    <a:pt x="183581" y="3571005"/>
                  </a:lnTo>
                  <a:lnTo>
                    <a:pt x="137474" y="3567363"/>
                  </a:lnTo>
                  <a:lnTo>
                    <a:pt x="91509" y="3562533"/>
                  </a:lnTo>
                  <a:lnTo>
                    <a:pt x="45684" y="3556514"/>
                  </a:lnTo>
                  <a:lnTo>
                    <a:pt x="0" y="3549307"/>
                  </a:lnTo>
                  <a:lnTo>
                    <a:pt x="301313" y="1787443"/>
                  </a:lnTo>
                  <a:lnTo>
                    <a:pt x="301315" y="0"/>
                  </a:lnTo>
                  <a:lnTo>
                    <a:pt x="347559" y="597"/>
                  </a:lnTo>
                  <a:lnTo>
                    <a:pt x="393743" y="2389"/>
                  </a:lnTo>
                  <a:lnTo>
                    <a:pt x="439865" y="5377"/>
                  </a:lnTo>
                  <a:lnTo>
                    <a:pt x="485925" y="9559"/>
                  </a:lnTo>
                  <a:lnTo>
                    <a:pt x="531863" y="14929"/>
                  </a:lnTo>
                  <a:lnTo>
                    <a:pt x="577615" y="21482"/>
                  </a:lnTo>
                  <a:lnTo>
                    <a:pt x="623183" y="29217"/>
                  </a:lnTo>
                  <a:lnTo>
                    <a:pt x="668565" y="38134"/>
                  </a:lnTo>
                  <a:lnTo>
                    <a:pt x="713701" y="48221"/>
                  </a:lnTo>
                  <a:lnTo>
                    <a:pt x="758532" y="59464"/>
                  </a:lnTo>
                  <a:lnTo>
                    <a:pt x="803056" y="71864"/>
                  </a:lnTo>
                  <a:lnTo>
                    <a:pt x="847275" y="85420"/>
                  </a:lnTo>
                  <a:lnTo>
                    <a:pt x="891129" y="100115"/>
                  </a:lnTo>
                  <a:lnTo>
                    <a:pt x="934559" y="115928"/>
                  </a:lnTo>
                  <a:lnTo>
                    <a:pt x="977565" y="132861"/>
                  </a:lnTo>
                  <a:lnTo>
                    <a:pt x="1020148" y="150912"/>
                  </a:lnTo>
                  <a:lnTo>
                    <a:pt x="1062249" y="170057"/>
                  </a:lnTo>
                  <a:lnTo>
                    <a:pt x="1103813" y="190271"/>
                  </a:lnTo>
                  <a:lnTo>
                    <a:pt x="1144840" y="211555"/>
                  </a:lnTo>
                  <a:lnTo>
                    <a:pt x="1185329" y="233907"/>
                  </a:lnTo>
                  <a:lnTo>
                    <a:pt x="1225227" y="257299"/>
                  </a:lnTo>
                  <a:lnTo>
                    <a:pt x="1264481" y="281698"/>
                  </a:lnTo>
                  <a:lnTo>
                    <a:pt x="1303091" y="307105"/>
                  </a:lnTo>
                  <a:lnTo>
                    <a:pt x="1341055" y="333521"/>
                  </a:lnTo>
                  <a:lnTo>
                    <a:pt x="1378325" y="360908"/>
                  </a:lnTo>
                  <a:lnTo>
                    <a:pt x="1414849" y="389230"/>
                  </a:lnTo>
                  <a:lnTo>
                    <a:pt x="1450628" y="418489"/>
                  </a:lnTo>
                  <a:lnTo>
                    <a:pt x="1485661" y="448684"/>
                  </a:lnTo>
                  <a:lnTo>
                    <a:pt x="1519902" y="479774"/>
                  </a:lnTo>
                  <a:lnTo>
                    <a:pt x="1553306" y="511718"/>
                  </a:lnTo>
                  <a:lnTo>
                    <a:pt x="1585871" y="544516"/>
                  </a:lnTo>
                  <a:lnTo>
                    <a:pt x="1617599" y="578167"/>
                  </a:lnTo>
                  <a:lnTo>
                    <a:pt x="1648446" y="612627"/>
                  </a:lnTo>
                  <a:lnTo>
                    <a:pt x="1678371" y="647850"/>
                  </a:lnTo>
                  <a:lnTo>
                    <a:pt x="1707375" y="683836"/>
                  </a:lnTo>
                  <a:lnTo>
                    <a:pt x="1735457" y="720585"/>
                  </a:lnTo>
                  <a:lnTo>
                    <a:pt x="1762580" y="758047"/>
                  </a:lnTo>
                  <a:lnTo>
                    <a:pt x="1788708" y="796173"/>
                  </a:lnTo>
                  <a:lnTo>
                    <a:pt x="1813839" y="834962"/>
                  </a:lnTo>
                  <a:lnTo>
                    <a:pt x="1837976" y="874414"/>
                  </a:lnTo>
                  <a:lnTo>
                    <a:pt x="1861085" y="914477"/>
                  </a:lnTo>
                  <a:lnTo>
                    <a:pt x="1883135" y="955097"/>
                  </a:lnTo>
                  <a:lnTo>
                    <a:pt x="1904126" y="996274"/>
                  </a:lnTo>
                  <a:lnTo>
                    <a:pt x="1924058" y="1038008"/>
                  </a:lnTo>
                  <a:lnTo>
                    <a:pt x="1942906" y="1080244"/>
                  </a:lnTo>
                  <a:lnTo>
                    <a:pt x="1960643" y="1122924"/>
                  </a:lnTo>
                  <a:lnTo>
                    <a:pt x="1977270" y="1166050"/>
                  </a:lnTo>
                  <a:lnTo>
                    <a:pt x="1992786" y="1209620"/>
                  </a:lnTo>
                  <a:lnTo>
                    <a:pt x="2007170" y="1253576"/>
                  </a:lnTo>
                  <a:lnTo>
                    <a:pt x="2020403" y="1297860"/>
                  </a:lnTo>
                  <a:lnTo>
                    <a:pt x="2032486" y="1342471"/>
                  </a:lnTo>
                  <a:lnTo>
                    <a:pt x="2043419" y="1387410"/>
                  </a:lnTo>
                  <a:lnTo>
                    <a:pt x="2053186" y="1432617"/>
                  </a:lnTo>
                  <a:lnTo>
                    <a:pt x="2061776" y="1478031"/>
                  </a:lnTo>
                  <a:lnTo>
                    <a:pt x="2069186" y="1523652"/>
                  </a:lnTo>
                  <a:lnTo>
                    <a:pt x="2075418" y="1569480"/>
                  </a:lnTo>
                  <a:lnTo>
                    <a:pt x="2080464" y="1615454"/>
                  </a:lnTo>
                  <a:lnTo>
                    <a:pt x="2084316" y="1661512"/>
                  </a:lnTo>
                  <a:lnTo>
                    <a:pt x="2086976" y="1707654"/>
                  </a:lnTo>
                  <a:lnTo>
                    <a:pt x="2088442" y="1753881"/>
                  </a:lnTo>
                  <a:lnTo>
                    <a:pt x="2088713" y="1800130"/>
                  </a:lnTo>
                  <a:lnTo>
                    <a:pt x="2087788" y="1846340"/>
                  </a:lnTo>
                  <a:lnTo>
                    <a:pt x="2085667" y="1892511"/>
                  </a:lnTo>
                  <a:lnTo>
                    <a:pt x="2082350" y="1938642"/>
                  </a:lnTo>
                  <a:lnTo>
                    <a:pt x="2077843" y="1984671"/>
                  </a:lnTo>
                  <a:lnTo>
                    <a:pt x="2072151" y="2030539"/>
                  </a:lnTo>
                  <a:lnTo>
                    <a:pt x="2065274" y="2076243"/>
                  </a:lnTo>
                  <a:lnTo>
                    <a:pt x="2057210" y="2121784"/>
                  </a:lnTo>
                  <a:lnTo>
                    <a:pt x="2047973" y="2167103"/>
                  </a:lnTo>
                  <a:lnTo>
                    <a:pt x="2037574" y="2212137"/>
                  </a:lnTo>
                  <a:lnTo>
                    <a:pt x="2026012" y="2256886"/>
                  </a:lnTo>
                  <a:lnTo>
                    <a:pt x="2013288" y="2301352"/>
                  </a:lnTo>
                  <a:lnTo>
                    <a:pt x="1999420" y="2345473"/>
                  </a:lnTo>
                  <a:lnTo>
                    <a:pt x="1984424" y="2389192"/>
                  </a:lnTo>
                  <a:lnTo>
                    <a:pt x="1968303" y="2432508"/>
                  </a:lnTo>
                  <a:lnTo>
                    <a:pt x="1951054" y="2475422"/>
                  </a:lnTo>
                  <a:lnTo>
                    <a:pt x="1932703" y="2517875"/>
                  </a:lnTo>
                  <a:lnTo>
                    <a:pt x="1913273" y="2559811"/>
                  </a:lnTo>
                  <a:lnTo>
                    <a:pt x="1892764" y="2601231"/>
                  </a:lnTo>
                  <a:lnTo>
                    <a:pt x="1871175" y="2642133"/>
                  </a:lnTo>
                  <a:lnTo>
                    <a:pt x="1848537" y="2682464"/>
                  </a:lnTo>
                  <a:lnTo>
                    <a:pt x="1824879" y="2722169"/>
                  </a:lnTo>
                  <a:lnTo>
                    <a:pt x="1800201" y="2761249"/>
                  </a:lnTo>
                  <a:lnTo>
                    <a:pt x="1774504" y="2799703"/>
                  </a:lnTo>
                  <a:lnTo>
                    <a:pt x="1747822" y="2837480"/>
                  </a:lnTo>
                  <a:lnTo>
                    <a:pt x="1720190" y="2874529"/>
                  </a:lnTo>
                  <a:lnTo>
                    <a:pt x="1691608" y="2910851"/>
                  </a:lnTo>
                  <a:lnTo>
                    <a:pt x="1662076" y="2946445"/>
                  </a:lnTo>
                  <a:lnTo>
                    <a:pt x="1631635" y="2981264"/>
                  </a:lnTo>
                  <a:lnTo>
                    <a:pt x="1600324" y="3015261"/>
                  </a:lnTo>
                  <a:lnTo>
                    <a:pt x="1568143" y="3048437"/>
                  </a:lnTo>
                  <a:lnTo>
                    <a:pt x="1535093" y="3080791"/>
                  </a:lnTo>
                  <a:lnTo>
                    <a:pt x="1501218" y="3112280"/>
                  </a:lnTo>
                  <a:lnTo>
                    <a:pt x="1466563" y="3142861"/>
                  </a:lnTo>
                  <a:lnTo>
                    <a:pt x="1431128" y="3172536"/>
                  </a:lnTo>
                  <a:lnTo>
                    <a:pt x="1394913" y="3201303"/>
                  </a:lnTo>
                  <a:lnTo>
                    <a:pt x="1357966" y="3229124"/>
                  </a:lnTo>
                  <a:lnTo>
                    <a:pt x="1320338" y="3255963"/>
                  </a:lnTo>
                  <a:lnTo>
                    <a:pt x="1282027" y="3281819"/>
                  </a:lnTo>
                  <a:lnTo>
                    <a:pt x="1243034" y="3306692"/>
                  </a:lnTo>
                  <a:lnTo>
                    <a:pt x="1203413" y="3330549"/>
                  </a:lnTo>
                  <a:lnTo>
                    <a:pt x="1163214" y="3353358"/>
                  </a:lnTo>
                  <a:lnTo>
                    <a:pt x="1122438" y="3375118"/>
                  </a:lnTo>
                  <a:lnTo>
                    <a:pt x="1081085" y="3395831"/>
                  </a:lnTo>
                  <a:lnTo>
                    <a:pt x="1039211" y="3415468"/>
                  </a:lnTo>
                  <a:lnTo>
                    <a:pt x="996872" y="3434003"/>
                  </a:lnTo>
                  <a:lnTo>
                    <a:pt x="954066" y="3451436"/>
                  </a:lnTo>
                  <a:lnTo>
                    <a:pt x="910795" y="3467766"/>
                  </a:lnTo>
                  <a:lnTo>
                    <a:pt x="867117" y="3482974"/>
                  </a:lnTo>
                  <a:lnTo>
                    <a:pt x="823090" y="3497038"/>
                  </a:lnTo>
                  <a:lnTo>
                    <a:pt x="778713" y="3509956"/>
                  </a:lnTo>
                  <a:lnTo>
                    <a:pt x="733987" y="3521730"/>
                  </a:lnTo>
                  <a:lnTo>
                    <a:pt x="688972" y="3532345"/>
                  </a:lnTo>
                  <a:lnTo>
                    <a:pt x="643727" y="3541785"/>
                  </a:lnTo>
                  <a:lnTo>
                    <a:pt x="598253" y="3550051"/>
                  </a:lnTo>
                  <a:lnTo>
                    <a:pt x="552549" y="3557142"/>
                  </a:lnTo>
                  <a:lnTo>
                    <a:pt x="506678" y="3563051"/>
                  </a:lnTo>
                  <a:lnTo>
                    <a:pt x="460701" y="3567768"/>
                  </a:lnTo>
                  <a:lnTo>
                    <a:pt x="414616" y="3571293"/>
                  </a:lnTo>
                  <a:lnTo>
                    <a:pt x="368425" y="3573627"/>
                  </a:lnTo>
                  <a:lnTo>
                    <a:pt x="322188" y="3574766"/>
                  </a:lnTo>
                  <a:close/>
                </a:path>
              </a:pathLst>
            </a:custGeom>
            <a:solidFill>
              <a:srgbClr val="6BE4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504001" y="3840745"/>
              <a:ext cx="1787525" cy="3166110"/>
            </a:xfrm>
            <a:custGeom>
              <a:avLst/>
              <a:gdLst/>
              <a:ahLst/>
              <a:cxnLst/>
              <a:rect l="l" t="t" r="r" b="b"/>
              <a:pathLst>
                <a:path w="1787525" h="3166109">
                  <a:moveTo>
                    <a:pt x="1574409" y="3165881"/>
                  </a:moveTo>
                  <a:lnTo>
                    <a:pt x="1522478" y="3158881"/>
                  </a:lnTo>
                  <a:lnTo>
                    <a:pt x="1470840" y="3150374"/>
                  </a:lnTo>
                  <a:lnTo>
                    <a:pt x="1419497" y="3140360"/>
                  </a:lnTo>
                  <a:lnTo>
                    <a:pt x="1368447" y="3128840"/>
                  </a:lnTo>
                  <a:lnTo>
                    <a:pt x="1317691" y="3115814"/>
                  </a:lnTo>
                  <a:lnTo>
                    <a:pt x="1267337" y="3101310"/>
                  </a:lnTo>
                  <a:lnTo>
                    <a:pt x="1217493" y="3085358"/>
                  </a:lnTo>
                  <a:lnTo>
                    <a:pt x="1168160" y="3067959"/>
                  </a:lnTo>
                  <a:lnTo>
                    <a:pt x="1119337" y="3049112"/>
                  </a:lnTo>
                  <a:lnTo>
                    <a:pt x="1071025" y="3028817"/>
                  </a:lnTo>
                  <a:lnTo>
                    <a:pt x="1023327" y="3007120"/>
                  </a:lnTo>
                  <a:lnTo>
                    <a:pt x="976345" y="2984065"/>
                  </a:lnTo>
                  <a:lnTo>
                    <a:pt x="930080" y="2959653"/>
                  </a:lnTo>
                  <a:lnTo>
                    <a:pt x="884531" y="2933883"/>
                  </a:lnTo>
                  <a:lnTo>
                    <a:pt x="839698" y="2906755"/>
                  </a:lnTo>
                  <a:lnTo>
                    <a:pt x="795677" y="2878329"/>
                  </a:lnTo>
                  <a:lnTo>
                    <a:pt x="752563" y="2848664"/>
                  </a:lnTo>
                  <a:lnTo>
                    <a:pt x="710356" y="2817762"/>
                  </a:lnTo>
                  <a:lnTo>
                    <a:pt x="669055" y="2785620"/>
                  </a:lnTo>
                  <a:lnTo>
                    <a:pt x="628661" y="2752240"/>
                  </a:lnTo>
                  <a:lnTo>
                    <a:pt x="589260" y="2717694"/>
                  </a:lnTo>
                  <a:lnTo>
                    <a:pt x="550937" y="2682056"/>
                  </a:lnTo>
                  <a:lnTo>
                    <a:pt x="513691" y="2645324"/>
                  </a:lnTo>
                  <a:lnTo>
                    <a:pt x="477523" y="2607500"/>
                  </a:lnTo>
                  <a:lnTo>
                    <a:pt x="442433" y="2568582"/>
                  </a:lnTo>
                  <a:lnTo>
                    <a:pt x="408496" y="2528656"/>
                  </a:lnTo>
                  <a:lnTo>
                    <a:pt x="375784" y="2487806"/>
                  </a:lnTo>
                  <a:lnTo>
                    <a:pt x="344298" y="2446032"/>
                  </a:lnTo>
                  <a:lnTo>
                    <a:pt x="314037" y="2403334"/>
                  </a:lnTo>
                  <a:lnTo>
                    <a:pt x="285002" y="2359712"/>
                  </a:lnTo>
                  <a:lnTo>
                    <a:pt x="257255" y="2315261"/>
                  </a:lnTo>
                  <a:lnTo>
                    <a:pt x="230856" y="2270074"/>
                  </a:lnTo>
                  <a:lnTo>
                    <a:pt x="205804" y="2224153"/>
                  </a:lnTo>
                  <a:lnTo>
                    <a:pt x="182099" y="2177496"/>
                  </a:lnTo>
                  <a:lnTo>
                    <a:pt x="159741" y="2130104"/>
                  </a:lnTo>
                  <a:lnTo>
                    <a:pt x="138777" y="2082079"/>
                  </a:lnTo>
                  <a:lnTo>
                    <a:pt x="119254" y="2033523"/>
                  </a:lnTo>
                  <a:lnTo>
                    <a:pt x="101170" y="1984437"/>
                  </a:lnTo>
                  <a:lnTo>
                    <a:pt x="84528" y="1934820"/>
                  </a:lnTo>
                  <a:lnTo>
                    <a:pt x="69325" y="1884673"/>
                  </a:lnTo>
                  <a:lnTo>
                    <a:pt x="55595" y="1834103"/>
                  </a:lnTo>
                  <a:lnTo>
                    <a:pt x="43367" y="1783218"/>
                  </a:lnTo>
                  <a:lnTo>
                    <a:pt x="32641" y="1732018"/>
                  </a:lnTo>
                  <a:lnTo>
                    <a:pt x="23417" y="1680504"/>
                  </a:lnTo>
                  <a:lnTo>
                    <a:pt x="15696" y="1628674"/>
                  </a:lnTo>
                  <a:lnTo>
                    <a:pt x="9493" y="1576642"/>
                  </a:lnTo>
                  <a:lnTo>
                    <a:pt x="4821" y="1524517"/>
                  </a:lnTo>
                  <a:lnTo>
                    <a:pt x="1682" y="1472300"/>
                  </a:lnTo>
                  <a:lnTo>
                    <a:pt x="75" y="1419991"/>
                  </a:lnTo>
                  <a:lnTo>
                    <a:pt x="0" y="1367590"/>
                  </a:lnTo>
                  <a:lnTo>
                    <a:pt x="1456" y="1315209"/>
                  </a:lnTo>
                  <a:lnTo>
                    <a:pt x="4442" y="1262961"/>
                  </a:lnTo>
                  <a:lnTo>
                    <a:pt x="8957" y="1210845"/>
                  </a:lnTo>
                  <a:lnTo>
                    <a:pt x="15001" y="1158862"/>
                  </a:lnTo>
                  <a:lnTo>
                    <a:pt x="22574" y="1107011"/>
                  </a:lnTo>
                  <a:lnTo>
                    <a:pt x="31659" y="1055403"/>
                  </a:lnTo>
                  <a:lnTo>
                    <a:pt x="42238" y="1004150"/>
                  </a:lnTo>
                  <a:lnTo>
                    <a:pt x="54310" y="953251"/>
                  </a:lnTo>
                  <a:lnTo>
                    <a:pt x="67876" y="902706"/>
                  </a:lnTo>
                  <a:lnTo>
                    <a:pt x="82936" y="852516"/>
                  </a:lnTo>
                  <a:lnTo>
                    <a:pt x="99455" y="802787"/>
                  </a:lnTo>
                  <a:lnTo>
                    <a:pt x="117400" y="753626"/>
                  </a:lnTo>
                  <a:lnTo>
                    <a:pt x="136771" y="705034"/>
                  </a:lnTo>
                  <a:lnTo>
                    <a:pt x="157568" y="657010"/>
                  </a:lnTo>
                  <a:lnTo>
                    <a:pt x="179791" y="609554"/>
                  </a:lnTo>
                  <a:lnTo>
                    <a:pt x="203390" y="562768"/>
                  </a:lnTo>
                  <a:lnTo>
                    <a:pt x="228317" y="516753"/>
                  </a:lnTo>
                  <a:lnTo>
                    <a:pt x="254571" y="471508"/>
                  </a:lnTo>
                  <a:lnTo>
                    <a:pt x="282153" y="427033"/>
                  </a:lnTo>
                  <a:lnTo>
                    <a:pt x="311064" y="383328"/>
                  </a:lnTo>
                  <a:lnTo>
                    <a:pt x="341239" y="340487"/>
                  </a:lnTo>
                  <a:lnTo>
                    <a:pt x="372616" y="298603"/>
                  </a:lnTo>
                  <a:lnTo>
                    <a:pt x="405193" y="257674"/>
                  </a:lnTo>
                  <a:lnTo>
                    <a:pt x="438971" y="217701"/>
                  </a:lnTo>
                  <a:lnTo>
                    <a:pt x="473950" y="178684"/>
                  </a:lnTo>
                  <a:lnTo>
                    <a:pt x="510055" y="140705"/>
                  </a:lnTo>
                  <a:lnTo>
                    <a:pt x="547207" y="103847"/>
                  </a:lnTo>
                  <a:lnTo>
                    <a:pt x="585409" y="68110"/>
                  </a:lnTo>
                  <a:lnTo>
                    <a:pt x="624658" y="33494"/>
                  </a:lnTo>
                  <a:lnTo>
                    <a:pt x="664956" y="0"/>
                  </a:lnTo>
                  <a:lnTo>
                    <a:pt x="1787288" y="1391159"/>
                  </a:lnTo>
                  <a:lnTo>
                    <a:pt x="1574409" y="3165881"/>
                  </a:lnTo>
                  <a:close/>
                </a:path>
              </a:pathLst>
            </a:custGeom>
            <a:solidFill>
              <a:srgbClr val="40B8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3100831" y="3693618"/>
              <a:ext cx="1190625" cy="1538605"/>
            </a:xfrm>
            <a:custGeom>
              <a:avLst/>
              <a:gdLst/>
              <a:ahLst/>
              <a:cxnLst/>
              <a:rect l="l" t="t" r="r" b="b"/>
              <a:pathLst>
                <a:path w="1190625" h="1538604">
                  <a:moveTo>
                    <a:pt x="1190458" y="1538286"/>
                  </a:moveTo>
                  <a:lnTo>
                    <a:pt x="0" y="204958"/>
                  </a:lnTo>
                  <a:lnTo>
                    <a:pt x="37575" y="172331"/>
                  </a:lnTo>
                  <a:lnTo>
                    <a:pt x="75966" y="140820"/>
                  </a:lnTo>
                  <a:lnTo>
                    <a:pt x="115174" y="110425"/>
                  </a:lnTo>
                  <a:lnTo>
                    <a:pt x="155198" y="81145"/>
                  </a:lnTo>
                  <a:lnTo>
                    <a:pt x="196038" y="52981"/>
                  </a:lnTo>
                  <a:lnTo>
                    <a:pt x="237694" y="25932"/>
                  </a:lnTo>
                  <a:lnTo>
                    <a:pt x="280167" y="0"/>
                  </a:lnTo>
                  <a:lnTo>
                    <a:pt x="1190458" y="1538286"/>
                  </a:lnTo>
                  <a:close/>
                </a:path>
              </a:pathLst>
            </a:custGeom>
            <a:solidFill>
              <a:srgbClr val="2D8B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3305254" y="3444461"/>
              <a:ext cx="986155" cy="1787525"/>
            </a:xfrm>
            <a:custGeom>
              <a:avLst/>
              <a:gdLst/>
              <a:ahLst/>
              <a:cxnLst/>
              <a:rect l="l" t="t" r="r" b="b"/>
              <a:pathLst>
                <a:path w="986155" h="1787525">
                  <a:moveTo>
                    <a:pt x="986035" y="1787443"/>
                  </a:moveTo>
                  <a:lnTo>
                    <a:pt x="0" y="296575"/>
                  </a:lnTo>
                  <a:lnTo>
                    <a:pt x="44187" y="268257"/>
                  </a:lnTo>
                  <a:lnTo>
                    <a:pt x="89025" y="241326"/>
                  </a:lnTo>
                  <a:lnTo>
                    <a:pt x="134512" y="215781"/>
                  </a:lnTo>
                  <a:lnTo>
                    <a:pt x="180649" y="191621"/>
                  </a:lnTo>
                  <a:lnTo>
                    <a:pt x="227436" y="168848"/>
                  </a:lnTo>
                  <a:lnTo>
                    <a:pt x="274872" y="147461"/>
                  </a:lnTo>
                  <a:lnTo>
                    <a:pt x="322958" y="127460"/>
                  </a:lnTo>
                  <a:lnTo>
                    <a:pt x="371694" y="108845"/>
                  </a:lnTo>
                  <a:lnTo>
                    <a:pt x="421079" y="91617"/>
                  </a:lnTo>
                  <a:lnTo>
                    <a:pt x="471114" y="75774"/>
                  </a:lnTo>
                  <a:lnTo>
                    <a:pt x="521584" y="61381"/>
                  </a:lnTo>
                  <a:lnTo>
                    <a:pt x="572278" y="48503"/>
                  </a:lnTo>
                  <a:lnTo>
                    <a:pt x="623195" y="37140"/>
                  </a:lnTo>
                  <a:lnTo>
                    <a:pt x="674335" y="27291"/>
                  </a:lnTo>
                  <a:lnTo>
                    <a:pt x="725698" y="18956"/>
                  </a:lnTo>
                  <a:lnTo>
                    <a:pt x="777284" y="12136"/>
                  </a:lnTo>
                  <a:lnTo>
                    <a:pt x="829092" y="6830"/>
                  </a:lnTo>
                  <a:lnTo>
                    <a:pt x="881124" y="3039"/>
                  </a:lnTo>
                  <a:lnTo>
                    <a:pt x="933379" y="762"/>
                  </a:lnTo>
                  <a:lnTo>
                    <a:pt x="985854" y="0"/>
                  </a:lnTo>
                  <a:lnTo>
                    <a:pt x="986035" y="1786223"/>
                  </a:lnTo>
                  <a:lnTo>
                    <a:pt x="986035" y="1787443"/>
                  </a:lnTo>
                  <a:close/>
                </a:path>
              </a:pathLst>
            </a:custGeom>
            <a:solidFill>
              <a:srgbClr val="2E5E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135638" y="623268"/>
              <a:ext cx="2733674" cy="1866899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1310194" y="582373"/>
            <a:ext cx="2576006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200" b="1" spc="-185" dirty="0">
                <a:solidFill>
                  <a:srgbClr val="F7F7F7"/>
                </a:solidFill>
                <a:latin typeface="Verdana"/>
                <a:cs typeface="Verdana"/>
              </a:rPr>
              <a:t>Cloud Computing </a:t>
            </a:r>
            <a:endParaRPr sz="2200" b="1" dirty="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553657" y="5000407"/>
            <a:ext cx="1524635" cy="678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5450" marR="5080" indent="-413384">
              <a:lnSpc>
                <a:spcPct val="115799"/>
              </a:lnSpc>
              <a:spcBef>
                <a:spcPts val="100"/>
              </a:spcBef>
            </a:pPr>
            <a:r>
              <a:rPr sz="185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r>
              <a:rPr sz="1850" spc="75" dirty="0">
                <a:solidFill>
                  <a:srgbClr val="FFFFFF"/>
                </a:solidFill>
                <a:latin typeface="Lucida Sans Unicode"/>
                <a:cs typeface="Lucida Sans Unicode"/>
              </a:rPr>
              <a:t>y</a:t>
            </a:r>
            <a:r>
              <a:rPr sz="185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b</a:t>
            </a:r>
            <a:r>
              <a:rPr sz="185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185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185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sz="185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Cl</a:t>
            </a:r>
            <a:r>
              <a:rPr sz="185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185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u</a:t>
            </a:r>
            <a:r>
              <a:rPr sz="185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d  </a:t>
            </a:r>
            <a:r>
              <a:rPr sz="185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51.9%</a:t>
            </a:r>
            <a:endParaRPr sz="1850">
              <a:latin typeface="Lucida Sans Unicode"/>
              <a:cs typeface="Lucida Sans Unicode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241608" y="5548276"/>
            <a:ext cx="1888489" cy="678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01980" marR="5080" indent="-589915">
              <a:lnSpc>
                <a:spcPct val="115799"/>
              </a:lnSpc>
              <a:spcBef>
                <a:spcPts val="100"/>
              </a:spcBef>
            </a:pPr>
            <a:r>
              <a:rPr sz="1850" spc="10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185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sz="1850" spc="-145" dirty="0">
                <a:solidFill>
                  <a:srgbClr val="FFFFFF"/>
                </a:solidFill>
                <a:latin typeface="Lucida Sans Unicode"/>
                <a:cs typeface="Lucida Sans Unicode"/>
              </a:rPr>
              <a:t>g</a:t>
            </a:r>
            <a:r>
              <a:rPr sz="185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185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5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sz="185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1850" spc="-40" dirty="0">
                <a:solidFill>
                  <a:srgbClr val="FFFFFF"/>
                </a:solidFill>
                <a:latin typeface="Lucida Sans Unicode"/>
                <a:cs typeface="Lucida Sans Unicode"/>
              </a:rPr>
              <a:t>m</a:t>
            </a:r>
            <a:r>
              <a:rPr sz="185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p</a:t>
            </a:r>
            <a:r>
              <a:rPr sz="185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u</a:t>
            </a:r>
            <a:r>
              <a:rPr sz="185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185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185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185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g  </a:t>
            </a:r>
            <a:r>
              <a:rPr sz="185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36.5%</a:t>
            </a:r>
            <a:endParaRPr sz="1850">
              <a:latin typeface="Lucida Sans Unicode"/>
              <a:cs typeface="Lucida Sans Unicode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3293917" y="2681905"/>
            <a:ext cx="681990" cy="678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7945" marR="5080" indent="-55880">
              <a:lnSpc>
                <a:spcPct val="115799"/>
              </a:lnSpc>
              <a:spcBef>
                <a:spcPts val="100"/>
              </a:spcBef>
            </a:pPr>
            <a:r>
              <a:rPr sz="1850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185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185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r>
              <a:rPr sz="185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185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r  </a:t>
            </a:r>
            <a:r>
              <a:rPr sz="185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9.3%</a:t>
            </a:r>
            <a:endParaRPr sz="1850">
              <a:latin typeface="Lucida Sans Unicode"/>
              <a:cs typeface="Lucida Sans Unicode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1545649" y="3059202"/>
            <a:ext cx="1367155" cy="678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1640" marR="5080" indent="-409575">
              <a:lnSpc>
                <a:spcPct val="115799"/>
              </a:lnSpc>
              <a:spcBef>
                <a:spcPts val="100"/>
              </a:spcBef>
            </a:pPr>
            <a:r>
              <a:rPr sz="1850" spc="65" dirty="0">
                <a:solidFill>
                  <a:srgbClr val="FFFFFF"/>
                </a:solidFill>
                <a:latin typeface="Lucida Sans Unicode"/>
                <a:cs typeface="Lucida Sans Unicode"/>
              </a:rPr>
              <a:t>M</a:t>
            </a:r>
            <a:r>
              <a:rPr sz="185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u</a:t>
            </a:r>
            <a:r>
              <a:rPr sz="185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r>
              <a:rPr sz="185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185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1850" spc="-375" dirty="0">
                <a:solidFill>
                  <a:srgbClr val="FFFFFF"/>
                </a:solidFill>
                <a:latin typeface="Lucida Sans Unicode"/>
                <a:cs typeface="Lucida Sans Unicode"/>
              </a:rPr>
              <a:t>-</a:t>
            </a:r>
            <a:r>
              <a:rPr sz="185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Cl</a:t>
            </a:r>
            <a:r>
              <a:rPr sz="185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185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u</a:t>
            </a:r>
            <a:r>
              <a:rPr sz="185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d  </a:t>
            </a:r>
            <a:r>
              <a:rPr sz="185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2.3%</a:t>
            </a:r>
            <a:endParaRPr sz="1850">
              <a:latin typeface="Lucida Sans Unicode"/>
              <a:cs typeface="Lucida Sans Unicode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558398" y="1435486"/>
            <a:ext cx="7597775" cy="7493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8000"/>
              </a:lnSpc>
              <a:spcBef>
                <a:spcPts val="95"/>
              </a:spcBef>
            </a:pPr>
            <a:r>
              <a:rPr sz="2200" b="1" u="heavy" spc="35" dirty="0">
                <a:solidFill>
                  <a:srgbClr val="F7F7F7"/>
                </a:solidFill>
                <a:uFill>
                  <a:solidFill>
                    <a:srgbClr val="F7F7F7"/>
                  </a:solidFill>
                </a:uFill>
                <a:latin typeface="Tahoma"/>
                <a:cs typeface="Tahoma"/>
              </a:rPr>
              <a:t>OVERCOMING</a:t>
            </a:r>
            <a:r>
              <a:rPr sz="2200" b="1" u="heavy" spc="235" dirty="0">
                <a:solidFill>
                  <a:srgbClr val="F7F7F7"/>
                </a:solidFill>
                <a:uFill>
                  <a:solidFill>
                    <a:srgbClr val="F7F7F7"/>
                  </a:solidFill>
                </a:uFill>
                <a:latin typeface="Tahoma"/>
                <a:cs typeface="Tahoma"/>
              </a:rPr>
              <a:t> </a:t>
            </a:r>
            <a:r>
              <a:rPr sz="2200" b="1" u="heavy" spc="-10" dirty="0">
                <a:solidFill>
                  <a:srgbClr val="F7F7F7"/>
                </a:solidFill>
                <a:uFill>
                  <a:solidFill>
                    <a:srgbClr val="F7F7F7"/>
                  </a:solidFill>
                </a:uFill>
                <a:latin typeface="Tahoma"/>
                <a:cs typeface="Tahoma"/>
              </a:rPr>
              <a:t>LIMITATIONS</a:t>
            </a:r>
            <a:r>
              <a:rPr sz="2200" b="1" u="heavy" spc="235" dirty="0">
                <a:solidFill>
                  <a:srgbClr val="F7F7F7"/>
                </a:solidFill>
                <a:uFill>
                  <a:solidFill>
                    <a:srgbClr val="F7F7F7"/>
                  </a:solidFill>
                </a:uFill>
                <a:latin typeface="Tahoma"/>
                <a:cs typeface="Tahoma"/>
              </a:rPr>
              <a:t> </a:t>
            </a:r>
            <a:r>
              <a:rPr sz="2200" b="1" u="heavy" spc="-215" dirty="0">
                <a:solidFill>
                  <a:srgbClr val="F7F7F7"/>
                </a:solidFill>
                <a:uFill>
                  <a:solidFill>
                    <a:srgbClr val="F7F7F7"/>
                  </a:solidFill>
                </a:uFill>
                <a:latin typeface="Tahoma"/>
                <a:cs typeface="Tahoma"/>
              </a:rPr>
              <a:t>IN</a:t>
            </a:r>
            <a:r>
              <a:rPr sz="2200" b="1" u="heavy" spc="-190" dirty="0">
                <a:solidFill>
                  <a:srgbClr val="F7F7F7"/>
                </a:solidFill>
                <a:uFill>
                  <a:solidFill>
                    <a:srgbClr val="F7F7F7"/>
                  </a:solidFill>
                </a:uFill>
                <a:latin typeface="Tahoma"/>
                <a:cs typeface="Tahoma"/>
              </a:rPr>
              <a:t> </a:t>
            </a:r>
            <a:r>
              <a:rPr sz="2200" b="1" u="heavy" spc="45" dirty="0">
                <a:solidFill>
                  <a:srgbClr val="F7F7F7"/>
                </a:solidFill>
                <a:uFill>
                  <a:solidFill>
                    <a:srgbClr val="F7F7F7"/>
                  </a:solidFill>
                </a:uFill>
                <a:latin typeface="Tahoma"/>
                <a:cs typeface="Tahoma"/>
              </a:rPr>
              <a:t>PERFORMANCE</a:t>
            </a:r>
            <a:r>
              <a:rPr sz="2200" b="1" u="heavy" spc="235" dirty="0">
                <a:solidFill>
                  <a:srgbClr val="F7F7F7"/>
                </a:solidFill>
                <a:uFill>
                  <a:solidFill>
                    <a:srgbClr val="F7F7F7"/>
                  </a:solidFill>
                </a:uFill>
                <a:latin typeface="Tahoma"/>
                <a:cs typeface="Tahoma"/>
              </a:rPr>
              <a:t> </a:t>
            </a:r>
            <a:r>
              <a:rPr sz="2200" b="1" u="heavy" spc="5" dirty="0">
                <a:solidFill>
                  <a:srgbClr val="F7F7F7"/>
                </a:solidFill>
                <a:uFill>
                  <a:solidFill>
                    <a:srgbClr val="F7F7F7"/>
                  </a:solidFill>
                </a:uFill>
                <a:latin typeface="Tahoma"/>
                <a:cs typeface="Tahoma"/>
              </a:rPr>
              <a:t>AND </a:t>
            </a:r>
            <a:r>
              <a:rPr sz="2200" b="1" spc="-630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2200" b="1" u="heavy" spc="35" dirty="0">
                <a:solidFill>
                  <a:srgbClr val="F7F7F7"/>
                </a:solidFill>
                <a:uFill>
                  <a:solidFill>
                    <a:srgbClr val="F7F7F7"/>
                  </a:solidFill>
                </a:uFill>
                <a:latin typeface="Tahoma"/>
                <a:cs typeface="Tahoma"/>
              </a:rPr>
              <a:t>MEMORY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558398" y="2533621"/>
            <a:ext cx="8754110" cy="2959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2400" spc="-90" dirty="0">
                <a:solidFill>
                  <a:srgbClr val="F7F7F7"/>
                </a:solidFill>
                <a:latin typeface="Verdana"/>
                <a:cs typeface="Verdana"/>
              </a:rPr>
              <a:t>Apple</a:t>
            </a:r>
            <a:r>
              <a:rPr sz="2400" spc="-275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2400" spc="-110" dirty="0">
                <a:solidFill>
                  <a:srgbClr val="F7F7F7"/>
                </a:solidFill>
                <a:latin typeface="Verdana"/>
                <a:cs typeface="Verdana"/>
              </a:rPr>
              <a:t>devices</a:t>
            </a:r>
            <a:r>
              <a:rPr sz="2400" spc="-275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2400" spc="-110" dirty="0">
                <a:solidFill>
                  <a:srgbClr val="F7F7F7"/>
                </a:solidFill>
                <a:latin typeface="Verdana"/>
                <a:cs typeface="Verdana"/>
              </a:rPr>
              <a:t>do</a:t>
            </a:r>
            <a:r>
              <a:rPr sz="2400" spc="-275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2400" spc="-125" dirty="0">
                <a:solidFill>
                  <a:srgbClr val="F7F7F7"/>
                </a:solidFill>
                <a:latin typeface="Verdana"/>
                <a:cs typeface="Verdana"/>
              </a:rPr>
              <a:t>not</a:t>
            </a:r>
            <a:r>
              <a:rPr sz="2400" spc="-275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2400" spc="-130" dirty="0">
                <a:solidFill>
                  <a:srgbClr val="F7F7F7"/>
                </a:solidFill>
                <a:latin typeface="Verdana"/>
                <a:cs typeface="Verdana"/>
              </a:rPr>
              <a:t>come</a:t>
            </a:r>
            <a:r>
              <a:rPr sz="2400" spc="-275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2400" spc="-110" dirty="0">
                <a:solidFill>
                  <a:srgbClr val="F7F7F7"/>
                </a:solidFill>
                <a:latin typeface="Verdana"/>
                <a:cs typeface="Verdana"/>
              </a:rPr>
              <a:t>with</a:t>
            </a:r>
            <a:r>
              <a:rPr sz="2400" spc="-275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2400" spc="-125" dirty="0">
                <a:solidFill>
                  <a:srgbClr val="F7F7F7"/>
                </a:solidFill>
                <a:latin typeface="Verdana"/>
                <a:cs typeface="Verdana"/>
              </a:rPr>
              <a:t>the</a:t>
            </a:r>
            <a:r>
              <a:rPr sz="2400" spc="-275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2400" spc="-165" dirty="0">
                <a:solidFill>
                  <a:srgbClr val="F7F7F7"/>
                </a:solidFill>
                <a:latin typeface="Verdana"/>
                <a:cs typeface="Verdana"/>
              </a:rPr>
              <a:t>garbage</a:t>
            </a:r>
            <a:r>
              <a:rPr sz="2400" spc="-275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2400" spc="-80" dirty="0">
                <a:solidFill>
                  <a:srgbClr val="F7F7F7"/>
                </a:solidFill>
                <a:latin typeface="Verdana"/>
                <a:cs typeface="Verdana"/>
              </a:rPr>
              <a:t>collection</a:t>
            </a:r>
            <a:r>
              <a:rPr sz="2400" spc="-275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2400" spc="-120" dirty="0">
                <a:solidFill>
                  <a:srgbClr val="F7F7F7"/>
                </a:solidFill>
                <a:latin typeface="Verdana"/>
                <a:cs typeface="Verdana"/>
              </a:rPr>
              <a:t>function. </a:t>
            </a:r>
            <a:r>
              <a:rPr sz="2400" spc="-83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2400" spc="-110" dirty="0">
                <a:solidFill>
                  <a:srgbClr val="F7F7F7"/>
                </a:solidFill>
                <a:latin typeface="Verdana"/>
                <a:cs typeface="Verdana"/>
              </a:rPr>
              <a:t>T</a:t>
            </a:r>
            <a:r>
              <a:rPr sz="2400" spc="-160" dirty="0">
                <a:solidFill>
                  <a:srgbClr val="F7F7F7"/>
                </a:solidFill>
                <a:latin typeface="Verdana"/>
                <a:cs typeface="Verdana"/>
              </a:rPr>
              <a:t>h</a:t>
            </a:r>
            <a:r>
              <a:rPr sz="2400" spc="-114" dirty="0">
                <a:solidFill>
                  <a:srgbClr val="F7F7F7"/>
                </a:solidFill>
                <a:latin typeface="Verdana"/>
                <a:cs typeface="Verdana"/>
              </a:rPr>
              <a:t>e</a:t>
            </a:r>
            <a:r>
              <a:rPr sz="2400" spc="-28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2400" spc="-60" dirty="0">
                <a:solidFill>
                  <a:srgbClr val="F7F7F7"/>
                </a:solidFill>
                <a:latin typeface="Verdana"/>
                <a:cs typeface="Verdana"/>
              </a:rPr>
              <a:t>i</a:t>
            </a:r>
            <a:r>
              <a:rPr sz="2400" spc="-190" dirty="0">
                <a:solidFill>
                  <a:srgbClr val="F7F7F7"/>
                </a:solidFill>
                <a:latin typeface="Verdana"/>
                <a:cs typeface="Verdana"/>
              </a:rPr>
              <a:t>O</a:t>
            </a:r>
            <a:r>
              <a:rPr sz="2400" spc="-250" dirty="0">
                <a:solidFill>
                  <a:srgbClr val="F7F7F7"/>
                </a:solidFill>
                <a:latin typeface="Verdana"/>
                <a:cs typeface="Verdana"/>
              </a:rPr>
              <a:t>S</a:t>
            </a:r>
            <a:r>
              <a:rPr sz="2400" spc="-28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2400" spc="-160" dirty="0">
                <a:solidFill>
                  <a:srgbClr val="F7F7F7"/>
                </a:solidFill>
                <a:latin typeface="Verdana"/>
                <a:cs typeface="Verdana"/>
              </a:rPr>
              <a:t>a</a:t>
            </a:r>
            <a:r>
              <a:rPr sz="2400" spc="-105" dirty="0">
                <a:solidFill>
                  <a:srgbClr val="F7F7F7"/>
                </a:solidFill>
                <a:latin typeface="Verdana"/>
                <a:cs typeface="Verdana"/>
              </a:rPr>
              <a:t>pp</a:t>
            </a:r>
            <a:r>
              <a:rPr sz="2400" spc="-28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2400" spc="-45" dirty="0">
                <a:solidFill>
                  <a:srgbClr val="F7F7F7"/>
                </a:solidFill>
                <a:latin typeface="Verdana"/>
                <a:cs typeface="Verdana"/>
              </a:rPr>
              <a:t>c</a:t>
            </a:r>
            <a:r>
              <a:rPr sz="2400" spc="-160" dirty="0">
                <a:solidFill>
                  <a:srgbClr val="F7F7F7"/>
                </a:solidFill>
                <a:latin typeface="Verdana"/>
                <a:cs typeface="Verdana"/>
              </a:rPr>
              <a:t>an</a:t>
            </a:r>
            <a:r>
              <a:rPr sz="2400" spc="-28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2400" spc="-105" dirty="0">
                <a:solidFill>
                  <a:srgbClr val="F7F7F7"/>
                </a:solidFill>
                <a:latin typeface="Verdana"/>
                <a:cs typeface="Verdana"/>
              </a:rPr>
              <a:t>b</a:t>
            </a:r>
            <a:r>
              <a:rPr sz="2400" spc="-114" dirty="0">
                <a:solidFill>
                  <a:srgbClr val="F7F7F7"/>
                </a:solidFill>
                <a:latin typeface="Verdana"/>
                <a:cs typeface="Verdana"/>
              </a:rPr>
              <a:t>e</a:t>
            </a:r>
            <a:r>
              <a:rPr sz="2400" spc="-28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2400" spc="-105" dirty="0">
                <a:solidFill>
                  <a:srgbClr val="F7F7F7"/>
                </a:solidFill>
                <a:latin typeface="Verdana"/>
                <a:cs typeface="Verdana"/>
              </a:rPr>
              <a:t>t</a:t>
            </a:r>
            <a:r>
              <a:rPr sz="2400" spc="-114" dirty="0">
                <a:solidFill>
                  <a:srgbClr val="F7F7F7"/>
                </a:solidFill>
                <a:latin typeface="Verdana"/>
                <a:cs typeface="Verdana"/>
              </a:rPr>
              <a:t>e</a:t>
            </a:r>
            <a:r>
              <a:rPr sz="2400" spc="-145" dirty="0">
                <a:solidFill>
                  <a:srgbClr val="F7F7F7"/>
                </a:solidFill>
                <a:latin typeface="Verdana"/>
                <a:cs typeface="Verdana"/>
              </a:rPr>
              <a:t>r</a:t>
            </a:r>
            <a:r>
              <a:rPr sz="2400" spc="-240" dirty="0">
                <a:solidFill>
                  <a:srgbClr val="F7F7F7"/>
                </a:solidFill>
                <a:latin typeface="Verdana"/>
                <a:cs typeface="Verdana"/>
              </a:rPr>
              <a:t>m</a:t>
            </a:r>
            <a:r>
              <a:rPr sz="2400" spc="-110" dirty="0">
                <a:solidFill>
                  <a:srgbClr val="F7F7F7"/>
                </a:solidFill>
                <a:latin typeface="Verdana"/>
                <a:cs typeface="Verdana"/>
              </a:rPr>
              <a:t>in</a:t>
            </a:r>
            <a:r>
              <a:rPr sz="2400" spc="-160" dirty="0">
                <a:solidFill>
                  <a:srgbClr val="F7F7F7"/>
                </a:solidFill>
                <a:latin typeface="Verdana"/>
                <a:cs typeface="Verdana"/>
              </a:rPr>
              <a:t>a</a:t>
            </a:r>
            <a:r>
              <a:rPr sz="2400" spc="-105" dirty="0">
                <a:solidFill>
                  <a:srgbClr val="F7F7F7"/>
                </a:solidFill>
                <a:latin typeface="Verdana"/>
                <a:cs typeface="Verdana"/>
              </a:rPr>
              <a:t>t</a:t>
            </a:r>
            <a:r>
              <a:rPr sz="2400" spc="-114" dirty="0">
                <a:solidFill>
                  <a:srgbClr val="F7F7F7"/>
                </a:solidFill>
                <a:latin typeface="Verdana"/>
                <a:cs typeface="Verdana"/>
              </a:rPr>
              <a:t>e</a:t>
            </a:r>
            <a:r>
              <a:rPr sz="2400" spc="-105" dirty="0">
                <a:solidFill>
                  <a:srgbClr val="F7F7F7"/>
                </a:solidFill>
                <a:latin typeface="Verdana"/>
                <a:cs typeface="Verdana"/>
              </a:rPr>
              <a:t>d</a:t>
            </a:r>
            <a:r>
              <a:rPr sz="2400" spc="-28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2400" spc="-65" dirty="0">
                <a:solidFill>
                  <a:srgbClr val="F7F7F7"/>
                </a:solidFill>
                <a:latin typeface="Verdana"/>
                <a:cs typeface="Verdana"/>
              </a:rPr>
              <a:t>if</a:t>
            </a:r>
            <a:r>
              <a:rPr sz="2400" spc="-28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2400" spc="-85" dirty="0">
                <a:solidFill>
                  <a:srgbClr val="F7F7F7"/>
                </a:solidFill>
                <a:latin typeface="Verdana"/>
                <a:cs typeface="Verdana"/>
              </a:rPr>
              <a:t>it</a:t>
            </a:r>
            <a:r>
              <a:rPr sz="2400" spc="-28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2400" spc="-105" dirty="0">
                <a:solidFill>
                  <a:srgbClr val="F7F7F7"/>
                </a:solidFill>
                <a:latin typeface="Verdana"/>
                <a:cs typeface="Verdana"/>
              </a:rPr>
              <a:t>b</a:t>
            </a:r>
            <a:r>
              <a:rPr sz="2400" spc="-114" dirty="0">
                <a:solidFill>
                  <a:srgbClr val="F7F7F7"/>
                </a:solidFill>
                <a:latin typeface="Verdana"/>
                <a:cs typeface="Verdana"/>
              </a:rPr>
              <a:t>e</a:t>
            </a:r>
            <a:r>
              <a:rPr sz="2400" spc="-45" dirty="0">
                <a:solidFill>
                  <a:srgbClr val="F7F7F7"/>
                </a:solidFill>
                <a:latin typeface="Verdana"/>
                <a:cs typeface="Verdana"/>
              </a:rPr>
              <a:t>c</a:t>
            </a:r>
            <a:r>
              <a:rPr sz="2400" spc="-114" dirty="0">
                <a:solidFill>
                  <a:srgbClr val="F7F7F7"/>
                </a:solidFill>
                <a:latin typeface="Verdana"/>
                <a:cs typeface="Verdana"/>
              </a:rPr>
              <a:t>o</a:t>
            </a:r>
            <a:r>
              <a:rPr sz="2400" spc="-240" dirty="0">
                <a:solidFill>
                  <a:srgbClr val="F7F7F7"/>
                </a:solidFill>
                <a:latin typeface="Verdana"/>
                <a:cs typeface="Verdana"/>
              </a:rPr>
              <a:t>m</a:t>
            </a:r>
            <a:r>
              <a:rPr sz="2400" spc="-114" dirty="0">
                <a:solidFill>
                  <a:srgbClr val="F7F7F7"/>
                </a:solidFill>
                <a:latin typeface="Verdana"/>
                <a:cs typeface="Verdana"/>
              </a:rPr>
              <a:t>e</a:t>
            </a:r>
            <a:r>
              <a:rPr sz="2400" spc="-85" dirty="0">
                <a:solidFill>
                  <a:srgbClr val="F7F7F7"/>
                </a:solidFill>
                <a:latin typeface="Verdana"/>
                <a:cs typeface="Verdana"/>
              </a:rPr>
              <a:t>s</a:t>
            </a:r>
            <a:r>
              <a:rPr sz="2400" spc="-28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2400" spc="-160" dirty="0">
                <a:solidFill>
                  <a:srgbClr val="F7F7F7"/>
                </a:solidFill>
                <a:latin typeface="Verdana"/>
                <a:cs typeface="Verdana"/>
              </a:rPr>
              <a:t>a</a:t>
            </a:r>
            <a:r>
              <a:rPr sz="2400" spc="-28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2400" spc="-85" dirty="0">
                <a:solidFill>
                  <a:srgbClr val="F7F7F7"/>
                </a:solidFill>
                <a:latin typeface="Verdana"/>
                <a:cs typeface="Verdana"/>
              </a:rPr>
              <a:t>s</a:t>
            </a:r>
            <a:r>
              <a:rPr sz="2400" spc="-114" dirty="0">
                <a:solidFill>
                  <a:srgbClr val="F7F7F7"/>
                </a:solidFill>
                <a:latin typeface="Verdana"/>
                <a:cs typeface="Verdana"/>
              </a:rPr>
              <a:t>o</a:t>
            </a:r>
            <a:r>
              <a:rPr sz="2400" spc="-160" dirty="0">
                <a:solidFill>
                  <a:srgbClr val="F7F7F7"/>
                </a:solidFill>
                <a:latin typeface="Verdana"/>
                <a:cs typeface="Verdana"/>
              </a:rPr>
              <a:t>u</a:t>
            </a:r>
            <a:r>
              <a:rPr sz="2400" spc="-145" dirty="0">
                <a:solidFill>
                  <a:srgbClr val="F7F7F7"/>
                </a:solidFill>
                <a:latin typeface="Verdana"/>
                <a:cs typeface="Verdana"/>
              </a:rPr>
              <a:t>r</a:t>
            </a:r>
            <a:r>
              <a:rPr sz="2400" spc="-45" dirty="0">
                <a:solidFill>
                  <a:srgbClr val="F7F7F7"/>
                </a:solidFill>
                <a:latin typeface="Verdana"/>
                <a:cs typeface="Verdana"/>
              </a:rPr>
              <a:t>c</a:t>
            </a:r>
            <a:r>
              <a:rPr sz="2400" spc="-114" dirty="0">
                <a:solidFill>
                  <a:srgbClr val="F7F7F7"/>
                </a:solidFill>
                <a:latin typeface="Verdana"/>
                <a:cs typeface="Verdana"/>
              </a:rPr>
              <a:t>e</a:t>
            </a:r>
            <a:r>
              <a:rPr sz="2400" spc="-28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2400" spc="-45" dirty="0">
                <a:solidFill>
                  <a:srgbClr val="F7F7F7"/>
                </a:solidFill>
                <a:latin typeface="Verdana"/>
                <a:cs typeface="Verdana"/>
              </a:rPr>
              <a:t>c</a:t>
            </a:r>
            <a:r>
              <a:rPr sz="2400" spc="-114" dirty="0">
                <a:solidFill>
                  <a:srgbClr val="F7F7F7"/>
                </a:solidFill>
                <a:latin typeface="Verdana"/>
                <a:cs typeface="Verdana"/>
              </a:rPr>
              <a:t>o</a:t>
            </a:r>
            <a:r>
              <a:rPr sz="2400" spc="-160" dirty="0">
                <a:solidFill>
                  <a:srgbClr val="F7F7F7"/>
                </a:solidFill>
                <a:latin typeface="Verdana"/>
                <a:cs typeface="Verdana"/>
              </a:rPr>
              <a:t>n</a:t>
            </a:r>
            <a:r>
              <a:rPr sz="2400" spc="-105" dirty="0">
                <a:solidFill>
                  <a:srgbClr val="F7F7F7"/>
                </a:solidFill>
                <a:latin typeface="Verdana"/>
                <a:cs typeface="Verdana"/>
              </a:rPr>
              <a:t>t</a:t>
            </a:r>
            <a:r>
              <a:rPr sz="2400" spc="-145" dirty="0">
                <a:solidFill>
                  <a:srgbClr val="F7F7F7"/>
                </a:solidFill>
                <a:latin typeface="Verdana"/>
                <a:cs typeface="Verdana"/>
              </a:rPr>
              <a:t>r</a:t>
            </a:r>
            <a:r>
              <a:rPr sz="2400" spc="-114" dirty="0">
                <a:solidFill>
                  <a:srgbClr val="F7F7F7"/>
                </a:solidFill>
                <a:latin typeface="Verdana"/>
                <a:cs typeface="Verdana"/>
              </a:rPr>
              <a:t>o</a:t>
            </a:r>
            <a:r>
              <a:rPr sz="2400" spc="-10" dirty="0">
                <a:solidFill>
                  <a:srgbClr val="F7F7F7"/>
                </a:solidFill>
                <a:latin typeface="Verdana"/>
                <a:cs typeface="Verdana"/>
              </a:rPr>
              <a:t>l</a:t>
            </a:r>
            <a:r>
              <a:rPr sz="2400" spc="-225" dirty="0">
                <a:solidFill>
                  <a:srgbClr val="F7F7F7"/>
                </a:solidFill>
                <a:latin typeface="Verdana"/>
                <a:cs typeface="Verdana"/>
              </a:rPr>
              <a:t>.</a:t>
            </a:r>
            <a:endParaRPr sz="2400">
              <a:latin typeface="Verdana"/>
              <a:cs typeface="Verdana"/>
            </a:endParaRPr>
          </a:p>
          <a:p>
            <a:pPr marL="12700" marR="234315">
              <a:lnSpc>
                <a:spcPct val="114599"/>
              </a:lnSpc>
            </a:pPr>
            <a:r>
              <a:rPr sz="2400" spc="-145" dirty="0">
                <a:solidFill>
                  <a:srgbClr val="F7F7F7"/>
                </a:solidFill>
                <a:latin typeface="Verdana"/>
                <a:cs typeface="Verdana"/>
              </a:rPr>
              <a:t>Thus, </a:t>
            </a:r>
            <a:r>
              <a:rPr sz="2400" spc="-85" dirty="0">
                <a:solidFill>
                  <a:srgbClr val="F7F7F7"/>
                </a:solidFill>
                <a:latin typeface="Verdana"/>
                <a:cs typeface="Verdana"/>
              </a:rPr>
              <a:t>it </a:t>
            </a:r>
            <a:r>
              <a:rPr sz="2400" spc="-75" dirty="0">
                <a:solidFill>
                  <a:srgbClr val="F7F7F7"/>
                </a:solidFill>
                <a:latin typeface="Verdana"/>
                <a:cs typeface="Verdana"/>
              </a:rPr>
              <a:t>is </a:t>
            </a:r>
            <a:r>
              <a:rPr sz="2400" spc="-160" dirty="0">
                <a:solidFill>
                  <a:srgbClr val="F7F7F7"/>
                </a:solidFill>
                <a:latin typeface="Verdana"/>
                <a:cs typeface="Verdana"/>
              </a:rPr>
              <a:t>a </a:t>
            </a:r>
            <a:r>
              <a:rPr sz="2400" spc="-110" dirty="0">
                <a:solidFill>
                  <a:srgbClr val="F7F7F7"/>
                </a:solidFill>
                <a:latin typeface="Verdana"/>
                <a:cs typeface="Verdana"/>
              </a:rPr>
              <a:t>challenge for </a:t>
            </a:r>
            <a:r>
              <a:rPr sz="2400" spc="-125" dirty="0">
                <a:solidFill>
                  <a:srgbClr val="F7F7F7"/>
                </a:solidFill>
                <a:latin typeface="Verdana"/>
                <a:cs typeface="Verdana"/>
              </a:rPr>
              <a:t>the </a:t>
            </a:r>
            <a:r>
              <a:rPr sz="2400" spc="-165" dirty="0">
                <a:solidFill>
                  <a:srgbClr val="F7F7F7"/>
                </a:solidFill>
                <a:latin typeface="Verdana"/>
                <a:cs typeface="Verdana"/>
              </a:rPr>
              <a:t>iOS </a:t>
            </a:r>
            <a:r>
              <a:rPr sz="2400" spc="-114" dirty="0">
                <a:solidFill>
                  <a:srgbClr val="F7F7F7"/>
                </a:solidFill>
                <a:latin typeface="Verdana"/>
                <a:cs typeface="Verdana"/>
              </a:rPr>
              <a:t>developers </a:t>
            </a:r>
            <a:r>
              <a:rPr sz="2400" spc="-110" dirty="0">
                <a:solidFill>
                  <a:srgbClr val="F7F7F7"/>
                </a:solidFill>
                <a:latin typeface="Verdana"/>
                <a:cs typeface="Verdana"/>
              </a:rPr>
              <a:t>to </a:t>
            </a:r>
            <a:r>
              <a:rPr sz="2400" spc="-180" dirty="0">
                <a:solidFill>
                  <a:srgbClr val="F7F7F7"/>
                </a:solidFill>
                <a:latin typeface="Verdana"/>
                <a:cs typeface="Verdana"/>
              </a:rPr>
              <a:t>manage </a:t>
            </a:r>
            <a:r>
              <a:rPr sz="2400" spc="-175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2400" spc="-180" dirty="0">
                <a:solidFill>
                  <a:srgbClr val="F7F7F7"/>
                </a:solidFill>
                <a:latin typeface="Verdana"/>
                <a:cs typeface="Verdana"/>
              </a:rPr>
              <a:t>memory</a:t>
            </a:r>
            <a:r>
              <a:rPr sz="2400" spc="-28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2400" spc="-110" dirty="0">
                <a:solidFill>
                  <a:srgbClr val="F7F7F7"/>
                </a:solidFill>
                <a:latin typeface="Verdana"/>
                <a:cs typeface="Verdana"/>
              </a:rPr>
              <a:t>within</a:t>
            </a:r>
            <a:r>
              <a:rPr sz="2400" spc="-28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2400" spc="-125" dirty="0">
                <a:solidFill>
                  <a:srgbClr val="F7F7F7"/>
                </a:solidFill>
                <a:latin typeface="Verdana"/>
                <a:cs typeface="Verdana"/>
              </a:rPr>
              <a:t>the</a:t>
            </a:r>
            <a:r>
              <a:rPr sz="2400" spc="-275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2400" spc="-150" dirty="0">
                <a:solidFill>
                  <a:srgbClr val="F7F7F7"/>
                </a:solidFill>
                <a:latin typeface="Verdana"/>
                <a:cs typeface="Verdana"/>
              </a:rPr>
              <a:t>app.</a:t>
            </a:r>
            <a:r>
              <a:rPr sz="2400" spc="-28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2400" spc="-114" dirty="0">
                <a:solidFill>
                  <a:srgbClr val="F7F7F7"/>
                </a:solidFill>
                <a:latin typeface="Verdana"/>
                <a:cs typeface="Verdana"/>
              </a:rPr>
              <a:t>While</a:t>
            </a:r>
            <a:r>
              <a:rPr sz="2400" spc="-28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2400" spc="-125" dirty="0">
                <a:solidFill>
                  <a:srgbClr val="F7F7F7"/>
                </a:solidFill>
                <a:latin typeface="Verdana"/>
                <a:cs typeface="Verdana"/>
              </a:rPr>
              <a:t>developing</a:t>
            </a:r>
            <a:r>
              <a:rPr sz="2400" spc="-28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2400" spc="-160" dirty="0">
                <a:solidFill>
                  <a:srgbClr val="F7F7F7"/>
                </a:solidFill>
                <a:latin typeface="Verdana"/>
                <a:cs typeface="Verdana"/>
              </a:rPr>
              <a:t>an</a:t>
            </a:r>
            <a:r>
              <a:rPr sz="2400" spc="-275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2400" spc="-125" dirty="0">
                <a:solidFill>
                  <a:srgbClr val="F7F7F7"/>
                </a:solidFill>
                <a:latin typeface="Verdana"/>
                <a:cs typeface="Verdana"/>
              </a:rPr>
              <a:t>app</a:t>
            </a:r>
            <a:r>
              <a:rPr sz="2400" spc="-28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2400" spc="-110" dirty="0">
                <a:solidFill>
                  <a:srgbClr val="F7F7F7"/>
                </a:solidFill>
                <a:latin typeface="Verdana"/>
                <a:cs typeface="Verdana"/>
              </a:rPr>
              <a:t>for</a:t>
            </a:r>
            <a:r>
              <a:rPr sz="2400" spc="-28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2400" spc="-160" dirty="0">
                <a:solidFill>
                  <a:srgbClr val="F7F7F7"/>
                </a:solidFill>
                <a:latin typeface="Verdana"/>
                <a:cs typeface="Verdana"/>
              </a:rPr>
              <a:t>a</a:t>
            </a:r>
            <a:r>
              <a:rPr sz="2400" spc="-275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2400" spc="-75" dirty="0">
                <a:solidFill>
                  <a:srgbClr val="F7F7F7"/>
                </a:solidFill>
                <a:latin typeface="Verdana"/>
                <a:cs typeface="Verdana"/>
              </a:rPr>
              <a:t>specific </a:t>
            </a:r>
            <a:r>
              <a:rPr sz="2400" spc="-83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2400" spc="-130" dirty="0">
                <a:solidFill>
                  <a:srgbClr val="F7F7F7"/>
                </a:solidFill>
                <a:latin typeface="Verdana"/>
                <a:cs typeface="Verdana"/>
              </a:rPr>
              <a:t>version</a:t>
            </a:r>
            <a:r>
              <a:rPr sz="2400" spc="-28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2400" spc="-90" dirty="0">
                <a:solidFill>
                  <a:srgbClr val="F7F7F7"/>
                </a:solidFill>
                <a:latin typeface="Verdana"/>
                <a:cs typeface="Verdana"/>
              </a:rPr>
              <a:t>of</a:t>
            </a:r>
            <a:r>
              <a:rPr sz="2400" spc="-28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2400" spc="-180" dirty="0">
                <a:solidFill>
                  <a:srgbClr val="F7F7F7"/>
                </a:solidFill>
                <a:latin typeface="Verdana"/>
                <a:cs typeface="Verdana"/>
              </a:rPr>
              <a:t>iOS,</a:t>
            </a:r>
            <a:r>
              <a:rPr sz="2400" spc="-28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2400" spc="-120" dirty="0">
                <a:solidFill>
                  <a:srgbClr val="F7F7F7"/>
                </a:solidFill>
                <a:latin typeface="Verdana"/>
                <a:cs typeface="Verdana"/>
              </a:rPr>
              <a:t>we</a:t>
            </a:r>
            <a:r>
              <a:rPr sz="2400" spc="-28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2400" spc="-125" dirty="0">
                <a:solidFill>
                  <a:srgbClr val="F7F7F7"/>
                </a:solidFill>
                <a:latin typeface="Verdana"/>
                <a:cs typeface="Verdana"/>
              </a:rPr>
              <a:t>cannot</a:t>
            </a:r>
            <a:r>
              <a:rPr sz="2400" spc="-275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2400" spc="-130" dirty="0">
                <a:solidFill>
                  <a:srgbClr val="F7F7F7"/>
                </a:solidFill>
                <a:latin typeface="Verdana"/>
                <a:cs typeface="Verdana"/>
              </a:rPr>
              <a:t>forget</a:t>
            </a:r>
            <a:r>
              <a:rPr sz="2400" spc="-28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2400" spc="-135" dirty="0">
                <a:solidFill>
                  <a:srgbClr val="F7F7F7"/>
                </a:solidFill>
                <a:latin typeface="Verdana"/>
                <a:cs typeface="Verdana"/>
              </a:rPr>
              <a:t>that</a:t>
            </a:r>
            <a:r>
              <a:rPr sz="2400" spc="-28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2400" spc="-150" dirty="0">
                <a:solidFill>
                  <a:srgbClr val="F7F7F7"/>
                </a:solidFill>
                <a:latin typeface="Verdana"/>
                <a:cs typeface="Verdana"/>
              </a:rPr>
              <a:t>same</a:t>
            </a:r>
            <a:r>
              <a:rPr sz="2400" spc="-28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2400" spc="-130" dirty="0">
                <a:solidFill>
                  <a:srgbClr val="F7F7F7"/>
                </a:solidFill>
                <a:latin typeface="Verdana"/>
                <a:cs typeface="Verdana"/>
              </a:rPr>
              <a:t>version</a:t>
            </a:r>
            <a:r>
              <a:rPr sz="2400" spc="-275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2400" spc="-135" dirty="0">
                <a:solidFill>
                  <a:srgbClr val="F7F7F7"/>
                </a:solidFill>
                <a:latin typeface="Verdana"/>
                <a:cs typeface="Verdana"/>
              </a:rPr>
              <a:t>runs</a:t>
            </a:r>
            <a:r>
              <a:rPr sz="2400" spc="-28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2400" spc="-140" dirty="0">
                <a:solidFill>
                  <a:srgbClr val="F7F7F7"/>
                </a:solidFill>
                <a:latin typeface="Verdana"/>
                <a:cs typeface="Verdana"/>
              </a:rPr>
              <a:t>varied </a:t>
            </a:r>
            <a:r>
              <a:rPr sz="2400" spc="-83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2400" spc="-100" dirty="0">
                <a:solidFill>
                  <a:srgbClr val="F7F7F7"/>
                </a:solidFill>
                <a:latin typeface="Verdana"/>
                <a:cs typeface="Verdana"/>
              </a:rPr>
              <a:t>iPhone</a:t>
            </a:r>
            <a:r>
              <a:rPr sz="2400" spc="-28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2400" spc="-110" dirty="0">
                <a:solidFill>
                  <a:srgbClr val="F7F7F7"/>
                </a:solidFill>
                <a:latin typeface="Verdana"/>
                <a:cs typeface="Verdana"/>
              </a:rPr>
              <a:t>devices</a:t>
            </a:r>
            <a:r>
              <a:rPr sz="2400" spc="-275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2400" spc="-140" dirty="0">
                <a:solidFill>
                  <a:srgbClr val="F7F7F7"/>
                </a:solidFill>
                <a:latin typeface="Verdana"/>
                <a:cs typeface="Verdana"/>
              </a:rPr>
              <a:t>and</a:t>
            </a:r>
            <a:r>
              <a:rPr sz="2400" spc="-28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2400" spc="-60" dirty="0">
                <a:solidFill>
                  <a:srgbClr val="F7F7F7"/>
                </a:solidFill>
                <a:latin typeface="Verdana"/>
                <a:cs typeface="Verdana"/>
              </a:rPr>
              <a:t>all</a:t>
            </a:r>
            <a:r>
              <a:rPr sz="2400" spc="-275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2400" spc="-90" dirty="0">
                <a:solidFill>
                  <a:srgbClr val="F7F7F7"/>
                </a:solidFill>
                <a:latin typeface="Verdana"/>
                <a:cs typeface="Verdana"/>
              </a:rPr>
              <a:t>of</a:t>
            </a:r>
            <a:r>
              <a:rPr sz="2400" spc="-275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2400" spc="-155" dirty="0">
                <a:solidFill>
                  <a:srgbClr val="F7F7F7"/>
                </a:solidFill>
                <a:latin typeface="Verdana"/>
                <a:cs typeface="Verdana"/>
              </a:rPr>
              <a:t>them</a:t>
            </a:r>
            <a:r>
              <a:rPr sz="2400" spc="-28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2400" spc="-140" dirty="0">
                <a:solidFill>
                  <a:srgbClr val="F7F7F7"/>
                </a:solidFill>
                <a:latin typeface="Verdana"/>
                <a:cs typeface="Verdana"/>
              </a:rPr>
              <a:t>are</a:t>
            </a:r>
            <a:r>
              <a:rPr sz="2400" spc="-275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2400" spc="-170" dirty="0">
                <a:solidFill>
                  <a:srgbClr val="F7F7F7"/>
                </a:solidFill>
                <a:latin typeface="Verdana"/>
                <a:cs typeface="Verdana"/>
              </a:rPr>
              <a:t>having</a:t>
            </a:r>
            <a:r>
              <a:rPr sz="2400" spc="-275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2400" spc="-160" dirty="0">
                <a:solidFill>
                  <a:srgbClr val="F7F7F7"/>
                </a:solidFill>
                <a:latin typeface="Verdana"/>
                <a:cs typeface="Verdana"/>
              </a:rPr>
              <a:t>a</a:t>
            </a:r>
            <a:r>
              <a:rPr sz="2400" spc="-28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2400" spc="-105" dirty="0">
                <a:solidFill>
                  <a:srgbClr val="F7F7F7"/>
                </a:solidFill>
                <a:latin typeface="Verdana"/>
                <a:cs typeface="Verdana"/>
              </a:rPr>
              <a:t>different</a:t>
            </a:r>
            <a:r>
              <a:rPr sz="2400" spc="-275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2400" spc="-140" dirty="0">
                <a:solidFill>
                  <a:srgbClr val="F7F7F7"/>
                </a:solidFill>
                <a:latin typeface="Verdana"/>
                <a:cs typeface="Verdana"/>
              </a:rPr>
              <a:t>degree</a:t>
            </a:r>
            <a:r>
              <a:rPr sz="2400" spc="-275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2400" spc="-90" dirty="0">
                <a:solidFill>
                  <a:srgbClr val="F7F7F7"/>
                </a:solidFill>
                <a:latin typeface="Verdana"/>
                <a:cs typeface="Verdana"/>
              </a:rPr>
              <a:t>of </a:t>
            </a:r>
            <a:r>
              <a:rPr sz="2400" spc="-83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2400" spc="-85" dirty="0">
                <a:solidFill>
                  <a:srgbClr val="F7F7F7"/>
                </a:solidFill>
                <a:latin typeface="Verdana"/>
                <a:cs typeface="Verdana"/>
              </a:rPr>
              <a:t>s</a:t>
            </a:r>
            <a:r>
              <a:rPr sz="2400" spc="-105" dirty="0">
                <a:solidFill>
                  <a:srgbClr val="F7F7F7"/>
                </a:solidFill>
                <a:latin typeface="Verdana"/>
                <a:cs typeface="Verdana"/>
              </a:rPr>
              <a:t>t</a:t>
            </a:r>
            <a:r>
              <a:rPr sz="2400" spc="-114" dirty="0">
                <a:solidFill>
                  <a:srgbClr val="F7F7F7"/>
                </a:solidFill>
                <a:latin typeface="Verdana"/>
                <a:cs typeface="Verdana"/>
              </a:rPr>
              <a:t>o</a:t>
            </a:r>
            <a:r>
              <a:rPr sz="2400" spc="-145" dirty="0">
                <a:solidFill>
                  <a:srgbClr val="F7F7F7"/>
                </a:solidFill>
                <a:latin typeface="Verdana"/>
                <a:cs typeface="Verdana"/>
              </a:rPr>
              <a:t>r</a:t>
            </a:r>
            <a:r>
              <a:rPr sz="2400" spc="-160" dirty="0">
                <a:solidFill>
                  <a:srgbClr val="F7F7F7"/>
                </a:solidFill>
                <a:latin typeface="Verdana"/>
                <a:cs typeface="Verdana"/>
              </a:rPr>
              <a:t>a</a:t>
            </a:r>
            <a:r>
              <a:rPr sz="2400" spc="-229" dirty="0">
                <a:solidFill>
                  <a:srgbClr val="F7F7F7"/>
                </a:solidFill>
                <a:latin typeface="Verdana"/>
                <a:cs typeface="Verdana"/>
              </a:rPr>
              <a:t>g</a:t>
            </a:r>
            <a:r>
              <a:rPr sz="2400" spc="-114" dirty="0">
                <a:solidFill>
                  <a:srgbClr val="F7F7F7"/>
                </a:solidFill>
                <a:latin typeface="Verdana"/>
                <a:cs typeface="Verdana"/>
              </a:rPr>
              <a:t>e</a:t>
            </a:r>
            <a:r>
              <a:rPr sz="2400" spc="-28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2400" spc="-160" dirty="0">
                <a:solidFill>
                  <a:srgbClr val="F7F7F7"/>
                </a:solidFill>
                <a:latin typeface="Verdana"/>
                <a:cs typeface="Verdana"/>
              </a:rPr>
              <a:t>an</a:t>
            </a:r>
            <a:r>
              <a:rPr sz="2400" spc="-105" dirty="0">
                <a:solidFill>
                  <a:srgbClr val="F7F7F7"/>
                </a:solidFill>
                <a:latin typeface="Verdana"/>
                <a:cs typeface="Verdana"/>
              </a:rPr>
              <a:t>d</a:t>
            </a:r>
            <a:r>
              <a:rPr sz="2400" spc="-28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2400" spc="-240" dirty="0">
                <a:solidFill>
                  <a:srgbClr val="F7F7F7"/>
                </a:solidFill>
                <a:latin typeface="Verdana"/>
                <a:cs typeface="Verdana"/>
              </a:rPr>
              <a:t>m</a:t>
            </a:r>
            <a:r>
              <a:rPr sz="2400" spc="-114" dirty="0">
                <a:solidFill>
                  <a:srgbClr val="F7F7F7"/>
                </a:solidFill>
                <a:latin typeface="Verdana"/>
                <a:cs typeface="Verdana"/>
              </a:rPr>
              <a:t>e</a:t>
            </a:r>
            <a:r>
              <a:rPr sz="2400" spc="-240" dirty="0">
                <a:solidFill>
                  <a:srgbClr val="F7F7F7"/>
                </a:solidFill>
                <a:latin typeface="Verdana"/>
                <a:cs typeface="Verdana"/>
              </a:rPr>
              <a:t>m</a:t>
            </a:r>
            <a:r>
              <a:rPr sz="2400" spc="-114" dirty="0">
                <a:solidFill>
                  <a:srgbClr val="F7F7F7"/>
                </a:solidFill>
                <a:latin typeface="Verdana"/>
                <a:cs typeface="Verdana"/>
              </a:rPr>
              <a:t>o</a:t>
            </a:r>
            <a:r>
              <a:rPr sz="2400" spc="-145" dirty="0">
                <a:solidFill>
                  <a:srgbClr val="F7F7F7"/>
                </a:solidFill>
                <a:latin typeface="Verdana"/>
                <a:cs typeface="Verdana"/>
              </a:rPr>
              <a:t>r</a:t>
            </a:r>
            <a:r>
              <a:rPr sz="2400" spc="-225" dirty="0">
                <a:solidFill>
                  <a:srgbClr val="F7F7F7"/>
                </a:solidFill>
                <a:latin typeface="Verdana"/>
                <a:cs typeface="Verdana"/>
              </a:rPr>
              <a:t>y.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1842827" y="8322335"/>
            <a:ext cx="5667375" cy="1271905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2200" b="1" spc="50" dirty="0">
                <a:solidFill>
                  <a:srgbClr val="F7F7F7"/>
                </a:solidFill>
                <a:latin typeface="Tahoma"/>
                <a:cs typeface="Tahoma"/>
              </a:rPr>
              <a:t>AS</a:t>
            </a:r>
            <a:r>
              <a:rPr sz="2200" b="1" spc="225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2200" b="1" spc="-40" dirty="0">
                <a:solidFill>
                  <a:srgbClr val="F7F7F7"/>
                </a:solidFill>
                <a:latin typeface="Tahoma"/>
                <a:cs typeface="Tahoma"/>
              </a:rPr>
              <a:t>OF</a:t>
            </a:r>
            <a:r>
              <a:rPr sz="2200" b="1" spc="225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2200" b="1" spc="40" dirty="0">
                <a:solidFill>
                  <a:srgbClr val="F7F7F7"/>
                </a:solidFill>
                <a:latin typeface="Tahoma"/>
                <a:cs typeface="Tahoma"/>
              </a:rPr>
              <a:t>NOVEMBER</a:t>
            </a:r>
            <a:r>
              <a:rPr sz="2200" b="1" spc="225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2200" b="1" spc="35" dirty="0">
                <a:solidFill>
                  <a:srgbClr val="F7F7F7"/>
                </a:solidFill>
                <a:latin typeface="Tahoma"/>
                <a:cs typeface="Tahoma"/>
              </a:rPr>
              <a:t>13,</a:t>
            </a:r>
            <a:r>
              <a:rPr sz="2200" b="1" spc="225" dirty="0">
                <a:solidFill>
                  <a:srgbClr val="F7F7F7"/>
                </a:solidFill>
                <a:latin typeface="Tahoma"/>
                <a:cs typeface="Tahoma"/>
              </a:rPr>
              <a:t> </a:t>
            </a:r>
            <a:r>
              <a:rPr sz="2200" b="1" spc="70" dirty="0">
                <a:solidFill>
                  <a:srgbClr val="F7F7F7"/>
                </a:solidFill>
                <a:latin typeface="Tahoma"/>
                <a:cs typeface="Tahoma"/>
              </a:rPr>
              <a:t>2022</a:t>
            </a:r>
            <a:endParaRPr sz="2200">
              <a:latin typeface="Tahoma"/>
              <a:cs typeface="Tahoma"/>
            </a:endParaRPr>
          </a:p>
          <a:p>
            <a:pPr marL="12700" marR="5080" indent="71755">
              <a:lnSpc>
                <a:spcPct val="114599"/>
              </a:lnSpc>
              <a:spcBef>
                <a:spcPts val="100"/>
              </a:spcBef>
            </a:pPr>
            <a:r>
              <a:rPr sz="2400" spc="-105" dirty="0">
                <a:solidFill>
                  <a:srgbClr val="F7F7F7"/>
                </a:solidFill>
                <a:latin typeface="Verdana"/>
                <a:cs typeface="Verdana"/>
              </a:rPr>
              <a:t>t</a:t>
            </a:r>
            <a:r>
              <a:rPr sz="2400" spc="-160" dirty="0">
                <a:solidFill>
                  <a:srgbClr val="F7F7F7"/>
                </a:solidFill>
                <a:latin typeface="Verdana"/>
                <a:cs typeface="Verdana"/>
              </a:rPr>
              <a:t>h</a:t>
            </a:r>
            <a:r>
              <a:rPr sz="2400" spc="-114" dirty="0">
                <a:solidFill>
                  <a:srgbClr val="F7F7F7"/>
                </a:solidFill>
                <a:latin typeface="Verdana"/>
                <a:cs typeface="Verdana"/>
              </a:rPr>
              <a:t>e</a:t>
            </a:r>
            <a:r>
              <a:rPr sz="2400" spc="-85" dirty="0">
                <a:solidFill>
                  <a:srgbClr val="F7F7F7"/>
                </a:solidFill>
                <a:latin typeface="Verdana"/>
                <a:cs typeface="Verdana"/>
              </a:rPr>
              <a:t>s</a:t>
            </a:r>
            <a:r>
              <a:rPr sz="2400" spc="-114" dirty="0">
                <a:solidFill>
                  <a:srgbClr val="F7F7F7"/>
                </a:solidFill>
                <a:latin typeface="Verdana"/>
                <a:cs typeface="Verdana"/>
              </a:rPr>
              <a:t>e</a:t>
            </a:r>
            <a:r>
              <a:rPr sz="2400" spc="-28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2400" spc="-160" dirty="0">
                <a:solidFill>
                  <a:srgbClr val="F7F7F7"/>
                </a:solidFill>
                <a:latin typeface="Verdana"/>
                <a:cs typeface="Verdana"/>
              </a:rPr>
              <a:t>a</a:t>
            </a:r>
            <a:r>
              <a:rPr sz="2400" spc="-145" dirty="0">
                <a:solidFill>
                  <a:srgbClr val="F7F7F7"/>
                </a:solidFill>
                <a:latin typeface="Verdana"/>
                <a:cs typeface="Verdana"/>
              </a:rPr>
              <a:t>r</a:t>
            </a:r>
            <a:r>
              <a:rPr sz="2400" spc="-114" dirty="0">
                <a:solidFill>
                  <a:srgbClr val="F7F7F7"/>
                </a:solidFill>
                <a:latin typeface="Verdana"/>
                <a:cs typeface="Verdana"/>
              </a:rPr>
              <a:t>e</a:t>
            </a:r>
            <a:r>
              <a:rPr sz="2400" spc="-28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2400" spc="-105" dirty="0">
                <a:solidFill>
                  <a:srgbClr val="F7F7F7"/>
                </a:solidFill>
                <a:latin typeface="Verdana"/>
                <a:cs typeface="Verdana"/>
              </a:rPr>
              <a:t>t</a:t>
            </a:r>
            <a:r>
              <a:rPr sz="2400" spc="-160" dirty="0">
                <a:solidFill>
                  <a:srgbClr val="F7F7F7"/>
                </a:solidFill>
                <a:latin typeface="Verdana"/>
                <a:cs typeface="Verdana"/>
              </a:rPr>
              <a:t>h</a:t>
            </a:r>
            <a:r>
              <a:rPr sz="2400" spc="-114" dirty="0">
                <a:solidFill>
                  <a:srgbClr val="F7F7F7"/>
                </a:solidFill>
                <a:latin typeface="Verdana"/>
                <a:cs typeface="Verdana"/>
              </a:rPr>
              <a:t>e</a:t>
            </a:r>
            <a:r>
              <a:rPr sz="2400" spc="-28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2400" spc="-240" dirty="0">
                <a:solidFill>
                  <a:srgbClr val="F7F7F7"/>
                </a:solidFill>
                <a:latin typeface="Verdana"/>
                <a:cs typeface="Verdana"/>
              </a:rPr>
              <a:t>m</a:t>
            </a:r>
            <a:r>
              <a:rPr sz="2400" spc="-160" dirty="0">
                <a:solidFill>
                  <a:srgbClr val="F7F7F7"/>
                </a:solidFill>
                <a:latin typeface="Verdana"/>
                <a:cs typeface="Verdana"/>
              </a:rPr>
              <a:t>a</a:t>
            </a:r>
            <a:r>
              <a:rPr sz="2400" spc="-145" dirty="0">
                <a:solidFill>
                  <a:srgbClr val="F7F7F7"/>
                </a:solidFill>
                <a:latin typeface="Verdana"/>
                <a:cs typeface="Verdana"/>
              </a:rPr>
              <a:t>r</a:t>
            </a:r>
            <a:r>
              <a:rPr sz="2400" spc="-160" dirty="0">
                <a:solidFill>
                  <a:srgbClr val="F7F7F7"/>
                </a:solidFill>
                <a:latin typeface="Verdana"/>
                <a:cs typeface="Verdana"/>
              </a:rPr>
              <a:t>k</a:t>
            </a:r>
            <a:r>
              <a:rPr sz="2400" spc="-114" dirty="0">
                <a:solidFill>
                  <a:srgbClr val="F7F7F7"/>
                </a:solidFill>
                <a:latin typeface="Verdana"/>
                <a:cs typeface="Verdana"/>
              </a:rPr>
              <a:t>e</a:t>
            </a:r>
            <a:r>
              <a:rPr sz="2400" spc="-105" dirty="0">
                <a:solidFill>
                  <a:srgbClr val="F7F7F7"/>
                </a:solidFill>
                <a:latin typeface="Verdana"/>
                <a:cs typeface="Verdana"/>
              </a:rPr>
              <a:t>t</a:t>
            </a:r>
            <a:r>
              <a:rPr sz="2400" spc="-28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2400" spc="-85" dirty="0">
                <a:solidFill>
                  <a:srgbClr val="F7F7F7"/>
                </a:solidFill>
                <a:latin typeface="Verdana"/>
                <a:cs typeface="Verdana"/>
              </a:rPr>
              <a:t>s</a:t>
            </a:r>
            <a:r>
              <a:rPr sz="2400" spc="-160" dirty="0">
                <a:solidFill>
                  <a:srgbClr val="F7F7F7"/>
                </a:solidFill>
                <a:latin typeface="Verdana"/>
                <a:cs typeface="Verdana"/>
              </a:rPr>
              <a:t>ha</a:t>
            </a:r>
            <a:r>
              <a:rPr sz="2400" spc="-145" dirty="0">
                <a:solidFill>
                  <a:srgbClr val="F7F7F7"/>
                </a:solidFill>
                <a:latin typeface="Verdana"/>
                <a:cs typeface="Verdana"/>
              </a:rPr>
              <a:t>r</a:t>
            </a:r>
            <a:r>
              <a:rPr sz="2400" spc="-114" dirty="0">
                <a:solidFill>
                  <a:srgbClr val="F7F7F7"/>
                </a:solidFill>
                <a:latin typeface="Verdana"/>
                <a:cs typeface="Verdana"/>
              </a:rPr>
              <a:t>e</a:t>
            </a:r>
            <a:r>
              <a:rPr sz="2400" spc="-85" dirty="0">
                <a:solidFill>
                  <a:srgbClr val="F7F7F7"/>
                </a:solidFill>
                <a:latin typeface="Verdana"/>
                <a:cs typeface="Verdana"/>
              </a:rPr>
              <a:t>s</a:t>
            </a:r>
            <a:r>
              <a:rPr sz="2400" spc="-28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2400" spc="-114" dirty="0">
                <a:solidFill>
                  <a:srgbClr val="F7F7F7"/>
                </a:solidFill>
                <a:latin typeface="Verdana"/>
                <a:cs typeface="Verdana"/>
              </a:rPr>
              <a:t>o</a:t>
            </a:r>
            <a:r>
              <a:rPr sz="2400" spc="-70" dirty="0">
                <a:solidFill>
                  <a:srgbClr val="F7F7F7"/>
                </a:solidFill>
                <a:latin typeface="Verdana"/>
                <a:cs typeface="Verdana"/>
              </a:rPr>
              <a:t>f</a:t>
            </a:r>
            <a:r>
              <a:rPr sz="2400" spc="-28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2400" spc="-240" dirty="0">
                <a:solidFill>
                  <a:srgbClr val="F7F7F7"/>
                </a:solidFill>
                <a:latin typeface="Verdana"/>
                <a:cs typeface="Verdana"/>
              </a:rPr>
              <a:t>m</a:t>
            </a:r>
            <a:r>
              <a:rPr sz="2400" spc="-160" dirty="0">
                <a:solidFill>
                  <a:srgbClr val="F7F7F7"/>
                </a:solidFill>
                <a:latin typeface="Verdana"/>
                <a:cs typeface="Verdana"/>
              </a:rPr>
              <a:t>a</a:t>
            </a:r>
            <a:r>
              <a:rPr sz="2400" spc="-170" dirty="0">
                <a:solidFill>
                  <a:srgbClr val="F7F7F7"/>
                </a:solidFill>
                <a:latin typeface="Verdana"/>
                <a:cs typeface="Verdana"/>
              </a:rPr>
              <a:t>jo</a:t>
            </a:r>
            <a:r>
              <a:rPr sz="2400" spc="-145" dirty="0">
                <a:solidFill>
                  <a:srgbClr val="F7F7F7"/>
                </a:solidFill>
                <a:latin typeface="Verdana"/>
                <a:cs typeface="Verdana"/>
              </a:rPr>
              <a:t>r</a:t>
            </a:r>
            <a:r>
              <a:rPr sz="2400" spc="-28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2400" spc="-125" dirty="0">
                <a:solidFill>
                  <a:srgbClr val="F7F7F7"/>
                </a:solidFill>
                <a:latin typeface="Verdana"/>
                <a:cs typeface="Verdana"/>
              </a:rPr>
              <a:t>iO</a:t>
            </a:r>
            <a:r>
              <a:rPr sz="2400" spc="-170" dirty="0">
                <a:solidFill>
                  <a:srgbClr val="F7F7F7"/>
                </a:solidFill>
                <a:latin typeface="Verdana"/>
                <a:cs typeface="Verdana"/>
              </a:rPr>
              <a:t>S  </a:t>
            </a:r>
            <a:r>
              <a:rPr sz="2400" spc="-240" dirty="0">
                <a:solidFill>
                  <a:srgbClr val="F7F7F7"/>
                </a:solidFill>
                <a:latin typeface="Verdana"/>
                <a:cs typeface="Verdana"/>
              </a:rPr>
              <a:t>v</a:t>
            </a:r>
            <a:r>
              <a:rPr sz="2400" spc="-114" dirty="0">
                <a:solidFill>
                  <a:srgbClr val="F7F7F7"/>
                </a:solidFill>
                <a:latin typeface="Verdana"/>
                <a:cs typeface="Verdana"/>
              </a:rPr>
              <a:t>e</a:t>
            </a:r>
            <a:r>
              <a:rPr sz="2400" spc="-145" dirty="0">
                <a:solidFill>
                  <a:srgbClr val="F7F7F7"/>
                </a:solidFill>
                <a:latin typeface="Verdana"/>
                <a:cs typeface="Verdana"/>
              </a:rPr>
              <a:t>r</a:t>
            </a:r>
            <a:r>
              <a:rPr sz="2400" spc="-85" dirty="0">
                <a:solidFill>
                  <a:srgbClr val="F7F7F7"/>
                </a:solidFill>
                <a:latin typeface="Verdana"/>
                <a:cs typeface="Verdana"/>
              </a:rPr>
              <a:t>s</a:t>
            </a:r>
            <a:r>
              <a:rPr sz="2400" spc="-60" dirty="0">
                <a:solidFill>
                  <a:srgbClr val="F7F7F7"/>
                </a:solidFill>
                <a:latin typeface="Verdana"/>
                <a:cs typeface="Verdana"/>
              </a:rPr>
              <a:t>i</a:t>
            </a:r>
            <a:r>
              <a:rPr sz="2400" spc="-114" dirty="0">
                <a:solidFill>
                  <a:srgbClr val="F7F7F7"/>
                </a:solidFill>
                <a:latin typeface="Verdana"/>
                <a:cs typeface="Verdana"/>
              </a:rPr>
              <a:t>o</a:t>
            </a:r>
            <a:r>
              <a:rPr sz="2400" spc="-160" dirty="0">
                <a:solidFill>
                  <a:srgbClr val="F7F7F7"/>
                </a:solidFill>
                <a:latin typeface="Verdana"/>
                <a:cs typeface="Verdana"/>
              </a:rPr>
              <a:t>n</a:t>
            </a:r>
            <a:r>
              <a:rPr sz="2400" spc="-85" dirty="0">
                <a:solidFill>
                  <a:srgbClr val="F7F7F7"/>
                </a:solidFill>
                <a:latin typeface="Verdana"/>
                <a:cs typeface="Verdana"/>
              </a:rPr>
              <a:t>s</a:t>
            </a:r>
            <a:r>
              <a:rPr sz="2400" spc="-28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2400" spc="-60" dirty="0">
                <a:solidFill>
                  <a:srgbClr val="F7F7F7"/>
                </a:solidFill>
                <a:latin typeface="Verdana"/>
                <a:cs typeface="Verdana"/>
              </a:rPr>
              <a:t>i</a:t>
            </a:r>
            <a:r>
              <a:rPr sz="2400" spc="-160" dirty="0">
                <a:solidFill>
                  <a:srgbClr val="F7F7F7"/>
                </a:solidFill>
                <a:latin typeface="Verdana"/>
                <a:cs typeface="Verdana"/>
              </a:rPr>
              <a:t>n</a:t>
            </a:r>
            <a:r>
              <a:rPr sz="2400" spc="-28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2400" spc="-105" dirty="0">
                <a:solidFill>
                  <a:srgbClr val="F7F7F7"/>
                </a:solidFill>
                <a:latin typeface="Verdana"/>
                <a:cs typeface="Verdana"/>
              </a:rPr>
              <a:t>t</a:t>
            </a:r>
            <a:r>
              <a:rPr sz="2400" spc="-160" dirty="0">
                <a:solidFill>
                  <a:srgbClr val="F7F7F7"/>
                </a:solidFill>
                <a:latin typeface="Verdana"/>
                <a:cs typeface="Verdana"/>
              </a:rPr>
              <a:t>h</a:t>
            </a:r>
            <a:r>
              <a:rPr sz="2400" spc="-114" dirty="0">
                <a:solidFill>
                  <a:srgbClr val="F7F7F7"/>
                </a:solidFill>
                <a:latin typeface="Verdana"/>
                <a:cs typeface="Verdana"/>
              </a:rPr>
              <a:t>e</a:t>
            </a:r>
            <a:r>
              <a:rPr sz="2400" spc="-28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2400" spc="-110" dirty="0">
                <a:solidFill>
                  <a:srgbClr val="F7F7F7"/>
                </a:solidFill>
                <a:latin typeface="Verdana"/>
                <a:cs typeface="Verdana"/>
              </a:rPr>
              <a:t>T</a:t>
            </a:r>
            <a:r>
              <a:rPr sz="2400" spc="-114" dirty="0">
                <a:solidFill>
                  <a:srgbClr val="F7F7F7"/>
                </a:solidFill>
                <a:latin typeface="Verdana"/>
                <a:cs typeface="Verdana"/>
              </a:rPr>
              <a:t>e</a:t>
            </a:r>
            <a:r>
              <a:rPr sz="2400" spc="-10" dirty="0">
                <a:solidFill>
                  <a:srgbClr val="F7F7F7"/>
                </a:solidFill>
                <a:latin typeface="Verdana"/>
                <a:cs typeface="Verdana"/>
              </a:rPr>
              <a:t>l</a:t>
            </a:r>
            <a:r>
              <a:rPr sz="2400" spc="-114" dirty="0">
                <a:solidFill>
                  <a:srgbClr val="F7F7F7"/>
                </a:solidFill>
                <a:latin typeface="Verdana"/>
                <a:cs typeface="Verdana"/>
              </a:rPr>
              <a:t>e</a:t>
            </a:r>
            <a:r>
              <a:rPr sz="2400" spc="-240" dirty="0">
                <a:solidFill>
                  <a:srgbClr val="F7F7F7"/>
                </a:solidFill>
                <a:latin typeface="Verdana"/>
                <a:cs typeface="Verdana"/>
              </a:rPr>
              <a:t>m</a:t>
            </a:r>
            <a:r>
              <a:rPr sz="2400" spc="-114" dirty="0">
                <a:solidFill>
                  <a:srgbClr val="F7F7F7"/>
                </a:solidFill>
                <a:latin typeface="Verdana"/>
                <a:cs typeface="Verdana"/>
              </a:rPr>
              <a:t>e</a:t>
            </a:r>
            <a:r>
              <a:rPr sz="2400" spc="-105" dirty="0">
                <a:solidFill>
                  <a:srgbClr val="F7F7F7"/>
                </a:solidFill>
                <a:latin typeface="Verdana"/>
                <a:cs typeface="Verdana"/>
              </a:rPr>
              <a:t>t</a:t>
            </a:r>
            <a:r>
              <a:rPr sz="2400" spc="-145" dirty="0">
                <a:solidFill>
                  <a:srgbClr val="F7F7F7"/>
                </a:solidFill>
                <a:latin typeface="Verdana"/>
                <a:cs typeface="Verdana"/>
              </a:rPr>
              <a:t>r</a:t>
            </a:r>
            <a:r>
              <a:rPr sz="2400" spc="-225" dirty="0">
                <a:solidFill>
                  <a:srgbClr val="F7F7F7"/>
                </a:solidFill>
                <a:latin typeface="Verdana"/>
                <a:cs typeface="Verdana"/>
              </a:rPr>
              <a:t>y</a:t>
            </a:r>
            <a:r>
              <a:rPr sz="2400" spc="-240" dirty="0">
                <a:solidFill>
                  <a:srgbClr val="F7F7F7"/>
                </a:solidFill>
                <a:latin typeface="Verdana"/>
                <a:cs typeface="Verdana"/>
              </a:rPr>
              <a:t>D</a:t>
            </a:r>
            <a:r>
              <a:rPr sz="2400" spc="-114" dirty="0">
                <a:solidFill>
                  <a:srgbClr val="F7F7F7"/>
                </a:solidFill>
                <a:latin typeface="Verdana"/>
                <a:cs typeface="Verdana"/>
              </a:rPr>
              <a:t>e</a:t>
            </a:r>
            <a:r>
              <a:rPr sz="2400" spc="-45" dirty="0">
                <a:solidFill>
                  <a:srgbClr val="F7F7F7"/>
                </a:solidFill>
                <a:latin typeface="Verdana"/>
                <a:cs typeface="Verdana"/>
              </a:rPr>
              <a:t>c</a:t>
            </a:r>
            <a:r>
              <a:rPr sz="2400" spc="-160" dirty="0">
                <a:solidFill>
                  <a:srgbClr val="F7F7F7"/>
                </a:solidFill>
                <a:latin typeface="Verdana"/>
                <a:cs typeface="Verdana"/>
              </a:rPr>
              <a:t>k</a:t>
            </a:r>
            <a:r>
              <a:rPr sz="2400" spc="-28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2400" spc="-105" dirty="0">
                <a:solidFill>
                  <a:srgbClr val="F7F7F7"/>
                </a:solidFill>
                <a:latin typeface="Verdana"/>
                <a:cs typeface="Verdana"/>
              </a:rPr>
              <a:t>d</a:t>
            </a:r>
            <a:r>
              <a:rPr sz="2400" spc="-160" dirty="0">
                <a:solidFill>
                  <a:srgbClr val="F7F7F7"/>
                </a:solidFill>
                <a:latin typeface="Verdana"/>
                <a:cs typeface="Verdana"/>
              </a:rPr>
              <a:t>a</a:t>
            </a:r>
            <a:r>
              <a:rPr sz="2400" spc="-105" dirty="0">
                <a:solidFill>
                  <a:srgbClr val="F7F7F7"/>
                </a:solidFill>
                <a:latin typeface="Verdana"/>
                <a:cs typeface="Verdana"/>
              </a:rPr>
              <a:t>t</a:t>
            </a:r>
            <a:r>
              <a:rPr sz="2400" spc="-160" dirty="0">
                <a:solidFill>
                  <a:srgbClr val="F7F7F7"/>
                </a:solidFill>
                <a:latin typeface="Verdana"/>
                <a:cs typeface="Verdana"/>
              </a:rPr>
              <a:t>a</a:t>
            </a:r>
            <a:r>
              <a:rPr sz="2400" spc="-28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2400" spc="-85" dirty="0">
                <a:solidFill>
                  <a:srgbClr val="F7F7F7"/>
                </a:solidFill>
                <a:latin typeface="Verdana"/>
                <a:cs typeface="Verdana"/>
              </a:rPr>
              <a:t>s</a:t>
            </a:r>
            <a:r>
              <a:rPr sz="2400" spc="-114" dirty="0">
                <a:solidFill>
                  <a:srgbClr val="F7F7F7"/>
                </a:solidFill>
                <a:latin typeface="Verdana"/>
                <a:cs typeface="Verdana"/>
              </a:rPr>
              <a:t>e</a:t>
            </a:r>
            <a:r>
              <a:rPr sz="2400" spc="-105" dirty="0">
                <a:solidFill>
                  <a:srgbClr val="F7F7F7"/>
                </a:solidFill>
                <a:latin typeface="Verdana"/>
                <a:cs typeface="Verdana"/>
              </a:rPr>
              <a:t>t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266320" y="6146133"/>
            <a:ext cx="495554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u="heavy" spc="20" dirty="0">
                <a:solidFill>
                  <a:srgbClr val="F7F7F7"/>
                </a:solidFill>
                <a:uFill>
                  <a:solidFill>
                    <a:srgbClr val="F7F7F7"/>
                  </a:solidFill>
                </a:uFill>
                <a:latin typeface="Tahoma"/>
                <a:cs typeface="Tahoma"/>
              </a:rPr>
              <a:t>SECURING</a:t>
            </a:r>
            <a:r>
              <a:rPr sz="2200" b="1" u="heavy" spc="220" dirty="0">
                <a:solidFill>
                  <a:srgbClr val="F7F7F7"/>
                </a:solidFill>
                <a:uFill>
                  <a:solidFill>
                    <a:srgbClr val="F7F7F7"/>
                  </a:solidFill>
                </a:uFill>
                <a:latin typeface="Tahoma"/>
                <a:cs typeface="Tahoma"/>
              </a:rPr>
              <a:t> </a:t>
            </a:r>
            <a:r>
              <a:rPr sz="2200" b="1" u="heavy" spc="15" dirty="0">
                <a:solidFill>
                  <a:srgbClr val="F7F7F7"/>
                </a:solidFill>
                <a:uFill>
                  <a:solidFill>
                    <a:srgbClr val="F7F7F7"/>
                  </a:solidFill>
                </a:uFill>
                <a:latin typeface="Tahoma"/>
                <a:cs typeface="Tahoma"/>
              </a:rPr>
              <a:t>THE</a:t>
            </a:r>
            <a:r>
              <a:rPr sz="2200" b="1" u="heavy" spc="220" dirty="0">
                <a:solidFill>
                  <a:srgbClr val="F7F7F7"/>
                </a:solidFill>
                <a:uFill>
                  <a:solidFill>
                    <a:srgbClr val="F7F7F7"/>
                  </a:solidFill>
                </a:uFill>
                <a:latin typeface="Tahoma"/>
                <a:cs typeface="Tahoma"/>
              </a:rPr>
              <a:t> </a:t>
            </a:r>
            <a:r>
              <a:rPr sz="2200" b="1" u="heavy" spc="-85" dirty="0">
                <a:solidFill>
                  <a:srgbClr val="F7F7F7"/>
                </a:solidFill>
                <a:uFill>
                  <a:solidFill>
                    <a:srgbClr val="F7F7F7"/>
                  </a:solidFill>
                </a:uFill>
                <a:latin typeface="Tahoma"/>
                <a:cs typeface="Tahoma"/>
              </a:rPr>
              <a:t>IOS</a:t>
            </a:r>
            <a:r>
              <a:rPr sz="2200" b="1" u="heavy" spc="220" dirty="0">
                <a:solidFill>
                  <a:srgbClr val="F7F7F7"/>
                </a:solidFill>
                <a:uFill>
                  <a:solidFill>
                    <a:srgbClr val="F7F7F7"/>
                  </a:solidFill>
                </a:uFill>
                <a:latin typeface="Tahoma"/>
                <a:cs typeface="Tahoma"/>
              </a:rPr>
              <a:t> </a:t>
            </a:r>
            <a:r>
              <a:rPr sz="2200" b="1" u="heavy" spc="25" dirty="0">
                <a:solidFill>
                  <a:srgbClr val="F7F7F7"/>
                </a:solidFill>
                <a:uFill>
                  <a:solidFill>
                    <a:srgbClr val="F7F7F7"/>
                  </a:solidFill>
                </a:uFill>
                <a:latin typeface="Tahoma"/>
                <a:cs typeface="Tahoma"/>
              </a:rPr>
              <a:t>APPLICATION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266320" y="6855638"/>
            <a:ext cx="8542020" cy="1701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2400" spc="-105" dirty="0">
                <a:solidFill>
                  <a:srgbClr val="F7F7F7"/>
                </a:solidFill>
                <a:latin typeface="Verdana"/>
                <a:cs typeface="Verdana"/>
              </a:rPr>
              <a:t>In</a:t>
            </a:r>
            <a:r>
              <a:rPr sz="2400" spc="-28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2400" spc="-100" dirty="0">
                <a:solidFill>
                  <a:srgbClr val="F7F7F7"/>
                </a:solidFill>
                <a:latin typeface="Verdana"/>
                <a:cs typeface="Verdana"/>
              </a:rPr>
              <a:t>this</a:t>
            </a:r>
            <a:r>
              <a:rPr sz="2400" spc="-275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2400" spc="-105" dirty="0">
                <a:solidFill>
                  <a:srgbClr val="F7F7F7"/>
                </a:solidFill>
                <a:latin typeface="Verdana"/>
                <a:cs typeface="Verdana"/>
              </a:rPr>
              <a:t>digital</a:t>
            </a:r>
            <a:r>
              <a:rPr sz="2400" spc="-28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2400" spc="-140" dirty="0">
                <a:solidFill>
                  <a:srgbClr val="F7F7F7"/>
                </a:solidFill>
                <a:latin typeface="Verdana"/>
                <a:cs typeface="Verdana"/>
              </a:rPr>
              <a:t>era</a:t>
            </a:r>
            <a:r>
              <a:rPr sz="2400" spc="-275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2400" spc="-140" dirty="0">
                <a:solidFill>
                  <a:srgbClr val="F7F7F7"/>
                </a:solidFill>
                <a:latin typeface="Verdana"/>
                <a:cs typeface="Verdana"/>
              </a:rPr>
              <a:t>when</a:t>
            </a:r>
            <a:r>
              <a:rPr sz="2400" spc="-275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2400" spc="-120" dirty="0">
                <a:solidFill>
                  <a:srgbClr val="F7F7F7"/>
                </a:solidFill>
                <a:latin typeface="Verdana"/>
                <a:cs typeface="Verdana"/>
              </a:rPr>
              <a:t>we</a:t>
            </a:r>
            <a:r>
              <a:rPr sz="2400" spc="-28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2400" spc="-140" dirty="0">
                <a:solidFill>
                  <a:srgbClr val="F7F7F7"/>
                </a:solidFill>
                <a:latin typeface="Verdana"/>
                <a:cs typeface="Verdana"/>
              </a:rPr>
              <a:t>are</a:t>
            </a:r>
            <a:r>
              <a:rPr sz="2400" spc="-275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2400" spc="-120" dirty="0">
                <a:solidFill>
                  <a:srgbClr val="F7F7F7"/>
                </a:solidFill>
                <a:latin typeface="Verdana"/>
                <a:cs typeface="Verdana"/>
              </a:rPr>
              <a:t>witnessing</a:t>
            </a:r>
            <a:r>
              <a:rPr sz="2400" spc="-28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2400" spc="-125" dirty="0">
                <a:solidFill>
                  <a:srgbClr val="F7F7F7"/>
                </a:solidFill>
                <a:latin typeface="Verdana"/>
                <a:cs typeface="Verdana"/>
              </a:rPr>
              <a:t>the</a:t>
            </a:r>
            <a:r>
              <a:rPr sz="2400" spc="-275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2400" spc="-110" dirty="0">
                <a:solidFill>
                  <a:srgbClr val="F7F7F7"/>
                </a:solidFill>
                <a:latin typeface="Verdana"/>
                <a:cs typeface="Verdana"/>
              </a:rPr>
              <a:t>increased</a:t>
            </a:r>
            <a:r>
              <a:rPr sz="2400" spc="-275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2400" spc="-120" dirty="0">
                <a:solidFill>
                  <a:srgbClr val="F7F7F7"/>
                </a:solidFill>
                <a:latin typeface="Verdana"/>
                <a:cs typeface="Verdana"/>
              </a:rPr>
              <a:t>use</a:t>
            </a:r>
            <a:r>
              <a:rPr sz="2400" spc="-28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2400" spc="-90" dirty="0">
                <a:solidFill>
                  <a:srgbClr val="F7F7F7"/>
                </a:solidFill>
                <a:latin typeface="Verdana"/>
                <a:cs typeface="Verdana"/>
              </a:rPr>
              <a:t>of </a:t>
            </a:r>
            <a:r>
              <a:rPr sz="2400" spc="-83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2400" spc="-140" dirty="0">
                <a:solidFill>
                  <a:srgbClr val="F7F7F7"/>
                </a:solidFill>
                <a:latin typeface="Verdana"/>
                <a:cs typeface="Verdana"/>
              </a:rPr>
              <a:t>innovative</a:t>
            </a:r>
            <a:r>
              <a:rPr sz="2400" spc="-28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2400" spc="-110" dirty="0">
                <a:solidFill>
                  <a:srgbClr val="F7F7F7"/>
                </a:solidFill>
                <a:latin typeface="Verdana"/>
                <a:cs typeface="Verdana"/>
              </a:rPr>
              <a:t>technologies</a:t>
            </a:r>
            <a:r>
              <a:rPr sz="2400" spc="-275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2400" spc="-85" dirty="0">
                <a:solidFill>
                  <a:srgbClr val="F7F7F7"/>
                </a:solidFill>
                <a:latin typeface="Verdana"/>
                <a:cs typeface="Verdana"/>
              </a:rPr>
              <a:t>like</a:t>
            </a:r>
            <a:r>
              <a:rPr sz="2400" spc="-275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2400" spc="-80" dirty="0">
                <a:solidFill>
                  <a:srgbClr val="F7F7F7"/>
                </a:solidFill>
                <a:latin typeface="Verdana"/>
                <a:cs typeface="Verdana"/>
              </a:rPr>
              <a:t>Artificial</a:t>
            </a:r>
            <a:r>
              <a:rPr sz="2400" spc="-28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2400" spc="-100" dirty="0">
                <a:solidFill>
                  <a:srgbClr val="F7F7F7"/>
                </a:solidFill>
                <a:latin typeface="Verdana"/>
                <a:cs typeface="Verdana"/>
              </a:rPr>
              <a:t>Intelligence</a:t>
            </a:r>
            <a:r>
              <a:rPr sz="2400" spc="-275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2400" spc="-140" dirty="0">
                <a:solidFill>
                  <a:srgbClr val="F7F7F7"/>
                </a:solidFill>
                <a:latin typeface="Verdana"/>
                <a:cs typeface="Verdana"/>
              </a:rPr>
              <a:t>and</a:t>
            </a:r>
            <a:r>
              <a:rPr sz="2400" spc="-275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2400" spc="-110" dirty="0">
                <a:solidFill>
                  <a:srgbClr val="F7F7F7"/>
                </a:solidFill>
                <a:latin typeface="Verdana"/>
                <a:cs typeface="Verdana"/>
              </a:rPr>
              <a:t>Machine </a:t>
            </a:r>
            <a:r>
              <a:rPr sz="2400" spc="-83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2400" spc="-155" dirty="0">
                <a:solidFill>
                  <a:srgbClr val="F7F7F7"/>
                </a:solidFill>
                <a:latin typeface="Verdana"/>
                <a:cs typeface="Verdana"/>
              </a:rPr>
              <a:t>Learning. </a:t>
            </a:r>
            <a:r>
              <a:rPr sz="2400" spc="-130" dirty="0">
                <a:solidFill>
                  <a:srgbClr val="F7F7F7"/>
                </a:solidFill>
                <a:latin typeface="Verdana"/>
                <a:cs typeface="Verdana"/>
              </a:rPr>
              <a:t>Cybersecurity </a:t>
            </a:r>
            <a:r>
              <a:rPr sz="2400" spc="-120" dirty="0">
                <a:solidFill>
                  <a:srgbClr val="F7F7F7"/>
                </a:solidFill>
                <a:latin typeface="Verdana"/>
                <a:cs typeface="Verdana"/>
              </a:rPr>
              <a:t>comes </a:t>
            </a:r>
            <a:r>
              <a:rPr sz="2400" spc="-125" dirty="0">
                <a:solidFill>
                  <a:srgbClr val="F7F7F7"/>
                </a:solidFill>
                <a:latin typeface="Verdana"/>
                <a:cs typeface="Verdana"/>
              </a:rPr>
              <a:t>forward as </a:t>
            </a:r>
            <a:r>
              <a:rPr sz="2400" spc="-130" dirty="0">
                <a:solidFill>
                  <a:srgbClr val="F7F7F7"/>
                </a:solidFill>
                <a:latin typeface="Verdana"/>
                <a:cs typeface="Verdana"/>
              </a:rPr>
              <a:t>one </a:t>
            </a:r>
            <a:r>
              <a:rPr sz="2400" spc="-90" dirty="0">
                <a:solidFill>
                  <a:srgbClr val="F7F7F7"/>
                </a:solidFill>
                <a:latin typeface="Verdana"/>
                <a:cs typeface="Verdana"/>
              </a:rPr>
              <a:t>of </a:t>
            </a:r>
            <a:r>
              <a:rPr sz="2400" spc="-125" dirty="0">
                <a:solidFill>
                  <a:srgbClr val="F7F7F7"/>
                </a:solidFill>
                <a:latin typeface="Verdana"/>
                <a:cs typeface="Verdana"/>
              </a:rPr>
              <a:t>the </a:t>
            </a:r>
            <a:r>
              <a:rPr sz="2400" spc="-135" dirty="0">
                <a:solidFill>
                  <a:srgbClr val="F7F7F7"/>
                </a:solidFill>
                <a:latin typeface="Verdana"/>
                <a:cs typeface="Verdana"/>
              </a:rPr>
              <a:t>biggest </a:t>
            </a:r>
            <a:r>
              <a:rPr sz="2400" spc="-13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2400" spc="-110" dirty="0">
                <a:solidFill>
                  <a:srgbClr val="F7F7F7"/>
                </a:solidFill>
                <a:latin typeface="Verdana"/>
                <a:cs typeface="Verdana"/>
              </a:rPr>
              <a:t>challenges</a:t>
            </a:r>
            <a:r>
              <a:rPr sz="2400" spc="-28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2400" spc="-110" dirty="0">
                <a:solidFill>
                  <a:srgbClr val="F7F7F7"/>
                </a:solidFill>
                <a:latin typeface="Verdana"/>
                <a:cs typeface="Verdana"/>
              </a:rPr>
              <a:t>with</a:t>
            </a:r>
            <a:r>
              <a:rPr sz="2400" spc="-275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2400" spc="-125" dirty="0">
                <a:solidFill>
                  <a:srgbClr val="F7F7F7"/>
                </a:solidFill>
                <a:latin typeface="Verdana"/>
                <a:cs typeface="Verdana"/>
              </a:rPr>
              <a:t>the</a:t>
            </a:r>
            <a:r>
              <a:rPr sz="2400" spc="-28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2400" spc="-125" dirty="0">
                <a:solidFill>
                  <a:srgbClr val="F7F7F7"/>
                </a:solidFill>
                <a:latin typeface="Verdana"/>
                <a:cs typeface="Verdana"/>
              </a:rPr>
              <a:t>hackers</a:t>
            </a:r>
            <a:r>
              <a:rPr sz="2400" spc="-275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2400" spc="-135" dirty="0">
                <a:solidFill>
                  <a:srgbClr val="F7F7F7"/>
                </a:solidFill>
                <a:latin typeface="Verdana"/>
                <a:cs typeface="Verdana"/>
              </a:rPr>
              <a:t>being</a:t>
            </a:r>
            <a:r>
              <a:rPr sz="2400" spc="-28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2400" spc="-150" dirty="0">
                <a:solidFill>
                  <a:srgbClr val="F7F7F7"/>
                </a:solidFill>
                <a:latin typeface="Verdana"/>
                <a:cs typeface="Verdana"/>
              </a:rPr>
              <a:t>smart</a:t>
            </a:r>
            <a:r>
              <a:rPr sz="2400" spc="-275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2400" spc="-120" dirty="0">
                <a:solidFill>
                  <a:srgbClr val="F7F7F7"/>
                </a:solidFill>
                <a:latin typeface="Verdana"/>
                <a:cs typeface="Verdana"/>
              </a:rPr>
              <a:t>each</a:t>
            </a:r>
            <a:r>
              <a:rPr sz="2400" spc="-280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2400" spc="-125" dirty="0">
                <a:solidFill>
                  <a:srgbClr val="F7F7F7"/>
                </a:solidFill>
                <a:latin typeface="Verdana"/>
                <a:cs typeface="Verdana"/>
              </a:rPr>
              <a:t>passing</a:t>
            </a:r>
            <a:r>
              <a:rPr sz="2400" spc="-275" dirty="0">
                <a:solidFill>
                  <a:srgbClr val="F7F7F7"/>
                </a:solidFill>
                <a:latin typeface="Verdana"/>
                <a:cs typeface="Verdana"/>
              </a:rPr>
              <a:t> </a:t>
            </a:r>
            <a:r>
              <a:rPr sz="2400" spc="-180" dirty="0">
                <a:solidFill>
                  <a:srgbClr val="F7F7F7"/>
                </a:solidFill>
                <a:latin typeface="Verdana"/>
                <a:cs typeface="Verdana"/>
              </a:rPr>
              <a:t>day.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000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79288" y="582321"/>
            <a:ext cx="2285365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C</a:t>
            </a:r>
            <a:r>
              <a:rPr spc="-5" dirty="0"/>
              <a:t>l</a:t>
            </a:r>
            <a:r>
              <a:rPr spc="-125" dirty="0"/>
              <a:t>o</a:t>
            </a:r>
            <a:r>
              <a:rPr spc="-105" dirty="0"/>
              <a:t>u</a:t>
            </a:r>
            <a:r>
              <a:rPr spc="-50" dirty="0"/>
              <a:t>d</a:t>
            </a:r>
            <a:r>
              <a:rPr spc="-130" dirty="0"/>
              <a:t> </a:t>
            </a:r>
            <a:r>
              <a:rPr spc="-45" dirty="0"/>
              <a:t>C</a:t>
            </a:r>
            <a:r>
              <a:rPr spc="-125" dirty="0"/>
              <a:t>o</a:t>
            </a:r>
            <a:r>
              <a:rPr spc="-140" dirty="0"/>
              <a:t>m</a:t>
            </a:r>
            <a:r>
              <a:rPr spc="-55" dirty="0"/>
              <a:t>p</a:t>
            </a:r>
            <a:r>
              <a:rPr spc="-105" dirty="0"/>
              <a:t>u</a:t>
            </a:r>
            <a:r>
              <a:rPr spc="-80" dirty="0"/>
              <a:t>t</a:t>
            </a:r>
            <a:r>
              <a:rPr spc="-40" dirty="0"/>
              <a:t>i</a:t>
            </a:r>
            <a:r>
              <a:rPr spc="-105" dirty="0"/>
              <a:t>n</a:t>
            </a:r>
            <a:r>
              <a:rPr spc="-175" dirty="0"/>
              <a:t>g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735535" y="540415"/>
            <a:ext cx="472440" cy="483870"/>
            <a:chOff x="735535" y="540415"/>
            <a:chExt cx="472440" cy="483870"/>
          </a:xfrm>
        </p:grpSpPr>
        <p:sp>
          <p:nvSpPr>
            <p:cNvPr id="5" name="object 5"/>
            <p:cNvSpPr/>
            <p:nvPr/>
          </p:nvSpPr>
          <p:spPr>
            <a:xfrm>
              <a:off x="735535" y="540415"/>
              <a:ext cx="472440" cy="483870"/>
            </a:xfrm>
            <a:custGeom>
              <a:avLst/>
              <a:gdLst/>
              <a:ahLst/>
              <a:cxnLst/>
              <a:rect l="l" t="t" r="r" b="b"/>
              <a:pathLst>
                <a:path w="472440" h="483869">
                  <a:moveTo>
                    <a:pt x="236217" y="483700"/>
                  </a:moveTo>
                  <a:lnTo>
                    <a:pt x="3837" y="253584"/>
                  </a:lnTo>
                  <a:lnTo>
                    <a:pt x="2444" y="251514"/>
                  </a:lnTo>
                  <a:lnTo>
                    <a:pt x="488" y="246826"/>
                  </a:lnTo>
                  <a:lnTo>
                    <a:pt x="0" y="244386"/>
                  </a:lnTo>
                  <a:lnTo>
                    <a:pt x="0" y="239313"/>
                  </a:lnTo>
                  <a:lnTo>
                    <a:pt x="488" y="236873"/>
                  </a:lnTo>
                  <a:lnTo>
                    <a:pt x="2444" y="232185"/>
                  </a:lnTo>
                  <a:lnTo>
                    <a:pt x="3837" y="230114"/>
                  </a:lnTo>
                  <a:lnTo>
                    <a:pt x="236217" y="0"/>
                  </a:lnTo>
                  <a:lnTo>
                    <a:pt x="408217" y="170317"/>
                  </a:lnTo>
                  <a:lnTo>
                    <a:pt x="236217" y="170317"/>
                  </a:lnTo>
                  <a:lnTo>
                    <a:pt x="164002" y="241826"/>
                  </a:lnTo>
                  <a:lnTo>
                    <a:pt x="236217" y="313335"/>
                  </a:lnTo>
                  <a:lnTo>
                    <a:pt x="408259" y="313335"/>
                  </a:lnTo>
                  <a:lnTo>
                    <a:pt x="236217" y="483700"/>
                  </a:lnTo>
                  <a:close/>
                </a:path>
                <a:path w="472440" h="483869">
                  <a:moveTo>
                    <a:pt x="408259" y="313335"/>
                  </a:moveTo>
                  <a:lnTo>
                    <a:pt x="236217" y="313335"/>
                  </a:lnTo>
                  <a:lnTo>
                    <a:pt x="308432" y="241826"/>
                  </a:lnTo>
                  <a:lnTo>
                    <a:pt x="236217" y="170317"/>
                  </a:lnTo>
                  <a:lnTo>
                    <a:pt x="408217" y="170317"/>
                  </a:lnTo>
                  <a:lnTo>
                    <a:pt x="468598" y="230115"/>
                  </a:lnTo>
                  <a:lnTo>
                    <a:pt x="469990" y="232185"/>
                  </a:lnTo>
                  <a:lnTo>
                    <a:pt x="471946" y="236873"/>
                  </a:lnTo>
                  <a:lnTo>
                    <a:pt x="472435" y="239313"/>
                  </a:lnTo>
                  <a:lnTo>
                    <a:pt x="472435" y="244386"/>
                  </a:lnTo>
                  <a:lnTo>
                    <a:pt x="471946" y="246826"/>
                  </a:lnTo>
                  <a:lnTo>
                    <a:pt x="469990" y="251514"/>
                  </a:lnTo>
                  <a:lnTo>
                    <a:pt x="468598" y="253585"/>
                  </a:lnTo>
                  <a:lnTo>
                    <a:pt x="408259" y="313335"/>
                  </a:lnTo>
                  <a:close/>
                </a:path>
              </a:pathLst>
            </a:custGeom>
            <a:solidFill>
              <a:srgbClr val="25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2727" y="541454"/>
              <a:ext cx="317384" cy="477003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31543" y="974062"/>
            <a:ext cx="10868024" cy="567689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76091" y="1516362"/>
            <a:ext cx="6000115" cy="3794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4145" marR="245110">
              <a:lnSpc>
                <a:spcPct val="100000"/>
              </a:lnSpc>
              <a:spcBef>
                <a:spcPts val="100"/>
              </a:spcBef>
            </a:pPr>
            <a:r>
              <a:rPr sz="5400" spc="-215" dirty="0">
                <a:solidFill>
                  <a:srgbClr val="FFFFFF"/>
                </a:solidFill>
                <a:latin typeface="Lucida Sans Unicode"/>
                <a:cs typeface="Lucida Sans Unicode"/>
              </a:rPr>
              <a:t>M</a:t>
            </a:r>
            <a:r>
              <a:rPr sz="5400" spc="36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5400" spc="-305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5400" spc="-375" dirty="0">
                <a:solidFill>
                  <a:srgbClr val="FFFFFF"/>
                </a:solidFill>
                <a:latin typeface="Lucida Sans Unicode"/>
                <a:cs typeface="Lucida Sans Unicode"/>
              </a:rPr>
              <a:t>k</a:t>
            </a:r>
            <a:r>
              <a:rPr sz="5400" spc="13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5400" spc="100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5400" spc="-215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54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54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g</a:t>
            </a:r>
            <a:r>
              <a:rPr sz="5400" spc="-4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5400" spc="-110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54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f  </a:t>
            </a:r>
            <a:r>
              <a:rPr sz="5400" spc="340" dirty="0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sz="5400" spc="135" dirty="0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r>
              <a:rPr sz="5400" spc="-110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5400" spc="-105" dirty="0">
                <a:solidFill>
                  <a:srgbClr val="FFFFFF"/>
                </a:solidFill>
                <a:latin typeface="Lucida Sans Unicode"/>
                <a:cs typeface="Lucida Sans Unicode"/>
              </a:rPr>
              <a:t>u</a:t>
            </a:r>
            <a:r>
              <a:rPr sz="54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sz="5400" spc="-4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5400" spc="340" dirty="0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sz="5400" spc="-110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5400" spc="125" dirty="0">
                <a:solidFill>
                  <a:srgbClr val="FFFFFF"/>
                </a:solidFill>
                <a:latin typeface="Lucida Sans Unicode"/>
                <a:cs typeface="Lucida Sans Unicode"/>
              </a:rPr>
              <a:t>m</a:t>
            </a:r>
            <a:r>
              <a:rPr sz="540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p</a:t>
            </a:r>
            <a:r>
              <a:rPr sz="5400" spc="-105" dirty="0">
                <a:solidFill>
                  <a:srgbClr val="FFFFFF"/>
                </a:solidFill>
                <a:latin typeface="Lucida Sans Unicode"/>
                <a:cs typeface="Lucida Sans Unicode"/>
              </a:rPr>
              <a:t>u</a:t>
            </a:r>
            <a:r>
              <a:rPr sz="5400" spc="100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5400" spc="-215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54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54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g</a:t>
            </a:r>
            <a:endParaRPr sz="5400">
              <a:latin typeface="Lucida Sans Unicode"/>
              <a:cs typeface="Lucida Sans Unicode"/>
            </a:endParaRPr>
          </a:p>
          <a:p>
            <a:pPr marL="12700" marR="5080">
              <a:lnSpc>
                <a:spcPct val="118200"/>
              </a:lnSpc>
              <a:spcBef>
                <a:spcPts val="3584"/>
              </a:spcBef>
            </a:pPr>
            <a:r>
              <a:rPr sz="1850" spc="-4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1850" spc="-114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850" spc="-11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850" spc="-114" dirty="0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r>
              <a:rPr sz="1850" spc="-8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850" spc="-7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850" spc="-4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850" spc="-11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850" spc="-165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1850" spc="-2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50" spc="-8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850" spc="-45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1850" spc="-2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50" spc="-2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850" spc="-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850" spc="-8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850" spc="-11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1850" spc="-6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850" spc="-2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50" spc="-2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850" spc="-8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850" spc="-16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1850" spc="-7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1850" spc="-11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1850" spc="-7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850" spc="-4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850" spc="-11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850" spc="-165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1850" spc="-2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50" spc="-7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850" spc="-165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1850" spc="-7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1850" spc="-4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850" spc="-2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850" spc="-114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850" spc="-5" dirty="0">
                <a:solidFill>
                  <a:srgbClr val="FFFFFF"/>
                </a:solidFill>
                <a:latin typeface="Verdana"/>
                <a:cs typeface="Verdana"/>
              </a:rPr>
              <a:t>ll</a:t>
            </a:r>
            <a:r>
              <a:rPr sz="1850" spc="-16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1850" spc="-2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50" spc="-4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850" spc="-11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850" spc="-180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1850" spc="-8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850" spc="-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850" spc="-180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1850" spc="-8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850" spc="-40" dirty="0">
                <a:solidFill>
                  <a:srgbClr val="FFFFFF"/>
                </a:solidFill>
                <a:latin typeface="Verdana"/>
                <a:cs typeface="Verdana"/>
              </a:rPr>
              <a:t>s  </a:t>
            </a:r>
            <a:r>
              <a:rPr sz="1850" spc="-110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1850" spc="-4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850" spc="-170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1850" spc="-110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1850" spc="-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850" spc="-4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850" spc="-170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1850" spc="-110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1850" spc="-7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850" spc="-4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850" spc="-11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850" spc="-165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1850" spc="-2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50" spc="-7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850" spc="-110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1850" spc="-7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850" spc="-2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50" spc="-70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1850" spc="-8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850" spc="-11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850" spc="-65" dirty="0">
                <a:solidFill>
                  <a:srgbClr val="FFFFFF"/>
                </a:solidFill>
                <a:latin typeface="Verdana"/>
                <a:cs typeface="Verdana"/>
              </a:rPr>
              <a:t>ef</a:t>
            </a:r>
            <a:r>
              <a:rPr sz="1850" spc="-4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850" spc="-7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850" spc="-5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850" spc="-2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50" spc="-8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850" spc="-45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1850" spc="-2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50" spc="-2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850" spc="-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850" spc="-8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850" spc="-11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1850" spc="-6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850" spc="-2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50" spc="-2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850" spc="-8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850" spc="-16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1850" spc="-7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1850" spc="-11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1850" spc="-7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850" spc="-4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850" spc="-11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850" spc="-165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1850" spc="-2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50" spc="-114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850" spc="-11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850" spc="-45" dirty="0">
                <a:solidFill>
                  <a:srgbClr val="FFFFFF"/>
                </a:solidFill>
                <a:latin typeface="Verdana"/>
                <a:cs typeface="Verdana"/>
              </a:rPr>
              <a:t>d  </a:t>
            </a:r>
            <a:r>
              <a:rPr sz="1850" spc="-95" dirty="0">
                <a:solidFill>
                  <a:srgbClr val="FFFFFF"/>
                </a:solidFill>
                <a:latin typeface="Verdana"/>
                <a:cs typeface="Verdana"/>
              </a:rPr>
              <a:t>demonstrating</a:t>
            </a:r>
            <a:r>
              <a:rPr sz="1850" spc="-2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50" spc="-90" dirty="0">
                <a:solidFill>
                  <a:srgbClr val="FFFFFF"/>
                </a:solidFill>
                <a:latin typeface="Verdana"/>
                <a:cs typeface="Verdana"/>
              </a:rPr>
              <a:t>how</a:t>
            </a:r>
            <a:r>
              <a:rPr sz="1850" spc="-2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50" spc="-60" dirty="0">
                <a:solidFill>
                  <a:srgbClr val="FFFFFF"/>
                </a:solidFill>
                <a:latin typeface="Verdana"/>
                <a:cs typeface="Verdana"/>
              </a:rPr>
              <a:t>it</a:t>
            </a:r>
            <a:r>
              <a:rPr sz="1850" spc="-2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50" spc="-85" dirty="0">
                <a:solidFill>
                  <a:srgbClr val="FFFFFF"/>
                </a:solidFill>
                <a:latin typeface="Verdana"/>
                <a:cs typeface="Verdana"/>
              </a:rPr>
              <a:t>can</a:t>
            </a:r>
            <a:r>
              <a:rPr sz="1850" spc="-2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50" spc="-65" dirty="0">
                <a:solidFill>
                  <a:srgbClr val="FFFFFF"/>
                </a:solidFill>
                <a:latin typeface="Verdana"/>
                <a:cs typeface="Verdana"/>
              </a:rPr>
              <a:t>help</a:t>
            </a:r>
            <a:r>
              <a:rPr sz="1850" spc="-2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50" spc="-70" dirty="0">
                <a:solidFill>
                  <a:srgbClr val="FFFFFF"/>
                </a:solidFill>
                <a:latin typeface="Verdana"/>
                <a:cs typeface="Verdana"/>
              </a:rPr>
              <a:t>businesses</a:t>
            </a:r>
            <a:r>
              <a:rPr sz="185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50" spc="-105" dirty="0">
                <a:solidFill>
                  <a:srgbClr val="FFFFFF"/>
                </a:solidFill>
                <a:latin typeface="Verdana"/>
                <a:cs typeface="Verdana"/>
              </a:rPr>
              <a:t>improve</a:t>
            </a:r>
            <a:r>
              <a:rPr sz="1850" spc="-2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50" spc="-85" dirty="0">
                <a:solidFill>
                  <a:srgbClr val="FFFFFF"/>
                </a:solidFill>
                <a:latin typeface="Verdana"/>
                <a:cs typeface="Verdana"/>
              </a:rPr>
              <a:t>their </a:t>
            </a:r>
            <a:r>
              <a:rPr sz="1850" spc="-6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50" spc="-80" dirty="0">
                <a:solidFill>
                  <a:srgbClr val="FFFFFF"/>
                </a:solidFill>
                <a:latin typeface="Verdana"/>
                <a:cs typeface="Verdana"/>
              </a:rPr>
              <a:t>operations </a:t>
            </a:r>
            <a:r>
              <a:rPr sz="1850" spc="-100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1850" spc="-90" dirty="0">
                <a:solidFill>
                  <a:srgbClr val="FFFFFF"/>
                </a:solidFill>
                <a:latin typeface="Verdana"/>
                <a:cs typeface="Verdana"/>
              </a:rPr>
              <a:t>achieve </a:t>
            </a:r>
            <a:r>
              <a:rPr sz="1850" spc="-85" dirty="0">
                <a:solidFill>
                  <a:srgbClr val="FFFFFF"/>
                </a:solidFill>
                <a:latin typeface="Verdana"/>
                <a:cs typeface="Verdana"/>
              </a:rPr>
              <a:t>their </a:t>
            </a:r>
            <a:r>
              <a:rPr sz="1850" spc="-100" dirty="0">
                <a:solidFill>
                  <a:srgbClr val="FFFFFF"/>
                </a:solidFill>
                <a:latin typeface="Verdana"/>
                <a:cs typeface="Verdana"/>
              </a:rPr>
              <a:t>goals. </a:t>
            </a:r>
            <a:r>
              <a:rPr sz="1850" spc="-80" dirty="0">
                <a:solidFill>
                  <a:srgbClr val="FFFFFF"/>
                </a:solidFill>
                <a:latin typeface="Verdana"/>
                <a:cs typeface="Verdana"/>
              </a:rPr>
              <a:t>Here </a:t>
            </a:r>
            <a:r>
              <a:rPr sz="1850" spc="-100" dirty="0">
                <a:solidFill>
                  <a:srgbClr val="FFFFFF"/>
                </a:solidFill>
                <a:latin typeface="Verdana"/>
                <a:cs typeface="Verdana"/>
              </a:rPr>
              <a:t>are </a:t>
            </a:r>
            <a:r>
              <a:rPr sz="1850" spc="-11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850" spc="-65" dirty="0">
                <a:solidFill>
                  <a:srgbClr val="FFFFFF"/>
                </a:solidFill>
                <a:latin typeface="Verdana"/>
                <a:cs typeface="Verdana"/>
              </a:rPr>
              <a:t>few </a:t>
            </a:r>
            <a:r>
              <a:rPr sz="185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50" spc="-105" dirty="0">
                <a:solidFill>
                  <a:srgbClr val="FFFFFF"/>
                </a:solidFill>
                <a:latin typeface="Verdana"/>
                <a:cs typeface="Verdana"/>
              </a:rPr>
              <a:t>common</a:t>
            </a:r>
            <a:r>
              <a:rPr sz="1850" spc="-2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50" spc="-85" dirty="0">
                <a:solidFill>
                  <a:srgbClr val="FFFFFF"/>
                </a:solidFill>
                <a:latin typeface="Verdana"/>
                <a:cs typeface="Verdana"/>
              </a:rPr>
              <a:t>strategies</a:t>
            </a:r>
            <a:r>
              <a:rPr sz="1850" spc="-2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50" spc="-80" dirty="0">
                <a:solidFill>
                  <a:srgbClr val="FFFFFF"/>
                </a:solidFill>
                <a:latin typeface="Verdana"/>
                <a:cs typeface="Verdana"/>
              </a:rPr>
              <a:t>used</a:t>
            </a:r>
            <a:r>
              <a:rPr sz="185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50" spc="-75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1850" spc="-2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50" spc="-55" dirty="0">
                <a:solidFill>
                  <a:srgbClr val="FFFFFF"/>
                </a:solidFill>
                <a:latin typeface="Verdana"/>
                <a:cs typeface="Verdana"/>
              </a:rPr>
              <a:t>cloud</a:t>
            </a:r>
            <a:r>
              <a:rPr sz="1850" spc="-2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50" spc="-95" dirty="0">
                <a:solidFill>
                  <a:srgbClr val="FFFFFF"/>
                </a:solidFill>
                <a:latin typeface="Verdana"/>
                <a:cs typeface="Verdana"/>
              </a:rPr>
              <a:t>computing</a:t>
            </a:r>
            <a:r>
              <a:rPr sz="185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50" spc="-110" dirty="0">
                <a:solidFill>
                  <a:srgbClr val="FFFFFF"/>
                </a:solidFill>
                <a:latin typeface="Verdana"/>
                <a:cs typeface="Verdana"/>
              </a:rPr>
              <a:t>marketing</a:t>
            </a:r>
            <a:endParaRPr sz="185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537880" y="7763330"/>
            <a:ext cx="2472690" cy="3435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050" b="1" i="1" u="sng" spc="-28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2050" b="1" i="1" u="sng" spc="-22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050" b="1" i="1" u="sng" spc="-24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050" b="1" i="1" u="sng" spc="-220" dirty="0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r>
              <a:rPr sz="2050" b="1" i="1" u="sng" spc="-20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050" b="1" i="1" u="sng" spc="-22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050" b="1" i="1" u="sng" spc="-26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050" b="1" i="1" u="sng" spc="-28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050" b="1" i="1" u="sng" spc="-204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2050" b="1" i="1" u="sng" spc="-2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50" b="1" i="1" u="sng" spc="-26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050" b="1" i="1" u="sng" spc="-28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050" b="1" i="1" u="sng" spc="-2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50" b="1" i="1" u="sng" spc="-26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050" b="1" i="1" u="sng" spc="-24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050" b="1" i="1" u="sng" spc="-2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endParaRPr sz="2050" u="sng" dirty="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4809" y="5694482"/>
            <a:ext cx="5886450" cy="23590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3840" marR="5080" indent="-231775">
              <a:lnSpc>
                <a:spcPct val="118200"/>
              </a:lnSpc>
              <a:spcBef>
                <a:spcPts val="95"/>
              </a:spcBef>
            </a:pPr>
            <a:r>
              <a:rPr sz="1850" spc="-55" dirty="0">
                <a:solidFill>
                  <a:srgbClr val="FFFFFF"/>
                </a:solidFill>
                <a:latin typeface="Verdana"/>
                <a:cs typeface="Verdana"/>
              </a:rPr>
              <a:t>1</a:t>
            </a:r>
            <a:r>
              <a:rPr sz="1850" spc="-165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r>
              <a:rPr sz="1850" spc="-4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50" spc="-13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850" spc="-8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850" spc="-5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850" spc="-7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850" spc="-2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50" spc="-18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850" spc="-114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850" spc="-180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1850" spc="-4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850" spc="-11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850" spc="-170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1850" spc="-5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850" spc="-295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r>
              <a:rPr sz="1850" spc="-2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50" spc="-13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850" spc="-11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850" spc="-7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850" spc="-2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50" spc="-8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850" spc="-45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1850" spc="-2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50" spc="-7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850" spc="-110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1850" spc="-7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850" spc="-2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50" spc="-7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1850" spc="-11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850" spc="-4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850" spc="-16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1850" spc="-114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850" spc="-11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850" spc="-16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1850" spc="-2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50" spc="-70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1850" spc="-8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850" spc="-11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850" spc="-65" dirty="0">
                <a:solidFill>
                  <a:srgbClr val="FFFFFF"/>
                </a:solidFill>
                <a:latin typeface="Verdana"/>
                <a:cs typeface="Verdana"/>
              </a:rPr>
              <a:t>ef</a:t>
            </a:r>
            <a:r>
              <a:rPr sz="1850" spc="-4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850" spc="-7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850" spc="-5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850" spc="-2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50" spc="-8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850" spc="-45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1850" spc="-2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50" spc="-2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850" spc="-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850" spc="-8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850" spc="-11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1850" spc="-45" dirty="0">
                <a:solidFill>
                  <a:srgbClr val="FFFFFF"/>
                </a:solidFill>
                <a:latin typeface="Verdana"/>
                <a:cs typeface="Verdana"/>
              </a:rPr>
              <a:t>d  </a:t>
            </a:r>
            <a:r>
              <a:rPr sz="1850" spc="-95" dirty="0">
                <a:solidFill>
                  <a:srgbClr val="FFFFFF"/>
                </a:solidFill>
                <a:latin typeface="Verdana"/>
                <a:cs typeface="Verdana"/>
              </a:rPr>
              <a:t>computing </a:t>
            </a:r>
            <a:r>
              <a:rPr sz="1850" spc="-50" dirty="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sz="1850" spc="-60" dirty="0">
                <a:solidFill>
                  <a:srgbClr val="FFFFFF"/>
                </a:solidFill>
                <a:latin typeface="Verdana"/>
                <a:cs typeface="Verdana"/>
              </a:rPr>
              <a:t>cost </a:t>
            </a:r>
            <a:r>
              <a:rPr sz="1850" spc="-110" dirty="0">
                <a:solidFill>
                  <a:srgbClr val="FFFFFF"/>
                </a:solidFill>
                <a:latin typeface="Verdana"/>
                <a:cs typeface="Verdana"/>
              </a:rPr>
              <a:t>savings. </a:t>
            </a:r>
            <a:r>
              <a:rPr sz="1850" spc="-80" dirty="0">
                <a:solidFill>
                  <a:srgbClr val="FFFFFF"/>
                </a:solidFill>
                <a:latin typeface="Verdana"/>
                <a:cs typeface="Verdana"/>
              </a:rPr>
              <a:t>Cloud </a:t>
            </a:r>
            <a:r>
              <a:rPr sz="1850" spc="-90" dirty="0">
                <a:solidFill>
                  <a:srgbClr val="FFFFFF"/>
                </a:solidFill>
                <a:latin typeface="Verdana"/>
                <a:cs typeface="Verdana"/>
              </a:rPr>
              <a:t>providers </a:t>
            </a:r>
            <a:r>
              <a:rPr sz="1850" spc="-75" dirty="0">
                <a:solidFill>
                  <a:srgbClr val="FFFFFF"/>
                </a:solidFill>
                <a:latin typeface="Verdana"/>
                <a:cs typeface="Verdana"/>
              </a:rPr>
              <a:t>typically </a:t>
            </a:r>
            <a:r>
              <a:rPr sz="1850" spc="-6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50" spc="-110" dirty="0">
                <a:solidFill>
                  <a:srgbClr val="FFFFFF"/>
                </a:solidFill>
                <a:latin typeface="Verdana"/>
                <a:cs typeface="Verdana"/>
              </a:rPr>
              <a:t>market </a:t>
            </a:r>
            <a:r>
              <a:rPr sz="1850" spc="-85" dirty="0">
                <a:solidFill>
                  <a:srgbClr val="FFFFFF"/>
                </a:solidFill>
                <a:latin typeface="Verdana"/>
                <a:cs typeface="Verdana"/>
              </a:rPr>
              <a:t>their </a:t>
            </a:r>
            <a:r>
              <a:rPr sz="1850" spc="-80" dirty="0">
                <a:solidFill>
                  <a:srgbClr val="FFFFFF"/>
                </a:solidFill>
                <a:latin typeface="Verdana"/>
                <a:cs typeface="Verdana"/>
              </a:rPr>
              <a:t>services </a:t>
            </a:r>
            <a:r>
              <a:rPr sz="1850" spc="-85" dirty="0">
                <a:solidFill>
                  <a:srgbClr val="FFFFFF"/>
                </a:solidFill>
                <a:latin typeface="Verdana"/>
                <a:cs typeface="Verdana"/>
              </a:rPr>
              <a:t>as </a:t>
            </a:r>
            <a:r>
              <a:rPr sz="1850" spc="-11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850" spc="-120" dirty="0">
                <a:solidFill>
                  <a:srgbClr val="FFFFFF"/>
                </a:solidFill>
                <a:latin typeface="Verdana"/>
                <a:cs typeface="Verdana"/>
              </a:rPr>
              <a:t>way </a:t>
            </a:r>
            <a:r>
              <a:rPr sz="1850" spc="-75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1850" spc="-80" dirty="0">
                <a:solidFill>
                  <a:srgbClr val="FFFFFF"/>
                </a:solidFill>
                <a:latin typeface="Verdana"/>
                <a:cs typeface="Verdana"/>
              </a:rPr>
              <a:t>reduce </a:t>
            </a:r>
            <a:r>
              <a:rPr sz="1850" spc="-60" dirty="0">
                <a:solidFill>
                  <a:srgbClr val="FFFFFF"/>
                </a:solidFill>
                <a:latin typeface="Verdana"/>
                <a:cs typeface="Verdana"/>
              </a:rPr>
              <a:t>costs </a:t>
            </a:r>
            <a:r>
              <a:rPr sz="185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50" spc="-114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850" spc="-55" dirty="0">
                <a:solidFill>
                  <a:srgbClr val="FFFFFF"/>
                </a:solidFill>
                <a:latin typeface="Verdana"/>
                <a:cs typeface="Verdana"/>
              </a:rPr>
              <a:t>ss</a:t>
            </a:r>
            <a:r>
              <a:rPr sz="1850" spc="-8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850" spc="-2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850" spc="-4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850" spc="-114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850" spc="-7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850" spc="-8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850" spc="-6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850" spc="-2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50" spc="-80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1850" spc="-4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850" spc="-7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850" spc="-10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1850" spc="-2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50" spc="-110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1850" spc="-114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850" spc="-11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850" spc="-7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850" spc="-80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1850" spc="-114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850" spc="-11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850" spc="-8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850" spc="-165" dirty="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sz="1850" spc="-2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50" spc="-5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850" spc="-8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850" spc="-50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1850" spc="-7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850" spc="-80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1850" spc="-114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850" spc="-11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850" spc="-8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850" spc="-165" dirty="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sz="1850" spc="-2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50" spc="-114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850" spc="-11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850" spc="-45" dirty="0">
                <a:solidFill>
                  <a:srgbClr val="FFFFFF"/>
                </a:solidFill>
                <a:latin typeface="Verdana"/>
                <a:cs typeface="Verdana"/>
              </a:rPr>
              <a:t>d  </a:t>
            </a:r>
            <a:r>
              <a:rPr sz="1850" spc="-16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1850" spc="-114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850" spc="-4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850" spc="-11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850" spc="-7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850" spc="-8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850" spc="-11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850" spc="-114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850" spc="-11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850" spc="-2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850" spc="-8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850" spc="-165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r>
              <a:rPr sz="1850" spc="-2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50" spc="-7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850" spc="-110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1850" spc="-8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850" spc="-16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1850" spc="-2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50" spc="-16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1850" spc="-114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850" spc="-16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1850" spc="-2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50" spc="-7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1850" spc="-11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850" spc="-8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850" spc="-180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1850" spc="-4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850" spc="-7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850" spc="-7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850" spc="-2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50" spc="-7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850" spc="-8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850" spc="-7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850" spc="-114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850" spc="-4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850" spc="-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850" spc="-8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850" spc="-6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850" spc="-2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50" spc="-2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850" spc="-8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850" spc="-5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850" spc="-65" dirty="0">
                <a:solidFill>
                  <a:srgbClr val="FFFFFF"/>
                </a:solidFill>
                <a:latin typeface="Verdana"/>
                <a:cs typeface="Verdana"/>
              </a:rPr>
              <a:t>t  calculators</a:t>
            </a:r>
            <a:r>
              <a:rPr sz="1850" spc="-2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50" spc="-95" dirty="0">
                <a:solidFill>
                  <a:srgbClr val="FFFFFF"/>
                </a:solidFill>
                <a:latin typeface="Verdana"/>
                <a:cs typeface="Verdana"/>
              </a:rPr>
              <a:t>that</a:t>
            </a:r>
            <a:r>
              <a:rPr sz="185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50" spc="-80" dirty="0">
                <a:solidFill>
                  <a:srgbClr val="FFFFFF"/>
                </a:solidFill>
                <a:latin typeface="Verdana"/>
                <a:cs typeface="Verdana"/>
              </a:rPr>
              <a:t>show</a:t>
            </a:r>
            <a:r>
              <a:rPr sz="185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50" spc="-90" dirty="0">
                <a:solidFill>
                  <a:srgbClr val="FFFFFF"/>
                </a:solidFill>
                <a:latin typeface="Verdana"/>
                <a:cs typeface="Verdana"/>
              </a:rPr>
              <a:t>how</a:t>
            </a:r>
            <a:r>
              <a:rPr sz="185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50" spc="-105" dirty="0">
                <a:solidFill>
                  <a:srgbClr val="FFFFFF"/>
                </a:solidFill>
                <a:latin typeface="Verdana"/>
                <a:cs typeface="Verdana"/>
              </a:rPr>
              <a:t>much</a:t>
            </a:r>
            <a:r>
              <a:rPr sz="1850" spc="-2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50" spc="-11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85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50" spc="-75" dirty="0">
                <a:solidFill>
                  <a:srgbClr val="FFFFFF"/>
                </a:solidFill>
                <a:latin typeface="Verdana"/>
                <a:cs typeface="Verdana"/>
              </a:rPr>
              <a:t>business</a:t>
            </a:r>
            <a:r>
              <a:rPr sz="185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50" spc="-85" dirty="0">
                <a:solidFill>
                  <a:srgbClr val="FFFFFF"/>
                </a:solidFill>
                <a:latin typeface="Verdana"/>
                <a:cs typeface="Verdana"/>
              </a:rPr>
              <a:t>can</a:t>
            </a:r>
            <a:r>
              <a:rPr sz="185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50" spc="-105" dirty="0">
                <a:solidFill>
                  <a:srgbClr val="FFFFFF"/>
                </a:solidFill>
                <a:latin typeface="Verdana"/>
                <a:cs typeface="Verdana"/>
              </a:rPr>
              <a:t>save </a:t>
            </a:r>
            <a:r>
              <a:rPr sz="1850" spc="-6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50" spc="-70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1850" spc="-16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1850" spc="-2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50" spc="-16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1850" spc="-8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850" spc="-180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1850" spc="-4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850" spc="-11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850" spc="-165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1850" spc="-2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50" spc="-75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850" spc="-2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50" spc="-7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850" spc="-110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1850" spc="-7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850" spc="-2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50" spc="-2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850" spc="-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850" spc="-8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850" spc="-11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1850" spc="-7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850" spc="-165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endParaRPr sz="185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76091" y="8313764"/>
            <a:ext cx="6663690" cy="10255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8200"/>
              </a:lnSpc>
              <a:spcBef>
                <a:spcPts val="95"/>
              </a:spcBef>
            </a:pPr>
            <a:r>
              <a:rPr sz="1850" spc="-75" dirty="0">
                <a:solidFill>
                  <a:srgbClr val="FFFFFF"/>
                </a:solidFill>
                <a:latin typeface="Verdana"/>
                <a:cs typeface="Verdana"/>
              </a:rPr>
              <a:t>Scalability</a:t>
            </a:r>
            <a:r>
              <a:rPr sz="1850" spc="-2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50" spc="-1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850" spc="-2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50" spc="-85" dirty="0">
                <a:solidFill>
                  <a:srgbClr val="FFFFFF"/>
                </a:solidFill>
                <a:latin typeface="Verdana"/>
                <a:cs typeface="Verdana"/>
              </a:rPr>
              <a:t>Flexibility:</a:t>
            </a:r>
            <a:r>
              <a:rPr sz="1850" spc="-2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50" spc="-90" dirty="0">
                <a:solidFill>
                  <a:srgbClr val="FFFFFF"/>
                </a:solidFill>
                <a:latin typeface="Verdana"/>
                <a:cs typeface="Verdana"/>
              </a:rPr>
              <a:t>Another</a:t>
            </a:r>
            <a:r>
              <a:rPr sz="185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50" spc="-70" dirty="0">
                <a:solidFill>
                  <a:srgbClr val="FFFFFF"/>
                </a:solidFill>
                <a:latin typeface="Verdana"/>
                <a:cs typeface="Verdana"/>
              </a:rPr>
              <a:t>benefit</a:t>
            </a:r>
            <a:r>
              <a:rPr sz="1850" spc="-2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50" spc="-6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850" spc="-2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50" spc="-55" dirty="0">
                <a:solidFill>
                  <a:srgbClr val="FFFFFF"/>
                </a:solidFill>
                <a:latin typeface="Verdana"/>
                <a:cs typeface="Verdana"/>
              </a:rPr>
              <a:t>cloud</a:t>
            </a:r>
            <a:r>
              <a:rPr sz="1850" spc="-2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50" spc="-95" dirty="0">
                <a:solidFill>
                  <a:srgbClr val="FFFFFF"/>
                </a:solidFill>
                <a:latin typeface="Verdana"/>
                <a:cs typeface="Verdana"/>
              </a:rPr>
              <a:t>computing </a:t>
            </a:r>
            <a:r>
              <a:rPr sz="185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50" spc="-50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1850" spc="-2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50" spc="-8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85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50" spc="-75" dirty="0">
                <a:solidFill>
                  <a:srgbClr val="FFFFFF"/>
                </a:solidFill>
                <a:latin typeface="Verdana"/>
                <a:cs typeface="Verdana"/>
              </a:rPr>
              <a:t>ability</a:t>
            </a:r>
            <a:r>
              <a:rPr sz="185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50" spc="-75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850" spc="-2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50" spc="-55" dirty="0">
                <a:solidFill>
                  <a:srgbClr val="FFFFFF"/>
                </a:solidFill>
                <a:latin typeface="Verdana"/>
                <a:cs typeface="Verdana"/>
              </a:rPr>
              <a:t>scale</a:t>
            </a:r>
            <a:r>
              <a:rPr sz="185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50" spc="-90" dirty="0">
                <a:solidFill>
                  <a:srgbClr val="FFFFFF"/>
                </a:solidFill>
                <a:latin typeface="Verdana"/>
                <a:cs typeface="Verdana"/>
              </a:rPr>
              <a:t>up</a:t>
            </a:r>
            <a:r>
              <a:rPr sz="185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50" spc="-90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185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50" spc="-85" dirty="0">
                <a:solidFill>
                  <a:srgbClr val="FFFFFF"/>
                </a:solidFill>
                <a:latin typeface="Verdana"/>
                <a:cs typeface="Verdana"/>
              </a:rPr>
              <a:t>down</a:t>
            </a:r>
            <a:r>
              <a:rPr sz="1850" spc="-2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50" spc="-75" dirty="0">
                <a:solidFill>
                  <a:srgbClr val="FFFFFF"/>
                </a:solidFill>
                <a:latin typeface="Verdana"/>
                <a:cs typeface="Verdana"/>
              </a:rPr>
              <a:t>quickly</a:t>
            </a:r>
            <a:r>
              <a:rPr sz="185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50" spc="-1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85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50" spc="-90" dirty="0">
                <a:solidFill>
                  <a:srgbClr val="FFFFFF"/>
                </a:solidFill>
                <a:latin typeface="Verdana"/>
                <a:cs typeface="Verdana"/>
              </a:rPr>
              <a:t>easily,</a:t>
            </a:r>
            <a:r>
              <a:rPr sz="185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50" spc="-90" dirty="0">
                <a:solidFill>
                  <a:srgbClr val="FFFFFF"/>
                </a:solidFill>
                <a:latin typeface="Verdana"/>
                <a:cs typeface="Verdana"/>
              </a:rPr>
              <a:t>depending </a:t>
            </a:r>
            <a:r>
              <a:rPr sz="1850" spc="-6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50" spc="-8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850" spc="-10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850" spc="-2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50" spc="-70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1850" spc="-11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1850" spc="-5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850" spc="-4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850" spc="-11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850" spc="-8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850" spc="-5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850" spc="-5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850" spc="-2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50" spc="-11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850" spc="-80" dirty="0">
                <a:solidFill>
                  <a:srgbClr val="FFFFFF"/>
                </a:solidFill>
                <a:latin typeface="Verdana"/>
                <a:cs typeface="Verdana"/>
              </a:rPr>
              <a:t>ee</a:t>
            </a:r>
            <a:r>
              <a:rPr sz="1850" spc="-7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850" spc="-5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850" spc="-165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endParaRPr sz="18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1577</Words>
  <Application>Microsoft Office PowerPoint</Application>
  <PresentationFormat>Custom</PresentationFormat>
  <Paragraphs>87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Lucida Sans Unicode</vt:lpstr>
      <vt:lpstr>Tahoma</vt:lpstr>
      <vt:lpstr>Verdana</vt:lpstr>
      <vt:lpstr>Office Theme</vt:lpstr>
      <vt:lpstr>Cloud computing</vt:lpstr>
      <vt:lpstr>I   ntroduction to Cloud Computing</vt:lpstr>
      <vt:lpstr>Software as a Service  (SaaS)</vt:lpstr>
      <vt:lpstr>Platform as a Service  (PaaS)</vt:lpstr>
      <vt:lpstr>Including Infrastructure  as a Service (I   aaS)</vt:lpstr>
      <vt:lpstr>Disadvantages of cloud computing</vt:lpstr>
      <vt:lpstr>PowerPoint Presentation</vt:lpstr>
      <vt:lpstr>PowerPoint Presentation</vt:lpstr>
      <vt:lpstr>Cloud Computing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In Ios</dc:title>
  <dc:creator>Chandu Sharma</dc:creator>
  <cp:keywords>DAFdF3yDYmM,BAFOJvU-skg</cp:keywords>
  <cp:lastModifiedBy>Chandrashekhar</cp:lastModifiedBy>
  <cp:revision>1</cp:revision>
  <dcterms:created xsi:type="dcterms:W3CDTF">2023-03-17T16:12:03Z</dcterms:created>
  <dcterms:modified xsi:type="dcterms:W3CDTF">2023-03-17T16:17:03Z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2023-03-17T00:00:00Z</vt:filetime>
  </property>
  <property fmtid="{D5CDD505-2E9C-101B-9397-08002B2CF9AE}" pid="3" name="Creator">
    <vt:lpwstr>Canva</vt:lpwstr>
  </property>
  <property fmtid="{D5CDD505-2E9C-101B-9397-08002B2CF9AE}" pid="4" name="LastSaved">
    <vt:filetime>2023-03-17T00:00:00Z</vt:filetime>
  </property>
</Properties>
</file>