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81" r:id="rId9"/>
    <p:sldId id="263" r:id="rId10"/>
    <p:sldId id="277" r:id="rId11"/>
    <p:sldId id="278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3D7"/>
    <a:srgbClr val="FA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onddev, Padmaja (Capita Software)" userId="aaddb50c-cac3-4f1d-b4b1-417cc15635be" providerId="ADAL" clId="{613BAC56-5DE7-410E-8091-35190D36585F}"/>
    <pc:docChg chg="custSel modSld">
      <pc:chgData name="Dhonddev, Padmaja (Capita Software)" userId="aaddb50c-cac3-4f1d-b4b1-417cc15635be" providerId="ADAL" clId="{613BAC56-5DE7-410E-8091-35190D36585F}" dt="2021-05-28T04:13:58.792" v="124" actId="1076"/>
      <pc:docMkLst>
        <pc:docMk/>
      </pc:docMkLst>
      <pc:sldChg chg="modSp mod">
        <pc:chgData name="Dhonddev, Padmaja (Capita Software)" userId="aaddb50c-cac3-4f1d-b4b1-417cc15635be" providerId="ADAL" clId="{613BAC56-5DE7-410E-8091-35190D36585F}" dt="2021-05-26T08:54:41.898" v="118" actId="20577"/>
        <pc:sldMkLst>
          <pc:docMk/>
          <pc:sldMk cId="1386083722" sldId="256"/>
        </pc:sldMkLst>
        <pc:spChg chg="mod">
          <ac:chgData name="Dhonddev, Padmaja (Capita Software)" userId="aaddb50c-cac3-4f1d-b4b1-417cc15635be" providerId="ADAL" clId="{613BAC56-5DE7-410E-8091-35190D36585F}" dt="2021-05-26T08:54:41.898" v="118" actId="20577"/>
          <ac:spMkLst>
            <pc:docMk/>
            <pc:sldMk cId="1386083722" sldId="256"/>
            <ac:spMk id="2" creationId="{6C64F394-DC88-4CE4-8EEE-CF2F165D1B25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6T08:54:47.673" v="120" actId="20577"/>
        <pc:sldMkLst>
          <pc:docMk/>
          <pc:sldMk cId="1506748521" sldId="258"/>
        </pc:sldMkLst>
        <pc:spChg chg="mod">
          <ac:chgData name="Dhonddev, Padmaja (Capita Software)" userId="aaddb50c-cac3-4f1d-b4b1-417cc15635be" providerId="ADAL" clId="{613BAC56-5DE7-410E-8091-35190D36585F}" dt="2021-05-26T08:54:47.673" v="120" actId="20577"/>
          <ac:spMkLst>
            <pc:docMk/>
            <pc:sldMk cId="1506748521" sldId="258"/>
            <ac:spMk id="7" creationId="{0DFAF633-4A9B-4A7F-B231-A30270D76CC9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6T08:55:06.669" v="122" actId="20577"/>
        <pc:sldMkLst>
          <pc:docMk/>
          <pc:sldMk cId="673865635" sldId="262"/>
        </pc:sldMkLst>
        <pc:spChg chg="mod">
          <ac:chgData name="Dhonddev, Padmaja (Capita Software)" userId="aaddb50c-cac3-4f1d-b4b1-417cc15635be" providerId="ADAL" clId="{613BAC56-5DE7-410E-8091-35190D36585F}" dt="2021-05-26T05:27:03.690" v="8" actId="20577"/>
          <ac:spMkLst>
            <pc:docMk/>
            <pc:sldMk cId="673865635" sldId="262"/>
            <ac:spMk id="2" creationId="{00766659-1195-4298-BC1A-CAAC2DC6B86F}"/>
          </ac:spMkLst>
        </pc:spChg>
        <pc:spChg chg="mod">
          <ac:chgData name="Dhonddev, Padmaja (Capita Software)" userId="aaddb50c-cac3-4f1d-b4b1-417cc15635be" providerId="ADAL" clId="{613BAC56-5DE7-410E-8091-35190D36585F}" dt="2021-05-26T08:55:06.669" v="122" actId="20577"/>
          <ac:spMkLst>
            <pc:docMk/>
            <pc:sldMk cId="673865635" sldId="262"/>
            <ac:spMk id="9" creationId="{F6E31151-65E6-4324-9509-2ECA1CE3A8B0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6T05:30:51.398" v="112" actId="20577"/>
        <pc:sldMkLst>
          <pc:docMk/>
          <pc:sldMk cId="1205142112" sldId="263"/>
        </pc:sldMkLst>
        <pc:spChg chg="mod">
          <ac:chgData name="Dhonddev, Padmaja (Capita Software)" userId="aaddb50c-cac3-4f1d-b4b1-417cc15635be" providerId="ADAL" clId="{613BAC56-5DE7-410E-8091-35190D36585F}" dt="2021-05-26T05:30:51.398" v="112" actId="20577"/>
          <ac:spMkLst>
            <pc:docMk/>
            <pc:sldMk cId="1205142112" sldId="263"/>
            <ac:spMk id="7" creationId="{0DFAF633-4A9B-4A7F-B231-A30270D76CC9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6T05:31:07.959" v="115" actId="1076"/>
        <pc:sldMkLst>
          <pc:docMk/>
          <pc:sldMk cId="2973854759" sldId="277"/>
        </pc:sldMkLst>
        <pc:spChg chg="mod">
          <ac:chgData name="Dhonddev, Padmaja (Capita Software)" userId="aaddb50c-cac3-4f1d-b4b1-417cc15635be" providerId="ADAL" clId="{613BAC56-5DE7-410E-8091-35190D36585F}" dt="2021-05-26T05:31:07.959" v="115" actId="1076"/>
          <ac:spMkLst>
            <pc:docMk/>
            <pc:sldMk cId="2973854759" sldId="277"/>
            <ac:spMk id="7" creationId="{0DFAF633-4A9B-4A7F-B231-A30270D76CC9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8T04:13:58.792" v="124" actId="1076"/>
        <pc:sldMkLst>
          <pc:docMk/>
          <pc:sldMk cId="2080188571" sldId="279"/>
        </pc:sldMkLst>
        <pc:spChg chg="mod">
          <ac:chgData name="Dhonddev, Padmaja (Capita Software)" userId="aaddb50c-cac3-4f1d-b4b1-417cc15635be" providerId="ADAL" clId="{613BAC56-5DE7-410E-8091-35190D36585F}" dt="2021-05-28T04:13:58.792" v="124" actId="1076"/>
          <ac:spMkLst>
            <pc:docMk/>
            <pc:sldMk cId="2080188571" sldId="279"/>
            <ac:spMk id="2" creationId="{00766659-1195-4298-BC1A-CAAC2DC6B86F}"/>
          </ac:spMkLst>
        </pc:spChg>
        <pc:spChg chg="mod">
          <ac:chgData name="Dhonddev, Padmaja (Capita Software)" userId="aaddb50c-cac3-4f1d-b4b1-417cc15635be" providerId="ADAL" clId="{613BAC56-5DE7-410E-8091-35190D36585F}" dt="2021-05-26T04:58:58.520" v="2" actId="1076"/>
          <ac:spMkLst>
            <pc:docMk/>
            <pc:sldMk cId="2080188571" sldId="279"/>
            <ac:spMk id="12" creationId="{4448B6E7-23C0-4B28-BA3D-F5A1B98E9531}"/>
          </ac:spMkLst>
        </pc:spChg>
        <pc:spChg chg="mod">
          <ac:chgData name="Dhonddev, Padmaja (Capita Software)" userId="aaddb50c-cac3-4f1d-b4b1-417cc15635be" providerId="ADAL" clId="{613BAC56-5DE7-410E-8091-35190D36585F}" dt="2021-05-26T04:58:51.815" v="1" actId="14100"/>
          <ac:spMkLst>
            <pc:docMk/>
            <pc:sldMk cId="2080188571" sldId="279"/>
            <ac:spMk id="16" creationId="{C55F7966-089E-4DBE-B9C9-C97BA52B72FC}"/>
          </ac:spMkLst>
        </pc:spChg>
        <pc:spChg chg="mod">
          <ac:chgData name="Dhonddev, Padmaja (Capita Software)" userId="aaddb50c-cac3-4f1d-b4b1-417cc15635be" providerId="ADAL" clId="{613BAC56-5DE7-410E-8091-35190D36585F}" dt="2021-05-28T04:13:57.456" v="123" actId="207"/>
          <ac:spMkLst>
            <pc:docMk/>
            <pc:sldMk cId="2080188571" sldId="279"/>
            <ac:spMk id="18" creationId="{B8EAB095-36A3-4BAB-B166-595E63B001A6}"/>
          </ac:spMkLst>
        </pc:spChg>
      </pc:sldChg>
      <pc:sldChg chg="modSp mod">
        <pc:chgData name="Dhonddev, Padmaja (Capita Software)" userId="aaddb50c-cac3-4f1d-b4b1-417cc15635be" providerId="ADAL" clId="{613BAC56-5DE7-410E-8091-35190D36585F}" dt="2021-05-26T05:32:42.666" v="116" actId="20577"/>
        <pc:sldMkLst>
          <pc:docMk/>
          <pc:sldMk cId="216789930" sldId="280"/>
        </pc:sldMkLst>
        <pc:spChg chg="mod">
          <ac:chgData name="Dhonddev, Padmaja (Capita Software)" userId="aaddb50c-cac3-4f1d-b4b1-417cc15635be" providerId="ADAL" clId="{613BAC56-5DE7-410E-8091-35190D36585F}" dt="2021-05-26T05:32:42.666" v="116" actId="20577"/>
          <ac:spMkLst>
            <pc:docMk/>
            <pc:sldMk cId="216789930" sldId="280"/>
            <ac:spMk id="7" creationId="{0DFAF633-4A9B-4A7F-B231-A30270D76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394-DC88-4CE4-8EEE-CF2F165D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DONATECART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2000" dirty="0"/>
              <a:t>donate for a cause…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E6C58-50B0-4D45-969D-8E095712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040154"/>
            <a:ext cx="10993546" cy="23046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5E90FE-4AD3-468A-A150-4FD34481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CBD592-6D2C-446D-9A5F-8BD8CE83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01" y="1340151"/>
            <a:ext cx="52711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80" y="1103982"/>
            <a:ext cx="11292840" cy="4204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registration and login process</a:t>
            </a:r>
          </a:p>
          <a:p>
            <a:r>
              <a:rPr lang="en-US" dirty="0"/>
              <a:t>Can view all the items donated by donors</a:t>
            </a:r>
          </a:p>
          <a:p>
            <a:r>
              <a:rPr lang="en-US" dirty="0"/>
              <a:t>Can view previously completed donations</a:t>
            </a:r>
          </a:p>
          <a:p>
            <a:r>
              <a:rPr lang="en-US" dirty="0"/>
              <a:t>Can put a request for the items which are needed with bulk orders</a:t>
            </a:r>
          </a:p>
          <a:p>
            <a:r>
              <a:rPr lang="en-US" dirty="0"/>
              <a:t>Can receive emails confirmations for status of transaction</a:t>
            </a:r>
          </a:p>
          <a:p>
            <a:r>
              <a:rPr lang="en-US" dirty="0"/>
              <a:t>Can communicate through WhatsApp, chat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54108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Features for Receiver</a:t>
            </a:r>
          </a:p>
        </p:txBody>
      </p:sp>
    </p:spTree>
    <p:extLst>
      <p:ext uri="{BB962C8B-B14F-4D97-AF65-F5344CB8AC3E}">
        <p14:creationId xmlns:p14="http://schemas.microsoft.com/office/powerpoint/2010/main" val="297385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registration and login process</a:t>
            </a:r>
          </a:p>
          <a:p>
            <a:r>
              <a:rPr lang="en-US" dirty="0"/>
              <a:t>Can view the list of all donors and receivers in the system and manage them</a:t>
            </a:r>
          </a:p>
          <a:p>
            <a:r>
              <a:rPr lang="en-US" dirty="0"/>
              <a:t>Can view all the donation items in the system</a:t>
            </a:r>
          </a:p>
          <a:p>
            <a:r>
              <a:rPr lang="en-US" dirty="0"/>
              <a:t>Must approve the transaction request sent by donor to process the donation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54108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Features for Admin</a:t>
            </a:r>
          </a:p>
        </p:txBody>
      </p:sp>
    </p:spTree>
    <p:extLst>
      <p:ext uri="{BB962C8B-B14F-4D97-AF65-F5344CB8AC3E}">
        <p14:creationId xmlns:p14="http://schemas.microsoft.com/office/powerpoint/2010/main" val="373987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Organize campaigns for government, semi-government and non-government organizations</a:t>
            </a:r>
          </a:p>
          <a:p>
            <a:r>
              <a:rPr lang="en-US" dirty="0"/>
              <a:t>Add option for donations in form of money (payment gateway)</a:t>
            </a:r>
          </a:p>
          <a:p>
            <a:r>
              <a:rPr lang="en-US" dirty="0"/>
              <a:t>Implement shipping and delivery tracking module (Terms and Conditions Applied)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54108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Scalability Prospects</a:t>
            </a:r>
          </a:p>
        </p:txBody>
      </p:sp>
    </p:spTree>
    <p:extLst>
      <p:ext uri="{BB962C8B-B14F-4D97-AF65-F5344CB8AC3E}">
        <p14:creationId xmlns:p14="http://schemas.microsoft.com/office/powerpoint/2010/main" val="2167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93A1F-6227-4BC9-87D1-8294A26F872C}"/>
              </a:ext>
            </a:extLst>
          </p:cNvPr>
          <p:cNvSpPr txBox="1"/>
          <p:nvPr/>
        </p:nvSpPr>
        <p:spPr>
          <a:xfrm>
            <a:off x="1141061" y="1232806"/>
            <a:ext cx="97411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ctr"/>
            <a:endParaRPr lang="en-US" sz="5000" dirty="0"/>
          </a:p>
          <a:p>
            <a:pPr algn="ctr"/>
            <a:r>
              <a:rPr lang="en-US" sz="5000" dirty="0"/>
              <a:t>Thank you!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2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199"/>
            <a:ext cx="11292840" cy="46011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 (Body)"/>
            </a:endParaRPr>
          </a:p>
          <a:p>
            <a:r>
              <a:rPr lang="en-US" dirty="0">
                <a:latin typeface="Gill Sans MT (Body)"/>
              </a:rPr>
              <a:t>Introduction</a:t>
            </a:r>
          </a:p>
          <a:p>
            <a:r>
              <a:rPr lang="en-US" dirty="0">
                <a:latin typeface="Gill Sans MT (Body)"/>
              </a:rPr>
              <a:t>Problem Statement</a:t>
            </a:r>
          </a:p>
          <a:p>
            <a:r>
              <a:rPr lang="en-US" dirty="0"/>
              <a:t>Probable Solutions </a:t>
            </a:r>
          </a:p>
          <a:p>
            <a:r>
              <a:rPr lang="en-US" dirty="0"/>
              <a:t>What is DonateCart?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Scalability Prospects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40882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403B37"/>
                </a:solidFill>
                <a:latin typeface="Gill Sans MT (Body)"/>
              </a:rPr>
              <a:t>Content</a:t>
            </a:r>
            <a:endParaRPr lang="en-US" sz="3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0674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86" y="2251298"/>
            <a:ext cx="9314194" cy="3643475"/>
          </a:xfrm>
        </p:spPr>
        <p:txBody>
          <a:bodyPr>
            <a:noAutofit/>
          </a:bodyPr>
          <a:lstStyle/>
          <a:p>
            <a:r>
              <a:rPr lang="en-US" dirty="0"/>
              <a:t>Donations made easy</a:t>
            </a:r>
          </a:p>
          <a:p>
            <a:r>
              <a:rPr lang="en-US" dirty="0"/>
              <a:t>Contribute to the society by donating what you may not need</a:t>
            </a:r>
          </a:p>
          <a:p>
            <a:r>
              <a:rPr lang="en-US" dirty="0">
                <a:latin typeface="Gill Sans MT (Body)"/>
              </a:rPr>
              <a:t>As we have online portals for various aspects such as food, medicine and simple shopping. E.g. Zomato, amazon, HealthifyMe, etc.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Gill Sans MT (Body)"/>
              </a:rPr>
              <a:t>There are rarely platforms for simple donation purpose to help the actual needs which connect donors and receivers directly.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Gill Sans MT (Body)"/>
              </a:rPr>
              <a:t>Even if they exist, there are chances of fraud activities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600" dirty="0">
              <a:solidFill>
                <a:srgbClr val="444444"/>
              </a:solidFill>
              <a:latin typeface="Gill Sans MT (Body)"/>
            </a:endParaRPr>
          </a:p>
          <a:p>
            <a:pPr algn="just"/>
            <a:endParaRPr lang="en-US" sz="1800" dirty="0">
              <a:latin typeface="Gill Sans MT (Body)"/>
            </a:endParaRPr>
          </a:p>
          <a:p>
            <a:pPr algn="just"/>
            <a:endParaRPr lang="en-US" sz="2400" dirty="0">
              <a:latin typeface="Gill Sans MT (Body)"/>
            </a:endParaRPr>
          </a:p>
          <a:p>
            <a:pPr algn="just"/>
            <a:endParaRPr lang="en-US" sz="24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72770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403B37"/>
                </a:solidFill>
                <a:latin typeface="Gill Sans MT (Body)"/>
              </a:rPr>
              <a:t>Introduction</a:t>
            </a:r>
            <a:endParaRPr lang="en-US" sz="3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291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1304924"/>
            <a:ext cx="10738047" cy="37731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800" dirty="0">
              <a:latin typeface="Gill Sans MT (Body)"/>
            </a:endParaRPr>
          </a:p>
          <a:p>
            <a:pPr lvl="1"/>
            <a:r>
              <a:rPr lang="en-US" sz="4200" dirty="0">
                <a:effectLst/>
                <a:latin typeface="Gill Sans MT (Body)"/>
                <a:ea typeface="Calibri" panose="020F0502020204030204" pitchFamily="34" charset="0"/>
                <a:cs typeface="Calibri" panose="020F0502020204030204" pitchFamily="34" charset="0"/>
              </a:rPr>
              <a:t>In today’s critical pandemic situation, many of the aspects of society have been affected in various terms.</a:t>
            </a:r>
          </a:p>
          <a:p>
            <a:pPr lvl="1"/>
            <a:r>
              <a:rPr lang="en-US" sz="4200" dirty="0">
                <a:effectLst/>
                <a:latin typeface="Gill Sans MT (Body)"/>
                <a:ea typeface="Calibri" panose="020F0502020204030204" pitchFamily="34" charset="0"/>
                <a:cs typeface="Calibri" panose="020F0502020204030204" pitchFamily="34" charset="0"/>
              </a:rPr>
              <a:t>The project is about designing an online web-based donation management system to enable every person/household/organization to donate anything easily. </a:t>
            </a:r>
          </a:p>
          <a:p>
            <a:pPr lvl="1"/>
            <a:r>
              <a:rPr lang="en-US" sz="4200" dirty="0">
                <a:effectLst/>
                <a:latin typeface="Gill Sans MT (Body)"/>
                <a:ea typeface="Calibri" panose="020F0502020204030204" pitchFamily="34" charset="0"/>
                <a:cs typeface="Calibri" panose="020F0502020204030204" pitchFamily="34" charset="0"/>
              </a:rPr>
              <a:t>As many charity organizations are making a big effort to collect donations. It is quite costly and inefficient for charity organizations to do on-door envelope distribution and collection. </a:t>
            </a:r>
          </a:p>
          <a:p>
            <a:pPr lvl="1"/>
            <a:r>
              <a:rPr lang="en-US" sz="4200" dirty="0">
                <a:effectLst/>
                <a:latin typeface="Gill Sans MT (Body)"/>
                <a:ea typeface="Calibri" panose="020F0502020204030204" pitchFamily="34" charset="0"/>
                <a:cs typeface="Calibri" panose="020F0502020204030204" pitchFamily="34" charset="0"/>
              </a:rPr>
              <a:t>While many people have unwanted things at their homes, they could not donate due to time limitations. </a:t>
            </a:r>
          </a:p>
          <a:p>
            <a:pPr lvl="1"/>
            <a:r>
              <a:rPr lang="en-US" sz="4200" dirty="0">
                <a:effectLst/>
                <a:latin typeface="Gill Sans MT (Body)"/>
                <a:ea typeface="Calibri" panose="020F0502020204030204" pitchFamily="34" charset="0"/>
                <a:cs typeface="Calibri" panose="020F0502020204030204" pitchFamily="34" charset="0"/>
              </a:rPr>
              <a:t>The basic idea is to help people/organizations to select preferred items from the platform and send the request online to the donor. The donor will approve the request and processes to donate. </a:t>
            </a:r>
            <a:endParaRPr lang="en-US" sz="4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Gill Sans MT (Body)"/>
            </a:endParaRPr>
          </a:p>
          <a:p>
            <a:endParaRPr lang="en-US" sz="24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321042" y="655758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Gill Sans MT (Body)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454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08" y="1198484"/>
            <a:ext cx="10377200" cy="36620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72770"/>
            <a:ext cx="974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 (Body)"/>
              </a:rPr>
              <a:t>Probable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3AC5D-18DE-44C1-BED9-FE4C25E33DB0}"/>
              </a:ext>
            </a:extLst>
          </p:cNvPr>
          <p:cNvSpPr txBox="1"/>
          <p:nvPr/>
        </p:nvSpPr>
        <p:spPr>
          <a:xfrm>
            <a:off x="526419" y="1536351"/>
            <a:ext cx="9583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 (Body)"/>
              </a:rPr>
              <a:t> There must be a simple user-friendly web-based platform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 (Body)"/>
              </a:rPr>
              <a:t>Where the recipient from any background find it easy to request for an item for donation in need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 (Body)"/>
              </a:rPr>
              <a:t>Access to a catalog of donated items around us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 (Body)"/>
              </a:rPr>
              <a:t>Request for items you need and let others help you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 (Body)"/>
              </a:rPr>
              <a:t>Donors and receivers can contact directly without any intervention of third party</a:t>
            </a:r>
          </a:p>
        </p:txBody>
      </p:sp>
    </p:spTree>
    <p:extLst>
      <p:ext uri="{BB962C8B-B14F-4D97-AF65-F5344CB8AC3E}">
        <p14:creationId xmlns:p14="http://schemas.microsoft.com/office/powerpoint/2010/main" val="16099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800" y="546275"/>
            <a:ext cx="939316" cy="92617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21" y="1961299"/>
            <a:ext cx="6406222" cy="1683909"/>
          </a:xfrm>
        </p:spPr>
        <p:txBody>
          <a:bodyPr>
            <a:noAutofit/>
          </a:bodyPr>
          <a:lstStyle/>
          <a:p>
            <a:endParaRPr lang="en-US" sz="2400" dirty="0">
              <a:latin typeface="Gill Sans MT (Body)"/>
            </a:endParaRPr>
          </a:p>
          <a:p>
            <a:pPr marL="0" indent="0">
              <a:buNone/>
            </a:pPr>
            <a:endParaRPr lang="en-US" sz="2400" dirty="0">
              <a:latin typeface="Gill Sans MT (Body)"/>
            </a:endParaRPr>
          </a:p>
          <a:p>
            <a:endParaRPr lang="en-US" sz="1600" dirty="0">
              <a:latin typeface="Gill Sans MT (Body)"/>
            </a:endParaRPr>
          </a:p>
          <a:p>
            <a:endParaRPr lang="en-US" sz="2400" dirty="0">
              <a:latin typeface="Gill Sans MT (Body)"/>
            </a:endParaRPr>
          </a:p>
          <a:p>
            <a:endParaRPr lang="en-US" sz="2400" dirty="0">
              <a:latin typeface="Gill Sans MT (Body)"/>
            </a:endParaRPr>
          </a:p>
          <a:p>
            <a:endParaRPr lang="en-US" sz="2400" dirty="0">
              <a:latin typeface="Gill Sans MT (Body)"/>
            </a:endParaRPr>
          </a:p>
          <a:p>
            <a:endParaRPr lang="en-US" sz="24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266329" y="586813"/>
            <a:ext cx="9650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What is DonateCart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66659-1195-4298-BC1A-CAAC2DC6B86F}"/>
              </a:ext>
            </a:extLst>
          </p:cNvPr>
          <p:cNvSpPr txBox="1"/>
          <p:nvPr/>
        </p:nvSpPr>
        <p:spPr>
          <a:xfrm>
            <a:off x="431821" y="1269507"/>
            <a:ext cx="99550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DonateKart is a unique web platform that can be used for donation purpose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Through DonateKart, individuals can request the products they are in immediate need of.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process of getting these products is extremely convenient and is the same as shopping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products will be delivered to the receiver once there is confirmation from both donor and admin of the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Receiver/Donor will always be able to contact each other directly </a:t>
            </a:r>
            <a:r>
              <a:rPr lang="en-US" sz="2000" b="1" dirty="0">
                <a:solidFill>
                  <a:srgbClr val="C00000"/>
                </a:solidFill>
                <a:latin typeface="Gill Sans MT (Body)"/>
              </a:rPr>
              <a:t>without any intervention of third party.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CB84185-687C-4833-AD0E-2572FF64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889" y="3645208"/>
            <a:ext cx="4536703" cy="14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800" y="546275"/>
            <a:ext cx="939316" cy="926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266329" y="586813"/>
            <a:ext cx="9650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What is DonateKart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66659-1195-4298-BC1A-CAAC2DC6B86F}"/>
              </a:ext>
            </a:extLst>
          </p:cNvPr>
          <p:cNvSpPr txBox="1"/>
          <p:nvPr/>
        </p:nvSpPr>
        <p:spPr>
          <a:xfrm>
            <a:off x="431820" y="1257995"/>
            <a:ext cx="995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F71131-189B-4926-B411-181B420509CD}"/>
              </a:ext>
            </a:extLst>
          </p:cNvPr>
          <p:cNvSpPr/>
          <p:nvPr/>
        </p:nvSpPr>
        <p:spPr>
          <a:xfrm>
            <a:off x="4998815" y="1372119"/>
            <a:ext cx="1633491" cy="7186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22C1A-87EA-4C32-860D-F50DD35EAE02}"/>
              </a:ext>
            </a:extLst>
          </p:cNvPr>
          <p:cNvSpPr/>
          <p:nvPr/>
        </p:nvSpPr>
        <p:spPr>
          <a:xfrm>
            <a:off x="1229544" y="1372119"/>
            <a:ext cx="1493771" cy="7186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48B6E7-23C0-4B28-BA3D-F5A1B98E9531}"/>
              </a:ext>
            </a:extLst>
          </p:cNvPr>
          <p:cNvSpPr/>
          <p:nvPr/>
        </p:nvSpPr>
        <p:spPr>
          <a:xfrm>
            <a:off x="8789917" y="1340176"/>
            <a:ext cx="1493772" cy="71010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75D40-57B7-4487-88E6-59D7CD3255A3}"/>
              </a:ext>
            </a:extLst>
          </p:cNvPr>
          <p:cNvSpPr txBox="1"/>
          <p:nvPr/>
        </p:nvSpPr>
        <p:spPr>
          <a:xfrm>
            <a:off x="1613635" y="1534994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4132C-853B-4A31-A476-3E587E0F5283}"/>
              </a:ext>
            </a:extLst>
          </p:cNvPr>
          <p:cNvSpPr txBox="1"/>
          <p:nvPr/>
        </p:nvSpPr>
        <p:spPr>
          <a:xfrm>
            <a:off x="5409347" y="1520804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F7966-089E-4DBE-B9C9-C97BA52B72FC}"/>
              </a:ext>
            </a:extLst>
          </p:cNvPr>
          <p:cNvSpPr txBox="1"/>
          <p:nvPr/>
        </p:nvSpPr>
        <p:spPr>
          <a:xfrm>
            <a:off x="9015207" y="1520804"/>
            <a:ext cx="10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95E49-53B0-4776-8B51-8EC3D47BB2C8}"/>
              </a:ext>
            </a:extLst>
          </p:cNvPr>
          <p:cNvSpPr/>
          <p:nvPr/>
        </p:nvSpPr>
        <p:spPr>
          <a:xfrm>
            <a:off x="303561" y="2514599"/>
            <a:ext cx="3345735" cy="2427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Donate anything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Donate in bulk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Fulfil Requests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Approves request sent by receiver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view requested items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8EAB095-36A3-4BAB-B166-595E63B0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967" y="2446519"/>
            <a:ext cx="3271185" cy="2495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Approves request sent by donors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Can view/manage all donors and receivers in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Can view previously done donations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7D081C-BD5D-44D0-A7C0-32DB3DA04540}"/>
              </a:ext>
            </a:extLst>
          </p:cNvPr>
          <p:cNvSpPr/>
          <p:nvPr/>
        </p:nvSpPr>
        <p:spPr>
          <a:xfrm>
            <a:off x="8007273" y="2359759"/>
            <a:ext cx="3271185" cy="2582403"/>
          </a:xfrm>
          <a:prstGeom prst="roundRect">
            <a:avLst/>
          </a:prstGeom>
          <a:solidFill>
            <a:srgbClr val="FDD3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Receive donated items by putting a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Request in bulk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Requests what you need which is not in the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Views all the donations made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E1EAF0C-2711-4F03-8174-2BD6A7757DDC}"/>
              </a:ext>
            </a:extLst>
          </p:cNvPr>
          <p:cNvSpPr/>
          <p:nvPr/>
        </p:nvSpPr>
        <p:spPr>
          <a:xfrm>
            <a:off x="1953859" y="2195683"/>
            <a:ext cx="45719" cy="250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55269DB-DB68-4288-8BA5-E92FE825B279}"/>
              </a:ext>
            </a:extLst>
          </p:cNvPr>
          <p:cNvSpPr/>
          <p:nvPr/>
        </p:nvSpPr>
        <p:spPr>
          <a:xfrm>
            <a:off x="5795703" y="2143238"/>
            <a:ext cx="45719" cy="250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318981-9D72-4FE6-8E01-48A7B024D632}"/>
              </a:ext>
            </a:extLst>
          </p:cNvPr>
          <p:cNvSpPr/>
          <p:nvPr/>
        </p:nvSpPr>
        <p:spPr>
          <a:xfrm>
            <a:off x="9554216" y="2089674"/>
            <a:ext cx="45719" cy="250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5D94089-91AF-4CD6-BB60-9E12DFB0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113" y="552528"/>
            <a:ext cx="921165" cy="921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AA5EE-E6EF-44A9-94AC-DC56A5D87E32}"/>
              </a:ext>
            </a:extLst>
          </p:cNvPr>
          <p:cNvSpPr txBox="1"/>
          <p:nvPr/>
        </p:nvSpPr>
        <p:spPr>
          <a:xfrm>
            <a:off x="470517" y="552528"/>
            <a:ext cx="9108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0D5E5-8469-4B69-B779-32F36A63F338}"/>
              </a:ext>
            </a:extLst>
          </p:cNvPr>
          <p:cNvSpPr txBox="1"/>
          <p:nvPr/>
        </p:nvSpPr>
        <p:spPr>
          <a:xfrm>
            <a:off x="896646" y="1297101"/>
            <a:ext cx="9987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Front-End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Asp.Net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Javascript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jQuery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Back-end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dirty="0"/>
              <a:t>Asp.Net – C#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dirty="0"/>
              <a:t>SQL Sever</a:t>
            </a:r>
          </a:p>
          <a:p>
            <a:pPr marL="457200"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363843-0937-4AD1-8843-5B1EC0EA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208" y="655758"/>
            <a:ext cx="1028812" cy="10144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FAF633-4A9B-4A7F-B231-A30270D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15" y="1566811"/>
            <a:ext cx="11292840" cy="4204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registration and login process</a:t>
            </a:r>
          </a:p>
          <a:p>
            <a:r>
              <a:rPr lang="en-US" dirty="0"/>
              <a:t>Receives emails after registration</a:t>
            </a:r>
          </a:p>
          <a:p>
            <a:r>
              <a:rPr lang="en-US" dirty="0"/>
              <a:t>Can add any item for donation (legally) with its specifications and category as bulk</a:t>
            </a:r>
          </a:p>
          <a:p>
            <a:r>
              <a:rPr lang="en-US" dirty="0"/>
              <a:t>Approves requests for an item from interested receiver</a:t>
            </a:r>
          </a:p>
          <a:p>
            <a:r>
              <a:rPr lang="en-US" dirty="0"/>
              <a:t>Can view previously completed donations</a:t>
            </a:r>
          </a:p>
          <a:p>
            <a:r>
              <a:rPr lang="en-US" dirty="0"/>
              <a:t>Can receive emails confirmations for status of transaction</a:t>
            </a:r>
          </a:p>
          <a:p>
            <a:r>
              <a:rPr lang="en-US" dirty="0"/>
              <a:t>Can communicate through WhatsApp, chat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1151-65E6-4324-9509-2ECA1CE3A8B0}"/>
              </a:ext>
            </a:extLst>
          </p:cNvPr>
          <p:cNvSpPr txBox="1"/>
          <p:nvPr/>
        </p:nvSpPr>
        <p:spPr>
          <a:xfrm>
            <a:off x="447816" y="454108"/>
            <a:ext cx="9741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Features for Donors</a:t>
            </a:r>
          </a:p>
        </p:txBody>
      </p:sp>
    </p:spTree>
    <p:extLst>
      <p:ext uri="{BB962C8B-B14F-4D97-AF65-F5344CB8AC3E}">
        <p14:creationId xmlns:p14="http://schemas.microsoft.com/office/powerpoint/2010/main" val="12051421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1590</TotalTime>
  <Words>657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Gill Sans MT (Body)</vt:lpstr>
      <vt:lpstr>Wingdings</vt:lpstr>
      <vt:lpstr>Wingdings 2</vt:lpstr>
      <vt:lpstr>Dividend</vt:lpstr>
      <vt:lpstr>     DONATECART        donate for a cause…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Dhonddev, Padmaja (Capita Software)</dc:creator>
  <cp:lastModifiedBy>Dhonddev, Padmaja (Capita Software)</cp:lastModifiedBy>
  <cp:revision>10</cp:revision>
  <dcterms:created xsi:type="dcterms:W3CDTF">2021-03-11T17:10:25Z</dcterms:created>
  <dcterms:modified xsi:type="dcterms:W3CDTF">2021-05-28T04:14:00Z</dcterms:modified>
</cp:coreProperties>
</file>