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4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nine.com/" TargetMode="External"/><Relationship Id="rId2" Type="http://schemas.openxmlformats.org/officeDocument/2006/relationships/hyperlink" Target="http://www.coursera.org/" TargetMode="External"/><Relationship Id="rId1" Type="http://schemas.openxmlformats.org/officeDocument/2006/relationships/hyperlink" Target="http://www.youtube.com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nine.com/" TargetMode="External"/><Relationship Id="rId2" Type="http://schemas.openxmlformats.org/officeDocument/2006/relationships/hyperlink" Target="http://www.coursera.org/" TargetMode="External"/><Relationship Id="rId1" Type="http://schemas.openxmlformats.org/officeDocument/2006/relationships/hyperlink" Target="http://www.youtub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E448C-12ED-4798-A00F-D5CE8A75B1F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D628A0-3700-4041-9B5F-BC07A456BF74}">
      <dgm:prSet/>
      <dgm:spPr/>
      <dgm:t>
        <a:bodyPr/>
        <a:lstStyle/>
        <a:p>
          <a:r>
            <a:rPr lang="en-US"/>
            <a:t>Students</a:t>
          </a:r>
        </a:p>
      </dgm:t>
    </dgm:pt>
    <dgm:pt modelId="{A5FA6F4E-E689-4B71-ADF3-62C10B0E46D2}" type="parTrans" cxnId="{4EE11C6A-24A6-44E5-97AB-946B9B5AE10A}">
      <dgm:prSet/>
      <dgm:spPr/>
      <dgm:t>
        <a:bodyPr/>
        <a:lstStyle/>
        <a:p>
          <a:endParaRPr lang="en-US"/>
        </a:p>
      </dgm:t>
    </dgm:pt>
    <dgm:pt modelId="{5126B7E9-A8B8-4CE0-93E2-E862B6AB5296}" type="sibTrans" cxnId="{4EE11C6A-24A6-44E5-97AB-946B9B5AE10A}">
      <dgm:prSet/>
      <dgm:spPr/>
      <dgm:t>
        <a:bodyPr/>
        <a:lstStyle/>
        <a:p>
          <a:endParaRPr lang="en-US"/>
        </a:p>
      </dgm:t>
    </dgm:pt>
    <dgm:pt modelId="{5209916D-6752-441E-9224-11E03C17C6D9}">
      <dgm:prSet/>
      <dgm:spPr/>
      <dgm:t>
        <a:bodyPr/>
        <a:lstStyle/>
        <a:p>
          <a:r>
            <a:rPr lang="en-US"/>
            <a:t>Teenagers</a:t>
          </a:r>
        </a:p>
      </dgm:t>
    </dgm:pt>
    <dgm:pt modelId="{6C3AB614-CA3D-42D9-8FAD-58F73F6F03C4}" type="parTrans" cxnId="{46C998AC-C504-4A66-9FFC-235E4A5CA454}">
      <dgm:prSet/>
      <dgm:spPr/>
      <dgm:t>
        <a:bodyPr/>
        <a:lstStyle/>
        <a:p>
          <a:endParaRPr lang="en-US"/>
        </a:p>
      </dgm:t>
    </dgm:pt>
    <dgm:pt modelId="{A30001C2-5CBF-4674-9C3A-888228355BCF}" type="sibTrans" cxnId="{46C998AC-C504-4A66-9FFC-235E4A5CA454}">
      <dgm:prSet/>
      <dgm:spPr/>
      <dgm:t>
        <a:bodyPr/>
        <a:lstStyle/>
        <a:p>
          <a:endParaRPr lang="en-US"/>
        </a:p>
      </dgm:t>
    </dgm:pt>
    <dgm:pt modelId="{D7F01025-3A2A-4CD4-A390-EA34D12A5CBB}">
      <dgm:prSet/>
      <dgm:spPr/>
      <dgm:t>
        <a:bodyPr/>
        <a:lstStyle/>
        <a:p>
          <a:r>
            <a:rPr lang="en-US"/>
            <a:t>People with age like 10-30 yrs.</a:t>
          </a:r>
        </a:p>
      </dgm:t>
    </dgm:pt>
    <dgm:pt modelId="{BC09CC1F-51DD-49A4-844D-55193ADB4E94}" type="parTrans" cxnId="{4892FC84-24A4-4B74-922E-B5F0E9C581C9}">
      <dgm:prSet/>
      <dgm:spPr/>
      <dgm:t>
        <a:bodyPr/>
        <a:lstStyle/>
        <a:p>
          <a:endParaRPr lang="en-US"/>
        </a:p>
      </dgm:t>
    </dgm:pt>
    <dgm:pt modelId="{143D87F5-F8EF-4CBA-BAB5-982D491FC016}" type="sibTrans" cxnId="{4892FC84-24A4-4B74-922E-B5F0E9C581C9}">
      <dgm:prSet/>
      <dgm:spPr/>
      <dgm:t>
        <a:bodyPr/>
        <a:lstStyle/>
        <a:p>
          <a:endParaRPr lang="en-US"/>
        </a:p>
      </dgm:t>
    </dgm:pt>
    <dgm:pt modelId="{749E7050-2500-6B40-BA3D-49994D3EF907}" type="pres">
      <dgm:prSet presAssocID="{C6BE448C-12ED-4798-A00F-D5CE8A75B1F7}" presName="linear" presStyleCnt="0">
        <dgm:presLayoutVars>
          <dgm:dir/>
          <dgm:animLvl val="lvl"/>
          <dgm:resizeHandles val="exact"/>
        </dgm:presLayoutVars>
      </dgm:prSet>
      <dgm:spPr/>
    </dgm:pt>
    <dgm:pt modelId="{41F9D199-82B8-A642-8320-C4201AE09824}" type="pres">
      <dgm:prSet presAssocID="{8ED628A0-3700-4041-9B5F-BC07A456BF74}" presName="parentLin" presStyleCnt="0"/>
      <dgm:spPr/>
    </dgm:pt>
    <dgm:pt modelId="{AD48B6F5-078C-8149-BB3B-B12259B9118E}" type="pres">
      <dgm:prSet presAssocID="{8ED628A0-3700-4041-9B5F-BC07A456BF74}" presName="parentLeftMargin" presStyleLbl="node1" presStyleIdx="0" presStyleCnt="3"/>
      <dgm:spPr/>
    </dgm:pt>
    <dgm:pt modelId="{97E8B4D0-67E2-0847-AADB-0219A7770AF9}" type="pres">
      <dgm:prSet presAssocID="{8ED628A0-3700-4041-9B5F-BC07A456BF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B36857-ED8C-7443-A4F2-583FF44AE0D5}" type="pres">
      <dgm:prSet presAssocID="{8ED628A0-3700-4041-9B5F-BC07A456BF74}" presName="negativeSpace" presStyleCnt="0"/>
      <dgm:spPr/>
    </dgm:pt>
    <dgm:pt modelId="{31004940-79A0-484A-978C-02EFE4273BF3}" type="pres">
      <dgm:prSet presAssocID="{8ED628A0-3700-4041-9B5F-BC07A456BF74}" presName="childText" presStyleLbl="conFgAcc1" presStyleIdx="0" presStyleCnt="3">
        <dgm:presLayoutVars>
          <dgm:bulletEnabled val="1"/>
        </dgm:presLayoutVars>
      </dgm:prSet>
      <dgm:spPr/>
    </dgm:pt>
    <dgm:pt modelId="{61F24FB9-F280-904C-BDA5-1B4A294BDC5B}" type="pres">
      <dgm:prSet presAssocID="{5126B7E9-A8B8-4CE0-93E2-E862B6AB5296}" presName="spaceBetweenRectangles" presStyleCnt="0"/>
      <dgm:spPr/>
    </dgm:pt>
    <dgm:pt modelId="{3B53C346-4124-534D-9A0C-05D36897FB0B}" type="pres">
      <dgm:prSet presAssocID="{5209916D-6752-441E-9224-11E03C17C6D9}" presName="parentLin" presStyleCnt="0"/>
      <dgm:spPr/>
    </dgm:pt>
    <dgm:pt modelId="{A2C657B4-FAB8-234D-B4F4-D96518234CB5}" type="pres">
      <dgm:prSet presAssocID="{5209916D-6752-441E-9224-11E03C17C6D9}" presName="parentLeftMargin" presStyleLbl="node1" presStyleIdx="0" presStyleCnt="3"/>
      <dgm:spPr/>
    </dgm:pt>
    <dgm:pt modelId="{DA5F7F6E-A601-2F4A-8F7C-2F81569CFFF9}" type="pres">
      <dgm:prSet presAssocID="{5209916D-6752-441E-9224-11E03C17C6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962A5D-8973-5E45-8182-FF6FC0C43745}" type="pres">
      <dgm:prSet presAssocID="{5209916D-6752-441E-9224-11E03C17C6D9}" presName="negativeSpace" presStyleCnt="0"/>
      <dgm:spPr/>
    </dgm:pt>
    <dgm:pt modelId="{527D0CAA-6D0F-2242-8E2D-12A9223AEB18}" type="pres">
      <dgm:prSet presAssocID="{5209916D-6752-441E-9224-11E03C17C6D9}" presName="childText" presStyleLbl="conFgAcc1" presStyleIdx="1" presStyleCnt="3">
        <dgm:presLayoutVars>
          <dgm:bulletEnabled val="1"/>
        </dgm:presLayoutVars>
      </dgm:prSet>
      <dgm:spPr/>
    </dgm:pt>
    <dgm:pt modelId="{E9AF7964-780C-5A41-B90C-3DD09503E34E}" type="pres">
      <dgm:prSet presAssocID="{A30001C2-5CBF-4674-9C3A-888228355BCF}" presName="spaceBetweenRectangles" presStyleCnt="0"/>
      <dgm:spPr/>
    </dgm:pt>
    <dgm:pt modelId="{02A1C9C6-F482-DD4E-8379-06D6AC5F8144}" type="pres">
      <dgm:prSet presAssocID="{D7F01025-3A2A-4CD4-A390-EA34D12A5CBB}" presName="parentLin" presStyleCnt="0"/>
      <dgm:spPr/>
    </dgm:pt>
    <dgm:pt modelId="{BCFC9534-7C09-1E48-9B48-AE35AB0CEEBC}" type="pres">
      <dgm:prSet presAssocID="{D7F01025-3A2A-4CD4-A390-EA34D12A5CBB}" presName="parentLeftMargin" presStyleLbl="node1" presStyleIdx="1" presStyleCnt="3"/>
      <dgm:spPr/>
    </dgm:pt>
    <dgm:pt modelId="{6288F20A-2C4E-BB46-8839-A1A64F516FAA}" type="pres">
      <dgm:prSet presAssocID="{D7F01025-3A2A-4CD4-A390-EA34D12A5CB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3BFCAC-C4B7-1B46-81DE-E385C556C32F}" type="pres">
      <dgm:prSet presAssocID="{D7F01025-3A2A-4CD4-A390-EA34D12A5CBB}" presName="negativeSpace" presStyleCnt="0"/>
      <dgm:spPr/>
    </dgm:pt>
    <dgm:pt modelId="{5D02DB97-59E7-1345-ACD1-F0774009FC2C}" type="pres">
      <dgm:prSet presAssocID="{D7F01025-3A2A-4CD4-A390-EA34D12A5CB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9BD71E-C3AC-F546-BE47-B7416C237194}" type="presOf" srcId="{D7F01025-3A2A-4CD4-A390-EA34D12A5CBB}" destId="{6288F20A-2C4E-BB46-8839-A1A64F516FAA}" srcOrd="1" destOrd="0" presId="urn:microsoft.com/office/officeart/2005/8/layout/list1"/>
    <dgm:cxn modelId="{53719137-F45E-E24D-904B-832516E500E4}" type="presOf" srcId="{D7F01025-3A2A-4CD4-A390-EA34D12A5CBB}" destId="{BCFC9534-7C09-1E48-9B48-AE35AB0CEEBC}" srcOrd="0" destOrd="0" presId="urn:microsoft.com/office/officeart/2005/8/layout/list1"/>
    <dgm:cxn modelId="{4EE11C6A-24A6-44E5-97AB-946B9B5AE10A}" srcId="{C6BE448C-12ED-4798-A00F-D5CE8A75B1F7}" destId="{8ED628A0-3700-4041-9B5F-BC07A456BF74}" srcOrd="0" destOrd="0" parTransId="{A5FA6F4E-E689-4B71-ADF3-62C10B0E46D2}" sibTransId="{5126B7E9-A8B8-4CE0-93E2-E862B6AB5296}"/>
    <dgm:cxn modelId="{D96D334C-1864-5F4E-B7E0-F22A79440202}" type="presOf" srcId="{C6BE448C-12ED-4798-A00F-D5CE8A75B1F7}" destId="{749E7050-2500-6B40-BA3D-49994D3EF907}" srcOrd="0" destOrd="0" presId="urn:microsoft.com/office/officeart/2005/8/layout/list1"/>
    <dgm:cxn modelId="{4892FC84-24A4-4B74-922E-B5F0E9C581C9}" srcId="{C6BE448C-12ED-4798-A00F-D5CE8A75B1F7}" destId="{D7F01025-3A2A-4CD4-A390-EA34D12A5CBB}" srcOrd="2" destOrd="0" parTransId="{BC09CC1F-51DD-49A4-844D-55193ADB4E94}" sibTransId="{143D87F5-F8EF-4CBA-BAB5-982D491FC016}"/>
    <dgm:cxn modelId="{93034D9C-AF88-C942-86DF-95988933A59B}" type="presOf" srcId="{8ED628A0-3700-4041-9B5F-BC07A456BF74}" destId="{AD48B6F5-078C-8149-BB3B-B12259B9118E}" srcOrd="0" destOrd="0" presId="urn:microsoft.com/office/officeart/2005/8/layout/list1"/>
    <dgm:cxn modelId="{76303EA1-E4D1-A746-9320-F3908B9777E9}" type="presOf" srcId="{5209916D-6752-441E-9224-11E03C17C6D9}" destId="{DA5F7F6E-A601-2F4A-8F7C-2F81569CFFF9}" srcOrd="1" destOrd="0" presId="urn:microsoft.com/office/officeart/2005/8/layout/list1"/>
    <dgm:cxn modelId="{46C998AC-C504-4A66-9FFC-235E4A5CA454}" srcId="{C6BE448C-12ED-4798-A00F-D5CE8A75B1F7}" destId="{5209916D-6752-441E-9224-11E03C17C6D9}" srcOrd="1" destOrd="0" parTransId="{6C3AB614-CA3D-42D9-8FAD-58F73F6F03C4}" sibTransId="{A30001C2-5CBF-4674-9C3A-888228355BCF}"/>
    <dgm:cxn modelId="{6C7344E4-9332-5947-A944-9E7BDB3D5A63}" type="presOf" srcId="{5209916D-6752-441E-9224-11E03C17C6D9}" destId="{A2C657B4-FAB8-234D-B4F4-D96518234CB5}" srcOrd="0" destOrd="0" presId="urn:microsoft.com/office/officeart/2005/8/layout/list1"/>
    <dgm:cxn modelId="{C8DBEDF4-E8AD-4246-A99D-4A06E468C6CC}" type="presOf" srcId="{8ED628A0-3700-4041-9B5F-BC07A456BF74}" destId="{97E8B4D0-67E2-0847-AADB-0219A7770AF9}" srcOrd="1" destOrd="0" presId="urn:microsoft.com/office/officeart/2005/8/layout/list1"/>
    <dgm:cxn modelId="{5B9AD654-B6E9-E147-97B6-4F52CD8A0F56}" type="presParOf" srcId="{749E7050-2500-6B40-BA3D-49994D3EF907}" destId="{41F9D199-82B8-A642-8320-C4201AE09824}" srcOrd="0" destOrd="0" presId="urn:microsoft.com/office/officeart/2005/8/layout/list1"/>
    <dgm:cxn modelId="{6E6EDA37-34C5-6C4F-BBDD-1369307C3657}" type="presParOf" srcId="{41F9D199-82B8-A642-8320-C4201AE09824}" destId="{AD48B6F5-078C-8149-BB3B-B12259B9118E}" srcOrd="0" destOrd="0" presId="urn:microsoft.com/office/officeart/2005/8/layout/list1"/>
    <dgm:cxn modelId="{931051CE-121E-A54E-AC10-AE897323E364}" type="presParOf" srcId="{41F9D199-82B8-A642-8320-C4201AE09824}" destId="{97E8B4D0-67E2-0847-AADB-0219A7770AF9}" srcOrd="1" destOrd="0" presId="urn:microsoft.com/office/officeart/2005/8/layout/list1"/>
    <dgm:cxn modelId="{251BF821-B00E-D44F-BC66-E69DCE24020D}" type="presParOf" srcId="{749E7050-2500-6B40-BA3D-49994D3EF907}" destId="{42B36857-ED8C-7443-A4F2-583FF44AE0D5}" srcOrd="1" destOrd="0" presId="urn:microsoft.com/office/officeart/2005/8/layout/list1"/>
    <dgm:cxn modelId="{17A109EA-91DA-214C-803C-4E58FFACBF28}" type="presParOf" srcId="{749E7050-2500-6B40-BA3D-49994D3EF907}" destId="{31004940-79A0-484A-978C-02EFE4273BF3}" srcOrd="2" destOrd="0" presId="urn:microsoft.com/office/officeart/2005/8/layout/list1"/>
    <dgm:cxn modelId="{E91580F3-AADF-6344-BA72-AD08D3609E66}" type="presParOf" srcId="{749E7050-2500-6B40-BA3D-49994D3EF907}" destId="{61F24FB9-F280-904C-BDA5-1B4A294BDC5B}" srcOrd="3" destOrd="0" presId="urn:microsoft.com/office/officeart/2005/8/layout/list1"/>
    <dgm:cxn modelId="{339E0946-4A09-A74A-8BD9-3A27FF041F2E}" type="presParOf" srcId="{749E7050-2500-6B40-BA3D-49994D3EF907}" destId="{3B53C346-4124-534D-9A0C-05D36897FB0B}" srcOrd="4" destOrd="0" presId="urn:microsoft.com/office/officeart/2005/8/layout/list1"/>
    <dgm:cxn modelId="{26B123E2-E222-A84D-B004-F0CA8064698C}" type="presParOf" srcId="{3B53C346-4124-534D-9A0C-05D36897FB0B}" destId="{A2C657B4-FAB8-234D-B4F4-D96518234CB5}" srcOrd="0" destOrd="0" presId="urn:microsoft.com/office/officeart/2005/8/layout/list1"/>
    <dgm:cxn modelId="{ED9A4F30-937C-BB47-B781-0A7DA847D780}" type="presParOf" srcId="{3B53C346-4124-534D-9A0C-05D36897FB0B}" destId="{DA5F7F6E-A601-2F4A-8F7C-2F81569CFFF9}" srcOrd="1" destOrd="0" presId="urn:microsoft.com/office/officeart/2005/8/layout/list1"/>
    <dgm:cxn modelId="{8C323A03-868D-004C-B0A3-E06D6C5A8AB5}" type="presParOf" srcId="{749E7050-2500-6B40-BA3D-49994D3EF907}" destId="{DB962A5D-8973-5E45-8182-FF6FC0C43745}" srcOrd="5" destOrd="0" presId="urn:microsoft.com/office/officeart/2005/8/layout/list1"/>
    <dgm:cxn modelId="{FD53FF86-34F0-D041-A1EB-19C8740229A7}" type="presParOf" srcId="{749E7050-2500-6B40-BA3D-49994D3EF907}" destId="{527D0CAA-6D0F-2242-8E2D-12A9223AEB18}" srcOrd="6" destOrd="0" presId="urn:microsoft.com/office/officeart/2005/8/layout/list1"/>
    <dgm:cxn modelId="{B781F64B-F384-AD42-889A-0AE3D3878895}" type="presParOf" srcId="{749E7050-2500-6B40-BA3D-49994D3EF907}" destId="{E9AF7964-780C-5A41-B90C-3DD09503E34E}" srcOrd="7" destOrd="0" presId="urn:microsoft.com/office/officeart/2005/8/layout/list1"/>
    <dgm:cxn modelId="{52489642-6E7F-294F-94A6-F7539DA90722}" type="presParOf" srcId="{749E7050-2500-6B40-BA3D-49994D3EF907}" destId="{02A1C9C6-F482-DD4E-8379-06D6AC5F8144}" srcOrd="8" destOrd="0" presId="urn:microsoft.com/office/officeart/2005/8/layout/list1"/>
    <dgm:cxn modelId="{6AF9516A-BEDC-8744-902A-ED9EFC9FDDAC}" type="presParOf" srcId="{02A1C9C6-F482-DD4E-8379-06D6AC5F8144}" destId="{BCFC9534-7C09-1E48-9B48-AE35AB0CEEBC}" srcOrd="0" destOrd="0" presId="urn:microsoft.com/office/officeart/2005/8/layout/list1"/>
    <dgm:cxn modelId="{401A2C45-1C73-0446-9846-3CBFAA5B018C}" type="presParOf" srcId="{02A1C9C6-F482-DD4E-8379-06D6AC5F8144}" destId="{6288F20A-2C4E-BB46-8839-A1A64F516FAA}" srcOrd="1" destOrd="0" presId="urn:microsoft.com/office/officeart/2005/8/layout/list1"/>
    <dgm:cxn modelId="{E611D23E-3AFF-DE46-A240-B7C9CC761086}" type="presParOf" srcId="{749E7050-2500-6B40-BA3D-49994D3EF907}" destId="{363BFCAC-C4B7-1B46-81DE-E385C556C32F}" srcOrd="9" destOrd="0" presId="urn:microsoft.com/office/officeart/2005/8/layout/list1"/>
    <dgm:cxn modelId="{40D588A5-260E-F840-9A94-B9CE94BB864A}" type="presParOf" srcId="{749E7050-2500-6B40-BA3D-49994D3EF907}" destId="{5D02DB97-59E7-1345-ACD1-F0774009FC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585339-62CD-42F1-A390-16C554F5E4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5E8F6D-2118-4F2B-A0FB-8028FBB3A050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www.Youtube.com</a:t>
          </a:r>
          <a:endParaRPr lang="en-US"/>
        </a:p>
      </dgm:t>
    </dgm:pt>
    <dgm:pt modelId="{BF37257C-24EC-46D3-A1ED-3591D50B9F5D}" type="parTrans" cxnId="{E432BDA5-BBAB-4D7C-9F66-05FE5FB163F8}">
      <dgm:prSet/>
      <dgm:spPr/>
      <dgm:t>
        <a:bodyPr/>
        <a:lstStyle/>
        <a:p>
          <a:endParaRPr lang="en-US"/>
        </a:p>
      </dgm:t>
    </dgm:pt>
    <dgm:pt modelId="{C1DA2084-A9BA-411E-96BA-6C81B32A1B87}" type="sibTrans" cxnId="{E432BDA5-BBAB-4D7C-9F66-05FE5FB163F8}">
      <dgm:prSet/>
      <dgm:spPr/>
      <dgm:t>
        <a:bodyPr/>
        <a:lstStyle/>
        <a:p>
          <a:endParaRPr lang="en-US"/>
        </a:p>
      </dgm:t>
    </dgm:pt>
    <dgm:pt modelId="{A7A4DF16-C0AD-42F9-B080-C6961E6634E5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www.coursera.org</a:t>
          </a:r>
          <a:endParaRPr lang="en-US"/>
        </a:p>
      </dgm:t>
    </dgm:pt>
    <dgm:pt modelId="{868B3D95-C0F3-4530-AF88-2490E373A2B0}" type="parTrans" cxnId="{17A893DD-0211-4C6C-A976-F3AF25ED1288}">
      <dgm:prSet/>
      <dgm:spPr/>
      <dgm:t>
        <a:bodyPr/>
        <a:lstStyle/>
        <a:p>
          <a:endParaRPr lang="en-US"/>
        </a:p>
      </dgm:t>
    </dgm:pt>
    <dgm:pt modelId="{E97880C6-6D14-45E8-A662-CBFCB2CB6D5E}" type="sibTrans" cxnId="{17A893DD-0211-4C6C-A976-F3AF25ED1288}">
      <dgm:prSet/>
      <dgm:spPr/>
      <dgm:t>
        <a:bodyPr/>
        <a:lstStyle/>
        <a:p>
          <a:endParaRPr lang="en-US"/>
        </a:p>
      </dgm:t>
    </dgm:pt>
    <dgm:pt modelId="{2B21575E-B44A-46C1-9B0A-1FC3B1E9CCC8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www.Tabnine.com</a:t>
          </a:r>
          <a:endParaRPr lang="en-US"/>
        </a:p>
      </dgm:t>
    </dgm:pt>
    <dgm:pt modelId="{655CB715-E07B-4C31-8279-CDE32441B029}" type="parTrans" cxnId="{DA3B027E-BF07-432D-91D4-3D7733BE08DD}">
      <dgm:prSet/>
      <dgm:spPr/>
      <dgm:t>
        <a:bodyPr/>
        <a:lstStyle/>
        <a:p>
          <a:endParaRPr lang="en-US"/>
        </a:p>
      </dgm:t>
    </dgm:pt>
    <dgm:pt modelId="{58170927-6F6A-48DC-AA04-8C36AAD8AF81}" type="sibTrans" cxnId="{DA3B027E-BF07-432D-91D4-3D7733BE08DD}">
      <dgm:prSet/>
      <dgm:spPr/>
      <dgm:t>
        <a:bodyPr/>
        <a:lstStyle/>
        <a:p>
          <a:endParaRPr lang="en-US"/>
        </a:p>
      </dgm:t>
    </dgm:pt>
    <dgm:pt modelId="{2E3F41FC-B51F-41DD-B1B2-BFE7407671DB}">
      <dgm:prSet/>
      <dgm:spPr/>
      <dgm:t>
        <a:bodyPr/>
        <a:lstStyle/>
        <a:p>
          <a:r>
            <a:rPr lang="en-IN"/>
            <a:t>Some books</a:t>
          </a:r>
          <a:endParaRPr lang="en-US"/>
        </a:p>
      </dgm:t>
    </dgm:pt>
    <dgm:pt modelId="{1FDAAA8E-C6BE-4A9C-9B39-E1AF2B101B62}" type="parTrans" cxnId="{26180AE5-0BAD-4A46-B72E-D7577FB28E21}">
      <dgm:prSet/>
      <dgm:spPr/>
      <dgm:t>
        <a:bodyPr/>
        <a:lstStyle/>
        <a:p>
          <a:endParaRPr lang="en-US"/>
        </a:p>
      </dgm:t>
    </dgm:pt>
    <dgm:pt modelId="{A8B4C44A-A614-498F-BC75-5CFB0272D75A}" type="sibTrans" cxnId="{26180AE5-0BAD-4A46-B72E-D7577FB28E21}">
      <dgm:prSet/>
      <dgm:spPr/>
      <dgm:t>
        <a:bodyPr/>
        <a:lstStyle/>
        <a:p>
          <a:endParaRPr lang="en-US"/>
        </a:p>
      </dgm:t>
    </dgm:pt>
    <dgm:pt modelId="{8203626D-64C0-AB46-9442-FC20BBD5D799}" type="pres">
      <dgm:prSet presAssocID="{7A585339-62CD-42F1-A390-16C554F5E497}" presName="linear" presStyleCnt="0">
        <dgm:presLayoutVars>
          <dgm:animLvl val="lvl"/>
          <dgm:resizeHandles val="exact"/>
        </dgm:presLayoutVars>
      </dgm:prSet>
      <dgm:spPr/>
    </dgm:pt>
    <dgm:pt modelId="{91D21148-B687-874C-B336-97423BDF447A}" type="pres">
      <dgm:prSet presAssocID="{A85E8F6D-2118-4F2B-A0FB-8028FBB3A0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6D00180-32F7-584F-8E34-8CFA0F2AED7C}" type="pres">
      <dgm:prSet presAssocID="{C1DA2084-A9BA-411E-96BA-6C81B32A1B87}" presName="spacer" presStyleCnt="0"/>
      <dgm:spPr/>
    </dgm:pt>
    <dgm:pt modelId="{A8FC8F5B-1926-9C4D-ACB7-43132CF30E5B}" type="pres">
      <dgm:prSet presAssocID="{A7A4DF16-C0AD-42F9-B080-C6961E6634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C053A6-9306-0C4F-8AC5-E45F47CE4000}" type="pres">
      <dgm:prSet presAssocID="{E97880C6-6D14-45E8-A662-CBFCB2CB6D5E}" presName="spacer" presStyleCnt="0"/>
      <dgm:spPr/>
    </dgm:pt>
    <dgm:pt modelId="{CDAC17D1-6C34-D548-946A-C72FD51FC78D}" type="pres">
      <dgm:prSet presAssocID="{2B21575E-B44A-46C1-9B0A-1FC3B1E9CC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4F64C8-A966-8445-BDD9-5CB7A46A0297}" type="pres">
      <dgm:prSet presAssocID="{58170927-6F6A-48DC-AA04-8C36AAD8AF81}" presName="spacer" presStyleCnt="0"/>
      <dgm:spPr/>
    </dgm:pt>
    <dgm:pt modelId="{3B3470BA-ADEA-2541-85AF-E4C62C72B2DD}" type="pres">
      <dgm:prSet presAssocID="{2E3F41FC-B51F-41DD-B1B2-BFE7407671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DE1E08-11BF-B64A-A509-F8D04DCA953F}" type="presOf" srcId="{A85E8F6D-2118-4F2B-A0FB-8028FBB3A050}" destId="{91D21148-B687-874C-B336-97423BDF447A}" srcOrd="0" destOrd="0" presId="urn:microsoft.com/office/officeart/2005/8/layout/vList2"/>
    <dgm:cxn modelId="{FD149248-B3D7-CD44-8761-DEEEC2806957}" type="presOf" srcId="{7A585339-62CD-42F1-A390-16C554F5E497}" destId="{8203626D-64C0-AB46-9442-FC20BBD5D799}" srcOrd="0" destOrd="0" presId="urn:microsoft.com/office/officeart/2005/8/layout/vList2"/>
    <dgm:cxn modelId="{DA3B027E-BF07-432D-91D4-3D7733BE08DD}" srcId="{7A585339-62CD-42F1-A390-16C554F5E497}" destId="{2B21575E-B44A-46C1-9B0A-1FC3B1E9CCC8}" srcOrd="2" destOrd="0" parTransId="{655CB715-E07B-4C31-8279-CDE32441B029}" sibTransId="{58170927-6F6A-48DC-AA04-8C36AAD8AF81}"/>
    <dgm:cxn modelId="{07AFE285-BF84-A646-934B-C965562478D0}" type="presOf" srcId="{A7A4DF16-C0AD-42F9-B080-C6961E6634E5}" destId="{A8FC8F5B-1926-9C4D-ACB7-43132CF30E5B}" srcOrd="0" destOrd="0" presId="urn:microsoft.com/office/officeart/2005/8/layout/vList2"/>
    <dgm:cxn modelId="{E432BDA5-BBAB-4D7C-9F66-05FE5FB163F8}" srcId="{7A585339-62CD-42F1-A390-16C554F5E497}" destId="{A85E8F6D-2118-4F2B-A0FB-8028FBB3A050}" srcOrd="0" destOrd="0" parTransId="{BF37257C-24EC-46D3-A1ED-3591D50B9F5D}" sibTransId="{C1DA2084-A9BA-411E-96BA-6C81B32A1B87}"/>
    <dgm:cxn modelId="{E7E11EC8-D0E6-514B-870B-D667394E9E49}" type="presOf" srcId="{2B21575E-B44A-46C1-9B0A-1FC3B1E9CCC8}" destId="{CDAC17D1-6C34-D548-946A-C72FD51FC78D}" srcOrd="0" destOrd="0" presId="urn:microsoft.com/office/officeart/2005/8/layout/vList2"/>
    <dgm:cxn modelId="{17A893DD-0211-4C6C-A976-F3AF25ED1288}" srcId="{7A585339-62CD-42F1-A390-16C554F5E497}" destId="{A7A4DF16-C0AD-42F9-B080-C6961E6634E5}" srcOrd="1" destOrd="0" parTransId="{868B3D95-C0F3-4530-AF88-2490E373A2B0}" sibTransId="{E97880C6-6D14-45E8-A662-CBFCB2CB6D5E}"/>
    <dgm:cxn modelId="{26180AE5-0BAD-4A46-B72E-D7577FB28E21}" srcId="{7A585339-62CD-42F1-A390-16C554F5E497}" destId="{2E3F41FC-B51F-41DD-B1B2-BFE7407671DB}" srcOrd="3" destOrd="0" parTransId="{1FDAAA8E-C6BE-4A9C-9B39-E1AF2B101B62}" sibTransId="{A8B4C44A-A614-498F-BC75-5CFB0272D75A}"/>
    <dgm:cxn modelId="{A9E089FF-A712-CD42-B63C-A975C9C8D730}" type="presOf" srcId="{2E3F41FC-B51F-41DD-B1B2-BFE7407671DB}" destId="{3B3470BA-ADEA-2541-85AF-E4C62C72B2DD}" srcOrd="0" destOrd="0" presId="urn:microsoft.com/office/officeart/2005/8/layout/vList2"/>
    <dgm:cxn modelId="{1E8DB5FE-047D-EF43-8DB1-01EB40311397}" type="presParOf" srcId="{8203626D-64C0-AB46-9442-FC20BBD5D799}" destId="{91D21148-B687-874C-B336-97423BDF447A}" srcOrd="0" destOrd="0" presId="urn:microsoft.com/office/officeart/2005/8/layout/vList2"/>
    <dgm:cxn modelId="{72D3C540-B31C-CD4A-8EEC-33DC399B2920}" type="presParOf" srcId="{8203626D-64C0-AB46-9442-FC20BBD5D799}" destId="{F6D00180-32F7-584F-8E34-8CFA0F2AED7C}" srcOrd="1" destOrd="0" presId="urn:microsoft.com/office/officeart/2005/8/layout/vList2"/>
    <dgm:cxn modelId="{074C7787-4BFF-B14F-A414-F5177685531D}" type="presParOf" srcId="{8203626D-64C0-AB46-9442-FC20BBD5D799}" destId="{A8FC8F5B-1926-9C4D-ACB7-43132CF30E5B}" srcOrd="2" destOrd="0" presId="urn:microsoft.com/office/officeart/2005/8/layout/vList2"/>
    <dgm:cxn modelId="{74FCEC42-365B-D34F-9A69-34A1551D882B}" type="presParOf" srcId="{8203626D-64C0-AB46-9442-FC20BBD5D799}" destId="{EFC053A6-9306-0C4F-8AC5-E45F47CE4000}" srcOrd="3" destOrd="0" presId="urn:microsoft.com/office/officeart/2005/8/layout/vList2"/>
    <dgm:cxn modelId="{B5AA325A-A0C8-564D-9817-640A7BB8E626}" type="presParOf" srcId="{8203626D-64C0-AB46-9442-FC20BBD5D799}" destId="{CDAC17D1-6C34-D548-946A-C72FD51FC78D}" srcOrd="4" destOrd="0" presId="urn:microsoft.com/office/officeart/2005/8/layout/vList2"/>
    <dgm:cxn modelId="{2E07E5E7-DEBA-A146-A075-485767CC99A3}" type="presParOf" srcId="{8203626D-64C0-AB46-9442-FC20BBD5D799}" destId="{7F4F64C8-A966-8445-BDD9-5CB7A46A0297}" srcOrd="5" destOrd="0" presId="urn:microsoft.com/office/officeart/2005/8/layout/vList2"/>
    <dgm:cxn modelId="{CDB39765-36E9-3F48-BB4C-2D8573D0B46D}" type="presParOf" srcId="{8203626D-64C0-AB46-9442-FC20BBD5D799}" destId="{3B3470BA-ADEA-2541-85AF-E4C62C72B2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D6949-73DF-44BB-8688-A8EF11BBF67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6C5A1F-ED24-4099-94CB-26A5CADF5A86}">
      <dgm:prSet/>
      <dgm:spPr/>
      <dgm:t>
        <a:bodyPr/>
        <a:lstStyle/>
        <a:p>
          <a:r>
            <a:rPr lang="en-US"/>
            <a:t>Customer can view/search products without login</a:t>
          </a:r>
        </a:p>
      </dgm:t>
    </dgm:pt>
    <dgm:pt modelId="{03DC54AB-3885-49CC-BA59-E26017E3AC79}" type="parTrans" cxnId="{FE193181-9F63-46B0-AE73-D2103CBB567E}">
      <dgm:prSet/>
      <dgm:spPr/>
      <dgm:t>
        <a:bodyPr/>
        <a:lstStyle/>
        <a:p>
          <a:endParaRPr lang="en-US"/>
        </a:p>
      </dgm:t>
    </dgm:pt>
    <dgm:pt modelId="{24C3CC29-7756-4A8D-AE55-980755D983D2}" type="sibTrans" cxnId="{FE193181-9F63-46B0-AE73-D2103CBB567E}">
      <dgm:prSet/>
      <dgm:spPr/>
      <dgm:t>
        <a:bodyPr/>
        <a:lstStyle/>
        <a:p>
          <a:endParaRPr lang="en-US"/>
        </a:p>
      </dgm:t>
    </dgm:pt>
    <dgm:pt modelId="{3331C28F-ABBF-4153-8329-7EB00B61E655}">
      <dgm:prSet/>
      <dgm:spPr/>
      <dgm:t>
        <a:bodyPr/>
        <a:lstStyle/>
        <a:p>
          <a:r>
            <a:rPr lang="en-US"/>
            <a:t>Here customer can choose the size of the shoes which he is willing to buy</a:t>
          </a:r>
        </a:p>
      </dgm:t>
    </dgm:pt>
    <dgm:pt modelId="{AE1D1CCF-C2CD-4046-AE4D-DED43CBB8330}" type="parTrans" cxnId="{2144DF83-DD1B-4069-8F09-204E0E5C2B5F}">
      <dgm:prSet/>
      <dgm:spPr/>
      <dgm:t>
        <a:bodyPr/>
        <a:lstStyle/>
        <a:p>
          <a:endParaRPr lang="en-US"/>
        </a:p>
      </dgm:t>
    </dgm:pt>
    <dgm:pt modelId="{E8EF1534-4071-4E70-859C-F960333CD07F}" type="sibTrans" cxnId="{2144DF83-DD1B-4069-8F09-204E0E5C2B5F}">
      <dgm:prSet/>
      <dgm:spPr/>
      <dgm:t>
        <a:bodyPr/>
        <a:lstStyle/>
        <a:p>
          <a:endParaRPr lang="en-US"/>
        </a:p>
      </dgm:t>
    </dgm:pt>
    <dgm:pt modelId="{3BC6CE73-F57F-4951-8E39-CEC35D0AD225}">
      <dgm:prSet/>
      <dgm:spPr/>
      <dgm:t>
        <a:bodyPr/>
        <a:lstStyle/>
        <a:p>
          <a:r>
            <a:rPr lang="en-US"/>
            <a:t>There is a checkout page where he/she needs to add their details like name, phone no., address details.</a:t>
          </a:r>
        </a:p>
      </dgm:t>
    </dgm:pt>
    <dgm:pt modelId="{C7AB03D3-6675-47F5-992D-086820D5454D}" type="parTrans" cxnId="{943CAA75-B5E2-465F-903A-0BAAB590EAB1}">
      <dgm:prSet/>
      <dgm:spPr/>
      <dgm:t>
        <a:bodyPr/>
        <a:lstStyle/>
        <a:p>
          <a:endParaRPr lang="en-US"/>
        </a:p>
      </dgm:t>
    </dgm:pt>
    <dgm:pt modelId="{CB5CC14A-E695-45BF-A0D9-27B433842208}" type="sibTrans" cxnId="{943CAA75-B5E2-465F-903A-0BAAB590EAB1}">
      <dgm:prSet/>
      <dgm:spPr/>
      <dgm:t>
        <a:bodyPr/>
        <a:lstStyle/>
        <a:p>
          <a:endParaRPr lang="en-US"/>
        </a:p>
      </dgm:t>
    </dgm:pt>
    <dgm:pt modelId="{A09517C0-50A0-4CFB-A53E-0DE12D2A86F3}">
      <dgm:prSet/>
      <dgm:spPr/>
      <dgm:t>
        <a:bodyPr/>
        <a:lstStyle/>
        <a:p>
          <a:r>
            <a:rPr lang="en-US"/>
            <a:t>The user can also choose which color he/she wants to buy</a:t>
          </a:r>
        </a:p>
      </dgm:t>
    </dgm:pt>
    <dgm:pt modelId="{256451A5-C9C1-4675-A291-16361F71D2DB}" type="parTrans" cxnId="{F6C2AED9-D06B-404B-8FA3-E83B20EDFB22}">
      <dgm:prSet/>
      <dgm:spPr/>
      <dgm:t>
        <a:bodyPr/>
        <a:lstStyle/>
        <a:p>
          <a:endParaRPr lang="en-US"/>
        </a:p>
      </dgm:t>
    </dgm:pt>
    <dgm:pt modelId="{63A66DF7-300F-4A90-932B-CDAD12CD7823}" type="sibTrans" cxnId="{F6C2AED9-D06B-404B-8FA3-E83B20EDFB22}">
      <dgm:prSet/>
      <dgm:spPr/>
      <dgm:t>
        <a:bodyPr/>
        <a:lstStyle/>
        <a:p>
          <a:endParaRPr lang="en-US"/>
        </a:p>
      </dgm:t>
    </dgm:pt>
    <dgm:pt modelId="{77952805-93C9-A943-BE57-6A104F481DF8}" type="pres">
      <dgm:prSet presAssocID="{D9DD6949-73DF-44BB-8688-A8EF11BBF67E}" presName="linear" presStyleCnt="0">
        <dgm:presLayoutVars>
          <dgm:animLvl val="lvl"/>
          <dgm:resizeHandles val="exact"/>
        </dgm:presLayoutVars>
      </dgm:prSet>
      <dgm:spPr/>
    </dgm:pt>
    <dgm:pt modelId="{BF15FD0F-E8DB-DA48-8FDB-ECC7ECF7090B}" type="pres">
      <dgm:prSet presAssocID="{906C5A1F-ED24-4099-94CB-26A5CADF5A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26D475-CE36-8B44-81AD-A21F39151469}" type="pres">
      <dgm:prSet presAssocID="{24C3CC29-7756-4A8D-AE55-980755D983D2}" presName="spacer" presStyleCnt="0"/>
      <dgm:spPr/>
    </dgm:pt>
    <dgm:pt modelId="{C0D4A34D-58DF-FE4C-A878-E34D5C3B302F}" type="pres">
      <dgm:prSet presAssocID="{3331C28F-ABBF-4153-8329-7EB00B61E6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BA1A93-8591-6346-8E3E-F2B22F2A9A74}" type="pres">
      <dgm:prSet presAssocID="{E8EF1534-4071-4E70-859C-F960333CD07F}" presName="spacer" presStyleCnt="0"/>
      <dgm:spPr/>
    </dgm:pt>
    <dgm:pt modelId="{278253DF-0ECE-DD4D-A1A2-05C578A6EFD7}" type="pres">
      <dgm:prSet presAssocID="{3BC6CE73-F57F-4951-8E39-CEC35D0AD2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51277E-96AD-184C-876B-08516A5B8B49}" type="pres">
      <dgm:prSet presAssocID="{CB5CC14A-E695-45BF-A0D9-27B433842208}" presName="spacer" presStyleCnt="0"/>
      <dgm:spPr/>
    </dgm:pt>
    <dgm:pt modelId="{79B604E5-D3C7-044B-8F15-EF95EF6674EA}" type="pres">
      <dgm:prSet presAssocID="{A09517C0-50A0-4CFB-A53E-0DE12D2A86F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904A46-41D9-BC4A-9332-DEE7617B3460}" type="presOf" srcId="{906C5A1F-ED24-4099-94CB-26A5CADF5A86}" destId="{BF15FD0F-E8DB-DA48-8FDB-ECC7ECF7090B}" srcOrd="0" destOrd="0" presId="urn:microsoft.com/office/officeart/2005/8/layout/vList2"/>
    <dgm:cxn modelId="{943CAA75-B5E2-465F-903A-0BAAB590EAB1}" srcId="{D9DD6949-73DF-44BB-8688-A8EF11BBF67E}" destId="{3BC6CE73-F57F-4951-8E39-CEC35D0AD225}" srcOrd="2" destOrd="0" parTransId="{C7AB03D3-6675-47F5-992D-086820D5454D}" sibTransId="{CB5CC14A-E695-45BF-A0D9-27B433842208}"/>
    <dgm:cxn modelId="{FE193181-9F63-46B0-AE73-D2103CBB567E}" srcId="{D9DD6949-73DF-44BB-8688-A8EF11BBF67E}" destId="{906C5A1F-ED24-4099-94CB-26A5CADF5A86}" srcOrd="0" destOrd="0" parTransId="{03DC54AB-3885-49CC-BA59-E26017E3AC79}" sibTransId="{24C3CC29-7756-4A8D-AE55-980755D983D2}"/>
    <dgm:cxn modelId="{15FBBE81-A393-6349-9D4E-AC12FB97B5DD}" type="presOf" srcId="{3BC6CE73-F57F-4951-8E39-CEC35D0AD225}" destId="{278253DF-0ECE-DD4D-A1A2-05C578A6EFD7}" srcOrd="0" destOrd="0" presId="urn:microsoft.com/office/officeart/2005/8/layout/vList2"/>
    <dgm:cxn modelId="{2144DF83-DD1B-4069-8F09-204E0E5C2B5F}" srcId="{D9DD6949-73DF-44BB-8688-A8EF11BBF67E}" destId="{3331C28F-ABBF-4153-8329-7EB00B61E655}" srcOrd="1" destOrd="0" parTransId="{AE1D1CCF-C2CD-4046-AE4D-DED43CBB8330}" sibTransId="{E8EF1534-4071-4E70-859C-F960333CD07F}"/>
    <dgm:cxn modelId="{5604D5AB-B507-904B-BB3D-D05DBF76B9C4}" type="presOf" srcId="{D9DD6949-73DF-44BB-8688-A8EF11BBF67E}" destId="{77952805-93C9-A943-BE57-6A104F481DF8}" srcOrd="0" destOrd="0" presId="urn:microsoft.com/office/officeart/2005/8/layout/vList2"/>
    <dgm:cxn modelId="{F6C2AED9-D06B-404B-8FA3-E83B20EDFB22}" srcId="{D9DD6949-73DF-44BB-8688-A8EF11BBF67E}" destId="{A09517C0-50A0-4CFB-A53E-0DE12D2A86F3}" srcOrd="3" destOrd="0" parTransId="{256451A5-C9C1-4675-A291-16361F71D2DB}" sibTransId="{63A66DF7-300F-4A90-932B-CDAD12CD7823}"/>
    <dgm:cxn modelId="{D0E6A1DB-753B-6442-851C-E65A47282862}" type="presOf" srcId="{3331C28F-ABBF-4153-8329-7EB00B61E655}" destId="{C0D4A34D-58DF-FE4C-A878-E34D5C3B302F}" srcOrd="0" destOrd="0" presId="urn:microsoft.com/office/officeart/2005/8/layout/vList2"/>
    <dgm:cxn modelId="{5688F3EC-32EC-2E45-B9E2-2BB460D95CB8}" type="presOf" srcId="{A09517C0-50A0-4CFB-A53E-0DE12D2A86F3}" destId="{79B604E5-D3C7-044B-8F15-EF95EF6674EA}" srcOrd="0" destOrd="0" presId="urn:microsoft.com/office/officeart/2005/8/layout/vList2"/>
    <dgm:cxn modelId="{AB7880A6-AEB6-F542-A3F7-5145B2B3DFB3}" type="presParOf" srcId="{77952805-93C9-A943-BE57-6A104F481DF8}" destId="{BF15FD0F-E8DB-DA48-8FDB-ECC7ECF7090B}" srcOrd="0" destOrd="0" presId="urn:microsoft.com/office/officeart/2005/8/layout/vList2"/>
    <dgm:cxn modelId="{800BB161-8784-9044-9B9A-4DABC2C3151D}" type="presParOf" srcId="{77952805-93C9-A943-BE57-6A104F481DF8}" destId="{1C26D475-CE36-8B44-81AD-A21F39151469}" srcOrd="1" destOrd="0" presId="urn:microsoft.com/office/officeart/2005/8/layout/vList2"/>
    <dgm:cxn modelId="{5629C8F0-52F6-7543-BAC9-7A1F694853D9}" type="presParOf" srcId="{77952805-93C9-A943-BE57-6A104F481DF8}" destId="{C0D4A34D-58DF-FE4C-A878-E34D5C3B302F}" srcOrd="2" destOrd="0" presId="urn:microsoft.com/office/officeart/2005/8/layout/vList2"/>
    <dgm:cxn modelId="{0D1DE3DC-89B8-2A4B-B7CB-78F579B33F12}" type="presParOf" srcId="{77952805-93C9-A943-BE57-6A104F481DF8}" destId="{DABA1A93-8591-6346-8E3E-F2B22F2A9A74}" srcOrd="3" destOrd="0" presId="urn:microsoft.com/office/officeart/2005/8/layout/vList2"/>
    <dgm:cxn modelId="{2390C53F-BC89-B948-BD46-9EE67357355E}" type="presParOf" srcId="{77952805-93C9-A943-BE57-6A104F481DF8}" destId="{278253DF-0ECE-DD4D-A1A2-05C578A6EFD7}" srcOrd="4" destOrd="0" presId="urn:microsoft.com/office/officeart/2005/8/layout/vList2"/>
    <dgm:cxn modelId="{D109927B-7FE8-904D-8C05-750FF037B1DE}" type="presParOf" srcId="{77952805-93C9-A943-BE57-6A104F481DF8}" destId="{C951277E-96AD-184C-876B-08516A5B8B49}" srcOrd="5" destOrd="0" presId="urn:microsoft.com/office/officeart/2005/8/layout/vList2"/>
    <dgm:cxn modelId="{17DDA02C-1CC1-5344-B177-864828486047}" type="presParOf" srcId="{77952805-93C9-A943-BE57-6A104F481DF8}" destId="{79B604E5-D3C7-044B-8F15-EF95EF6674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04940-79A0-484A-978C-02EFE4273BF3}">
      <dsp:nvSpPr>
        <dsp:cNvPr id="0" name=""/>
        <dsp:cNvSpPr/>
      </dsp:nvSpPr>
      <dsp:spPr>
        <a:xfrm>
          <a:off x="0" y="1295265"/>
          <a:ext cx="588629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8B4D0-67E2-0847-AADB-0219A7770AF9}">
      <dsp:nvSpPr>
        <dsp:cNvPr id="0" name=""/>
        <dsp:cNvSpPr/>
      </dsp:nvSpPr>
      <dsp:spPr>
        <a:xfrm>
          <a:off x="294314" y="955785"/>
          <a:ext cx="4120403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Students</a:t>
          </a:r>
        </a:p>
      </dsp:txBody>
      <dsp:txXfrm>
        <a:off x="327458" y="988929"/>
        <a:ext cx="4054115" cy="612672"/>
      </dsp:txXfrm>
    </dsp:sp>
    <dsp:sp modelId="{527D0CAA-6D0F-2242-8E2D-12A9223AEB18}">
      <dsp:nvSpPr>
        <dsp:cNvPr id="0" name=""/>
        <dsp:cNvSpPr/>
      </dsp:nvSpPr>
      <dsp:spPr>
        <a:xfrm>
          <a:off x="0" y="2338545"/>
          <a:ext cx="588629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F7F6E-A601-2F4A-8F7C-2F81569CFFF9}">
      <dsp:nvSpPr>
        <dsp:cNvPr id="0" name=""/>
        <dsp:cNvSpPr/>
      </dsp:nvSpPr>
      <dsp:spPr>
        <a:xfrm>
          <a:off x="294314" y="1999065"/>
          <a:ext cx="4120403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Teenagers</a:t>
          </a:r>
        </a:p>
      </dsp:txBody>
      <dsp:txXfrm>
        <a:off x="327458" y="2032209"/>
        <a:ext cx="4054115" cy="612672"/>
      </dsp:txXfrm>
    </dsp:sp>
    <dsp:sp modelId="{5D02DB97-59E7-1345-ACD1-F0774009FC2C}">
      <dsp:nvSpPr>
        <dsp:cNvPr id="0" name=""/>
        <dsp:cNvSpPr/>
      </dsp:nvSpPr>
      <dsp:spPr>
        <a:xfrm>
          <a:off x="0" y="3381825"/>
          <a:ext cx="588629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8F20A-2C4E-BB46-8839-A1A64F516FAA}">
      <dsp:nvSpPr>
        <dsp:cNvPr id="0" name=""/>
        <dsp:cNvSpPr/>
      </dsp:nvSpPr>
      <dsp:spPr>
        <a:xfrm>
          <a:off x="294314" y="3042345"/>
          <a:ext cx="4120403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41" tIns="0" rIns="15574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People with age like 10-30 yrs.</a:t>
          </a:r>
        </a:p>
      </dsp:txBody>
      <dsp:txXfrm>
        <a:off x="327458" y="3075489"/>
        <a:ext cx="4054115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21148-B687-874C-B336-97423BDF447A}">
      <dsp:nvSpPr>
        <dsp:cNvPr id="0" name=""/>
        <dsp:cNvSpPr/>
      </dsp:nvSpPr>
      <dsp:spPr>
        <a:xfrm>
          <a:off x="0" y="23281"/>
          <a:ext cx="5741533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>
              <a:hlinkClick xmlns:r="http://schemas.openxmlformats.org/officeDocument/2006/relationships" r:id="rId1"/>
            </a:rPr>
            <a:t>www.Youtube.com</a:t>
          </a:r>
          <a:endParaRPr lang="en-US" sz="4900" kern="1200"/>
        </a:p>
      </dsp:txBody>
      <dsp:txXfrm>
        <a:off x="57372" y="80653"/>
        <a:ext cx="5626789" cy="1060520"/>
      </dsp:txXfrm>
    </dsp:sp>
    <dsp:sp modelId="{A8FC8F5B-1926-9C4D-ACB7-43132CF30E5B}">
      <dsp:nvSpPr>
        <dsp:cNvPr id="0" name=""/>
        <dsp:cNvSpPr/>
      </dsp:nvSpPr>
      <dsp:spPr>
        <a:xfrm>
          <a:off x="0" y="1339666"/>
          <a:ext cx="5741533" cy="1175264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>
              <a:hlinkClick xmlns:r="http://schemas.openxmlformats.org/officeDocument/2006/relationships" r:id="rId2"/>
            </a:rPr>
            <a:t>www.coursera.org</a:t>
          </a:r>
          <a:endParaRPr lang="en-US" sz="4900" kern="1200"/>
        </a:p>
      </dsp:txBody>
      <dsp:txXfrm>
        <a:off x="57372" y="1397038"/>
        <a:ext cx="5626789" cy="1060520"/>
      </dsp:txXfrm>
    </dsp:sp>
    <dsp:sp modelId="{CDAC17D1-6C34-D548-946A-C72FD51FC78D}">
      <dsp:nvSpPr>
        <dsp:cNvPr id="0" name=""/>
        <dsp:cNvSpPr/>
      </dsp:nvSpPr>
      <dsp:spPr>
        <a:xfrm>
          <a:off x="0" y="2656051"/>
          <a:ext cx="5741533" cy="1175264"/>
        </a:xfrm>
        <a:prstGeom prst="round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>
              <a:hlinkClick xmlns:r="http://schemas.openxmlformats.org/officeDocument/2006/relationships" r:id="rId3"/>
            </a:rPr>
            <a:t>www.Tabnine.com</a:t>
          </a:r>
          <a:endParaRPr lang="en-US" sz="4900" kern="1200"/>
        </a:p>
      </dsp:txBody>
      <dsp:txXfrm>
        <a:off x="57372" y="2713423"/>
        <a:ext cx="5626789" cy="1060520"/>
      </dsp:txXfrm>
    </dsp:sp>
    <dsp:sp modelId="{3B3470BA-ADEA-2541-85AF-E4C62C72B2DD}">
      <dsp:nvSpPr>
        <dsp:cNvPr id="0" name=""/>
        <dsp:cNvSpPr/>
      </dsp:nvSpPr>
      <dsp:spPr>
        <a:xfrm>
          <a:off x="0" y="3972436"/>
          <a:ext cx="5741533" cy="1175264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Some books</a:t>
          </a:r>
          <a:endParaRPr lang="en-US" sz="4900" kern="1200"/>
        </a:p>
      </dsp:txBody>
      <dsp:txXfrm>
        <a:off x="57372" y="4029808"/>
        <a:ext cx="5626789" cy="1060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5FD0F-E8DB-DA48-8FDB-ECC7ECF7090B}">
      <dsp:nvSpPr>
        <dsp:cNvPr id="0" name=""/>
        <dsp:cNvSpPr/>
      </dsp:nvSpPr>
      <dsp:spPr>
        <a:xfrm>
          <a:off x="0" y="483373"/>
          <a:ext cx="6545199" cy="9136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can view/search products without login</a:t>
          </a:r>
        </a:p>
      </dsp:txBody>
      <dsp:txXfrm>
        <a:off x="44602" y="527975"/>
        <a:ext cx="6455995" cy="824474"/>
      </dsp:txXfrm>
    </dsp:sp>
    <dsp:sp modelId="{C0D4A34D-58DF-FE4C-A878-E34D5C3B302F}">
      <dsp:nvSpPr>
        <dsp:cNvPr id="0" name=""/>
        <dsp:cNvSpPr/>
      </dsp:nvSpPr>
      <dsp:spPr>
        <a:xfrm>
          <a:off x="0" y="1463292"/>
          <a:ext cx="6545199" cy="913678"/>
        </a:xfrm>
        <a:prstGeom prst="round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Here customer can choose the size of the shoes which he is willing to buy</a:t>
          </a:r>
        </a:p>
      </dsp:txBody>
      <dsp:txXfrm>
        <a:off x="44602" y="1507894"/>
        <a:ext cx="6455995" cy="824474"/>
      </dsp:txXfrm>
    </dsp:sp>
    <dsp:sp modelId="{278253DF-0ECE-DD4D-A1A2-05C578A6EFD7}">
      <dsp:nvSpPr>
        <dsp:cNvPr id="0" name=""/>
        <dsp:cNvSpPr/>
      </dsp:nvSpPr>
      <dsp:spPr>
        <a:xfrm>
          <a:off x="0" y="2443211"/>
          <a:ext cx="6545199" cy="913678"/>
        </a:xfrm>
        <a:prstGeom prst="round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is a checkout page where he/she needs to add their details like name, phone no., address details.</a:t>
          </a:r>
        </a:p>
      </dsp:txBody>
      <dsp:txXfrm>
        <a:off x="44602" y="2487813"/>
        <a:ext cx="6455995" cy="824474"/>
      </dsp:txXfrm>
    </dsp:sp>
    <dsp:sp modelId="{79B604E5-D3C7-044B-8F15-EF95EF6674EA}">
      <dsp:nvSpPr>
        <dsp:cNvPr id="0" name=""/>
        <dsp:cNvSpPr/>
      </dsp:nvSpPr>
      <dsp:spPr>
        <a:xfrm>
          <a:off x="0" y="3423129"/>
          <a:ext cx="6545199" cy="913678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user can also choose which color he/she wants to buy</a:t>
          </a:r>
        </a:p>
      </dsp:txBody>
      <dsp:txXfrm>
        <a:off x="44602" y="3467731"/>
        <a:ext cx="6455995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02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2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0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6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4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08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58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6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0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4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06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8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5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6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96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8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CD84E9-1F49-4897-82F8-25249815B8A8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C426C-B75E-4AE6-9D92-9BF94A5C4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4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F313CC0-032F-40D3-BA89-242470E9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860EF3B-C583-574D-B135-5AB78F216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09600"/>
            <a:ext cx="4681873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 .sneakers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D6BBA-862B-FAE5-BC58-19E01C690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142067"/>
            <a:ext cx="4681873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cap="none" dirty="0"/>
              <a:t>Made by :</a:t>
            </a:r>
          </a:p>
          <a:p>
            <a:pPr algn="l"/>
            <a:r>
              <a:rPr lang="en-US" sz="2800" b="1" cap="none" dirty="0"/>
              <a:t>Tanay </a:t>
            </a:r>
            <a:r>
              <a:rPr lang="en-US" sz="2800" b="1" cap="none" dirty="0" err="1"/>
              <a:t>Daga</a:t>
            </a:r>
            <a:endParaRPr lang="en-US" sz="2800" b="1" cap="none" dirty="0"/>
          </a:p>
          <a:p>
            <a:pPr algn="l"/>
            <a:r>
              <a:rPr lang="en-US" sz="2800" b="1" cap="none"/>
              <a:t>(219301390)</a:t>
            </a:r>
            <a:endParaRPr lang="en-US" sz="2800" b="1" cap="non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820A0-B14B-4F1C-8DDA-174AC2B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27" name="Freeform 98">
              <a:extLst>
                <a:ext uri="{FF2B5EF4-FFF2-40B4-BE49-F238E27FC236}">
                  <a16:creationId xmlns:a16="http://schemas.microsoft.com/office/drawing/2014/main" id="{A0B952A8-34E8-46AE-B7EC-D9FB3BF1E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C0821D-1BFC-498C-BEE4-6CE6B6B2C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CAE6635-A640-4DF6-8A57-8989A6B7B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A16D7B4-883D-4B71-A28E-8BDCD687E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72A9B10-2C9E-4DDF-8C99-874229A49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EF75B38-CC94-4DE1-A968-D9E320A92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0E9350D-D958-4D62-8379-58ADFF9545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1CA4590-01F5-4F10-A727-F0EE16FD3E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4D2BBC3-F36B-4D06-BCA7-F71AD66980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AD5E0B-9B13-4228-A23D-83F17DD0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153321-B19E-4FA5-8A22-05A91F2AC4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CB9B077-591C-4298-888F-32BB6D0A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6FAFF7A-3D2E-40E1-961C-C2875D67D3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7AB21FA-AE5F-4714-968F-356DEE791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57826-1C0D-47DD-9B11-E93A32B64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0DC7092-7C59-441C-9840-7163FAB2D6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56E4341-2683-4149-A265-F498A3B79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2D68886-7F13-46BC-9D15-BAF1B45EC3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17C4A21-61C9-400C-B013-440B0338B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DB85B97-7A10-452C-95EB-4CBC73A729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5A1D773-A4DC-4A3D-BB9D-E056BAC3B7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A7184E7-1D5B-4687-8ADC-B776C1EFB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32D3DC5-864B-4B44-9E09-2FE1AD048A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0DB5CCD-3BBF-45CE-B561-4579A82BD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1DD1944-44B9-4A99-A105-7C364538CA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5ACDF35-7550-4E16-9914-613447CC0F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E9C83A-DEB3-4D63-A163-8223B68140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FFC901-4314-4DC8-BCF5-34E1ACC59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ACA1D64-7220-4CB4-9BF1-69B45B4822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565C435-F20D-4ACD-921E-A46F19D67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88848F1-0711-4763-BC8B-76970B5C8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F1F2F9F-1FE7-4945-95B9-09731BE95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D030805-517F-4B88-A49B-B0E89A0A9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51D02D9-7DCC-42F6-BBD4-62F841ED4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B07484-4B4C-4B4E-9841-E455CCF19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183CA18-F3C2-4329-AC85-63B53C6A6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F40AEE3-A69A-4F08-95EC-D4427E246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92C26C7-E36B-4C29-9C8B-963C7C350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A2AB60F-895F-49A6-A514-5EDE49E67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A53213F-862F-474E-9DE6-F06F3F344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D556880-E892-4297-B930-959E868A1F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786BA14-25A0-4244-92EE-40B324E323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4A8FE26-68CA-4ED2-AC18-175CCD385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02032B0-7225-492F-A909-4A5FA8B1C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AA3885E-E420-40C5-8B05-E5167027DD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A973D3B-A048-46C9-8DA7-6792F2F94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BAEE237-4C03-4C0B-9951-EB14A5362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E1D87A6-7BC8-4BD7-A2B9-B64555B75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17DFB34-0FF3-45E0-86D1-14367FD4E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B72F8F4-90B4-4099-B7E7-4F060A017D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9A58548-CA86-4B09-9534-0B9F46F1C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395729B-8C0E-41B8-B3ED-3E25B3289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3910024-5A98-44CB-96D6-6F18BEE2B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71B185B-BD9C-4F33-A1CA-8053DC4F1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D04AC18-163B-4734-89C3-160679520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08A3168-5207-4A96-AF77-4442A6DD4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103104E-3B79-4584-BC67-161734567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AE2661F-465D-44F7-832A-93816854D4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6351CA6-C76B-4C66-9378-C385BBE40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42756B9-0921-4B55-B129-1C794D4FD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37841ED-C77C-4824-BBDB-A4AD5CC4C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4E74C45-8542-46B2-AAA4-974909068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B975665-5AAD-40D4-AC00-1047ED6593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046CFA9-FF2B-4D62-8063-8D68FF480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50C0FC6-86F2-4AAC-9174-25FB83DA6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652921-868F-4CCF-B70C-034DAD2E7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2A55E7D-1C8A-4438-A99F-3ACAC87A7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3610C07-2EF7-4475-AF6C-9CA4C0645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17D69AF-D03D-4514-A534-475B17591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70FDC14-72EE-470D-876E-651741365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BEAC2A8-991D-4B96-ABE3-9A32625B22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4FDD02D-2AD2-4A6C-BBC9-15591F457B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6844DDA-5D96-4DEA-A208-28BBA35901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96F2E86-56F4-4B0C-8D83-55D2865C8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193D075-DE33-4AD6-937B-FC2912872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59EA056-638E-430D-AE76-796F1ED38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D75FB12-06AB-46A1-BFE4-D16F35625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51D4855-B924-45D6-A884-31A6BC963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397D34C-609D-44DB-AFF8-75858A4F31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EA17769-C4B1-4138-875F-A58D5D849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B02E948-8CD2-4C3C-9E5D-262DAC3C9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F8E025EC-8201-4DC5-B858-C2EEA8121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D00349E-7825-4D5D-81A3-6A5FB2D9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B0493F4-7EE3-40BC-9693-4C3011697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5D627BB-BD2B-4E33-837E-94DABD948C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948FD7F-4A95-419F-9592-F1AE43EB3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D13955-7897-45BF-AE8D-F635DE729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D38C1DF-38DA-4D6D-AEDD-F23C53104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618B3C8-757B-4262-8325-56E79801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BC63D8C-C95A-4588-AEC8-83438699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1EBAFC9-1157-4512-A58B-E8DBDCB0E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5C42AD4-0C0A-44F8-BEF5-76D798BB14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2FDF3F-1D8B-4D7F-9713-D2785051C4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E5C02B7-5014-410B-A59B-ABA9017C9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A738C92-C3B6-43D5-A718-230FE5A78A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7FDBFA0-A00A-4C49-A38C-5197E28B1E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62F2930-B81B-47BF-BAB6-6CD862E0AC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DB0E661-1786-4C8B-B4AA-1C46DBB09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AE039B6-9B91-4DF7-B2E1-BEC620E8A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A09B3898-68D4-4032-973C-3297FA2A0B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6FDF469-A729-4C34-9A4E-FC7F50FB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42661BA-C51F-493E-BA84-7E8E02647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CA6BFC1-5596-4F25-8834-B82EC76C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DC0C4EA-8B26-488D-842A-8492C28EF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365199F-3DA2-4ECE-8AA0-B37E7E3AF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F8EAD3C-6628-48E5-A004-B34EFF17E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627E51D-F7F3-432F-B018-3390B0A3E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0A796D9-B9B7-497E-91F4-257D2CCAA2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4E17776-2D77-4801-AFE4-553D807E01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F653420-3C79-432A-9CAB-6A4AEC545B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B4F431F-451E-4136-B596-17B639632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5E18572-BE7A-4234-B454-FD38ABFAE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EB9F985-7C1A-4BFE-A4DC-F35AA0D04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00648B4-39E6-409B-A151-2A6CC6D3C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13A2463-A9F5-45B4-804E-5595FAE42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BF3193A-025E-4BE6-9AD5-D3106F9D7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2832A9B-55E5-494A-A717-3617EDD1F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C0DA7BF-4BD6-46F6-91A1-E38E259FC7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7B5F7E4-8A2A-468D-8EF3-6D7171EBC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6A8F3CE-3B42-4770-8933-7C9BCA91B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224EF38-8522-4A6A-BA96-BAAB1A136C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2B702F4-3A4F-475E-A874-62BA9C76A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BF12728-61DB-4CA7-BFEA-C67E21001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A114F6C-B377-4620-9C72-92D0FA5095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85FB219-37DC-4CBB-BDEF-43EF98EB0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060F2EE-256C-4A23-A980-9C317EA5F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2F37857-F893-4D54-B377-60870C91BC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5DEA293-2202-41FF-B5FE-71F06BAA6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9C59CAC-07BD-4C27-8926-C55E46BD10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80FA13A-0B04-4946-9A24-2701584E2D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88CE1CC-C8B3-470F-9512-B590AF9DE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C1809CD-B912-4E69-A5A5-94EA27B28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B9E3C6C-40C8-4A98-B0AF-C45C414845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BE61EAD-B3F8-4E77-B3B6-0A3374C0F2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303657B-9569-4CB6-A870-F7D678DE6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95E1DFB-B252-4CBC-95A8-D1DC68A185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D7B24AC-E1C7-4A27-BACA-0AE3C159FD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97ECB039-4BBD-4991-8C57-7D90D4A22C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8517C97-1250-4775-B725-2CBD677C3F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C9679D68-007E-47A6-A882-07A8088B5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67BAF92-FB48-468A-B633-46749349E5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875629C-FBE1-4E58-82B5-53DBC3ABD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C29FC6C-B918-40F3-AAAA-1A4F1DFBE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2D55E2D8-4D39-4F44-AAE7-B3B2DDDB5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EF38C89-9B35-40D5-A2EC-AE4FFF1712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5C842FE-0918-4A9A-B4F3-F69C539B3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5A2FDBE-9CE6-41C7-A149-1FC75441C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E76B3FC-2648-4EF2-A363-8AED916B4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57AD43BF-C5AB-4324-B39E-5E3AFC887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1D7FC0CC-E465-4316-A7B6-42441D27D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EF568F1-4905-4D65-8510-683A87097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0779A11-5E9E-4455-8DB7-6BF1F0BA4E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B884067-174C-4C5C-955E-462157D0F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5F0FA8-85D6-4B51-B2A8-027AC28D8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76C2522-4938-48D4-9ACE-F61BC4527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119966D-0585-4354-991F-856ADF670D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931C16B-534C-413B-A404-870528429A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88EA28D-0FC2-4BEA-B3EB-D9DEB3C4F7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1F2052B6-705D-484A-9856-BCC35D311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357007E-5B0B-4BC1-96BB-2F9A55E28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44B8928-2E44-471E-818A-AC5F8B9B1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3F906D0-CE7C-484D-8C11-5011F768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739066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191" name="Freeform 183">
              <a:extLst>
                <a:ext uri="{FF2B5EF4-FFF2-40B4-BE49-F238E27FC236}">
                  <a16:creationId xmlns:a16="http://schemas.microsoft.com/office/drawing/2014/main" id="{0FE191C3-385B-4E2B-ADE9-0FA9E09C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F236ECF-9469-429F-B950-E6274E93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ACFB9B6B-3B4B-406C-A9C4-9E15E8EDA9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185F607-E801-4999-8E05-0C8486DAA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AE80DE6-1860-413C-83A4-3D16C772F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CA67FE0-1324-427A-A3EB-EC0E27E8D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426A4D5-E148-458E-81B7-A67551CC5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5AE534E1-BFC4-4B6F-B4A6-D0331A128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F6D2BC14-55E1-4250-A703-26EAE5BEB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D28FA0B2-4451-4A40-A6A8-B5B2BFFD2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95551A0-FD49-4C51-9936-31AADCF8F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1AA33D7-B8C3-4A4C-B04C-90496559F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C11C7CB-C8A3-4FA2-8919-4BDE08B8C0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04122C9F-7650-4E2A-BBDD-5ED1794298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2331B0F-4B2B-49FF-B210-A548BEE14B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E66A3B2-EAB9-4D0F-8CC6-133C4B8D2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5D255CC-F767-47F3-9B04-0F597091D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E6FFD6E-D10A-4E69-B92A-1C3D4AD900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BAE1242-2228-4493-81B5-F7807B8DA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7A6A8552-686E-44B0-AA9A-9488BB77F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C45C190-42DB-4A86-A102-D04A25E1E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DC2E5DE9-3511-45AE-9F95-710C8211A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3F3C6F6-47A6-4265-878C-5092E93280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82B1F3E7-F618-4E13-9E16-7118C45C7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5E7DF9B-A62B-4C53-A661-B401D7195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EE4847E-481F-4419-AE1F-90DED5344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13E9C09-74A8-40D0-BC37-74CA31F5D0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B0009143-1101-4DF3-B01E-766F9BE63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95E8D24-3C05-4242-92BA-731FDA5AE6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40A7CC8-D93E-41C0-8322-8EF549E1A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0B91F070-941B-4307-9931-156C868BFF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BF90A755-20A8-4274-A4F7-BD624FECF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D87C615-9E34-495E-8406-FAEFC2F845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1A383A9-4CA6-4FAB-9F61-C5E53DBF8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7B6069C-3205-4BBB-ADDF-D85A07E55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8083F5B-DC24-40B3-92D2-BF90631145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1AEA55FF-DDBB-4AA2-ACBD-9A4D56FFC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2E00B1FB-F492-483C-B4D3-893BE48D2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76CFD40-49E1-465A-9B23-F9D980D9A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D63EDB7-C852-43C0-9954-6F2196FAB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16E726A-0F37-45E3-9BDF-42ECAA68F6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29E8E54E-8FB5-4650-AD2D-C65F3F53A9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3018142-C705-4D1B-8C27-83842B8D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4B029D1D-41B1-45D6-8FC5-9EBEEEBD51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238CE0A4-BE74-4418-8DB6-FC0A39102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C5DC5DB6-FAE4-45E0-A0E5-E613B8D7E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FBB2B3B-650C-4D6B-BA13-A71D6CB8C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AA61A363-0BE0-4381-9635-02A60AE9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363EFF4-A1A6-4E57-8128-D13002EAD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44B3004-D3A0-4C95-8618-02CD578CC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8511694-389A-4FA7-950D-D0B63A422C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3CF007D-1A35-4653-994F-C5DC685C4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E268873C-3BA1-4848-8A1E-55D4416950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6F28B5E8-5EF7-40C6-8012-75E3ADCB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C4DD4F11-6920-4398-88A7-0C571FA3F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B87C9D72-9386-43D4-9C27-2B0A676624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903FC60-7B4A-4E8D-B64E-A6570168D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565646A-F4D1-434F-ACCE-BC14E5D049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B5384FB-B917-47C4-9BEF-B81DFEE8C2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03934C7C-17F3-44A9-96A6-AC1E3AFE0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8AF32D4-0DB1-4F6F-8B2B-27519AB902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8FB5CFF-2F83-4320-9CD0-CCD78775EC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C85CC5D7-8944-4B99-92D2-D827AB9C4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55CCF6E-2B52-4B36-872D-542D0CDD7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2D2E4E5-D86C-41AF-B664-F7E077398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1B38EA97-5B13-4977-B58D-0B28E2D8B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CC35DD3-5BF6-4C99-93A1-C0F5ACAB7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A69C8543-88BB-4CDA-8EF5-285068521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091AE30-82E9-4674-9E65-5042AB251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9A3D2800-7BCF-4C76-9CCD-6962D5E5E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2AD91264-05B7-4454-AE8C-BAC45B33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2047D64C-CE38-4EDA-8EA5-8A805D525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A3C33408-5D0E-4DE4-8945-9001979D3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E1AE14B5-3844-4A66-A8BC-CD8538C56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5F78B15A-17F2-474B-A6B5-34B225EBA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114C9FE9-2E7D-466C-978D-713D0A662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82ACEF4-C446-4969-92B5-8649558C27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DDA39D67-86FF-418E-9876-AB14AFD793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2D3BF31F-EEDE-4027-BAE2-CD14B138C5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F37BBBCA-15AD-4E11-813C-E58EE564F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Picture 6" descr="Baby shoes on a blanket">
            <a:extLst>
              <a:ext uri="{FF2B5EF4-FFF2-40B4-BE49-F238E27FC236}">
                <a16:creationId xmlns:a16="http://schemas.microsoft.com/office/drawing/2014/main" id="{1744A56D-5B19-8BD5-F7C8-DDA853BA3E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50" r="1" b="1"/>
          <a:stretch/>
        </p:blipFill>
        <p:spPr>
          <a:xfrm>
            <a:off x="5959325" y="2806240"/>
            <a:ext cx="2902538" cy="290253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323BD-CF71-A244-9738-849A626B77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46" b="-2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18" name="Picture 17" descr="A picture containing indoor, footwear&#10;&#10;Description automatically generated">
            <a:extLst>
              <a:ext uri="{FF2B5EF4-FFF2-40B4-BE49-F238E27FC236}">
                <a16:creationId xmlns:a16="http://schemas.microsoft.com/office/drawing/2014/main" id="{D70EE4FC-C36B-D6E3-0A0A-A98E27C0D0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07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9FDE1-6AC7-EFAB-41F5-5ECD9D3F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/>
              <a:t>BASIC IDEA</a:t>
            </a:r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C29A6-B095-EED2-196F-DFB01965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IN" dirty="0"/>
              <a:t>.sneakers is an ecommerce website where a user can visit the website online and can shop for the shoes he/she is willing to purchase.</a:t>
            </a:r>
          </a:p>
          <a:p>
            <a:r>
              <a:rPr lang="en-IN" dirty="0"/>
              <a:t>Till date many websites are up on the internet which sell footwear for example -VEG NONVEG, AMAZON etc., but we here at .sneakers offers you the best price online</a:t>
            </a:r>
          </a:p>
          <a:p>
            <a:r>
              <a:rPr lang="en-IN" dirty="0"/>
              <a:t>Here a user can subscribe to our newsletters where they can get to know which new article is coming in the market when the sale is going to get start.</a:t>
            </a:r>
          </a:p>
        </p:txBody>
      </p:sp>
    </p:spTree>
    <p:extLst>
      <p:ext uri="{BB962C8B-B14F-4D97-AF65-F5344CB8AC3E}">
        <p14:creationId xmlns:p14="http://schemas.microsoft.com/office/powerpoint/2010/main" val="3889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5CD9B-DBA6-8EC1-3337-C49430E7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Target audience</a:t>
            </a:r>
            <a:endParaRPr lang="en-IN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15AA24-A82A-9738-3C1E-410186C98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180465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133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2387-3AB4-54C2-B16B-87F3E0E4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  Basic REQUIREMENTS</a:t>
            </a:r>
            <a:endParaRPr lang="en-IN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EDDD0FE-68E7-2E38-506B-A37678E50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2" r="47324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5F01-A6C9-5997-7BEF-23E375DE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/>
              <a:t>HTML5</a:t>
            </a:r>
          </a:p>
          <a:p>
            <a:r>
              <a:rPr lang="en-US"/>
              <a:t>CSS</a:t>
            </a:r>
          </a:p>
          <a:p>
            <a:r>
              <a:rPr lang="en-US"/>
              <a:t>JAVASCSRIPT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4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5D32C-0EC0-61CC-2033-00CCB6D6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LEARNING MATERIALS</a:t>
            </a:r>
            <a:endParaRPr lang="en-IN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6DFC50-5D24-20BB-3342-8A1847312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13894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029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DF1E0-BDA6-DC02-C972-DE46F8C7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9571C2-CBE0-4A87-3277-0DE4C4130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840173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475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92AA-E3E4-8E0C-7246-37F690C4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103586"/>
            <a:ext cx="3433713" cy="2822027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5C17D-0E31-9B11-0996-57B688B49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8" r="1229" b="5399"/>
          <a:stretch/>
        </p:blipFill>
        <p:spPr>
          <a:xfrm>
            <a:off x="159326" y="543910"/>
            <a:ext cx="11873348" cy="63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50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d10a4f-eebc-41d0-a767-97164fa5aa1e" xsi:nil="true"/>
    <lcf76f155ced4ddcb4097134ff3c332f xmlns="a7295b8b-cb29-440d-b1d7-aea9ffa421f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97A0743A2864CA160E4EE4C457A91" ma:contentTypeVersion="12" ma:contentTypeDescription="Create a new document." ma:contentTypeScope="" ma:versionID="356193990b622a0f9277c420398946c2">
  <xsd:schema xmlns:xsd="http://www.w3.org/2001/XMLSchema" xmlns:xs="http://www.w3.org/2001/XMLSchema" xmlns:p="http://schemas.microsoft.com/office/2006/metadata/properties" xmlns:ns2="a7295b8b-cb29-440d-b1d7-aea9ffa421f3" xmlns:ns3="59d10a4f-eebc-41d0-a767-97164fa5aa1e" targetNamespace="http://schemas.microsoft.com/office/2006/metadata/properties" ma:root="true" ma:fieldsID="a5e72500f4c17a35b76e0a32525e1086" ns2:_="" ns3:_="">
    <xsd:import namespace="a7295b8b-cb29-440d-b1d7-aea9ffa421f3"/>
    <xsd:import namespace="59d10a4f-eebc-41d0-a767-97164fa5aa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95b8b-cb29-440d-b1d7-aea9ffa42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10a4f-eebc-41d0-a767-97164fa5aa1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096edbe-c6ff-4681-bc2b-7139ca30b78b}" ma:internalName="TaxCatchAll" ma:showField="CatchAllData" ma:web="59d10a4f-eebc-41d0-a767-97164fa5aa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381DDE-23C1-4176-90E2-779B2CB41C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82434-CEE9-414A-A1EA-8F19377E9364}">
  <ds:schemaRefs>
    <ds:schemaRef ds:uri="http://schemas.microsoft.com/office/2006/metadata/properties"/>
    <ds:schemaRef ds:uri="http://schemas.microsoft.com/office/infopath/2007/PartnerControls"/>
    <ds:schemaRef ds:uri="59d10a4f-eebc-41d0-a767-97164fa5aa1e"/>
    <ds:schemaRef ds:uri="a7295b8b-cb29-440d-b1d7-aea9ffa421f3"/>
  </ds:schemaRefs>
</ds:datastoreItem>
</file>

<file path=customXml/itemProps3.xml><?xml version="1.0" encoding="utf-8"?>
<ds:datastoreItem xmlns:ds="http://schemas.openxmlformats.org/officeDocument/2006/customXml" ds:itemID="{466EE588-B425-4FAE-B25E-4819187BF3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295b8b-cb29-440d-b1d7-aea9ffa421f3"/>
    <ds:schemaRef ds:uri="59d10a4f-eebc-41d0-a767-97164fa5aa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{DC5A5F8A-1156-F94C-8A7B-48C19A2DAC40}tf10001058</Template>
  <TotalTime>459</TotalTime>
  <Words>203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 .sneakers</vt:lpstr>
      <vt:lpstr>BASIC IDEA</vt:lpstr>
      <vt:lpstr>Target audience</vt:lpstr>
      <vt:lpstr>  Basic REQUIREMENTS</vt:lpstr>
      <vt:lpstr>LEARNING MATERIALS</vt:lpstr>
      <vt:lpstr>FUNCTIONS</vt:lpstr>
      <vt:lpstr>Home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.sneakers</dc:title>
  <dc:creator>Apoorv.dubey2004@outlook.com</dc:creator>
  <cp:lastModifiedBy>Apoorv.dubey2004@outlook.com</cp:lastModifiedBy>
  <cp:revision>10</cp:revision>
  <dcterms:created xsi:type="dcterms:W3CDTF">2022-06-22T10:49:05Z</dcterms:created>
  <dcterms:modified xsi:type="dcterms:W3CDTF">2023-04-20T20:36:47Z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0x010100FCE97A0743A2864CA160E4EE4C457A91</vt:lpwstr>
  </property>
</Properties>
</file>