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723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627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890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89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194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045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0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1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3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940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418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6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github-harsha63/Grash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-harsha63/Grash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FD4E3-9231-426D-0285-BB98A4E71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00" y="385525"/>
            <a:ext cx="9090476" cy="1495881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AI-Powered Ethical Decision-Making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9C9E6F-BE4B-8B17-565E-AEAE71E8A4B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426272" y="2639962"/>
            <a:ext cx="7943626" cy="33825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Subtitle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 Hackathon Project by Team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Grash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Vemula Harshavardhan Reddy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Roll No: 23B81A6779 - Email: harshavemula55@gmail.com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Hemanth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Roll No: 23B81A6781 - Email: 23b81a6781@cvr.ac.in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K. Ganesh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Roll No: 23B81A6777 - Email: Kasturiganesh456@gmail.com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Rushikesh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Roll No: 23B81A67A0 - Email: rushikeshnangaaji@gmail.com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Srikar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Roll No: 23B81A67B3 - Email: srikarreddytippani@gmail.com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Hackathon Name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Gen-AI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10-03-2025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6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910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193F-860E-A560-2E43-7CE18B0E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73" y="284651"/>
            <a:ext cx="10077557" cy="1325563"/>
          </a:xfrm>
        </p:spPr>
        <p:txBody>
          <a:bodyPr/>
          <a:lstStyle/>
          <a:p>
            <a:r>
              <a:rPr lang="en-US" dirty="0"/>
              <a:t>Challenges &amp; Solutions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D02756-5E8F-0EAB-4AB5-77642F7464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717" y="2265083"/>
            <a:ext cx="6597319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Connecting Flask with AI APIs.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Used the requests library for smooth API calls.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Fetching &amp; displaying random questions.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Used JSON storage &amp; Python functions.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Ensuring seamless UI/UX.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Used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components for better interaction.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Safeguarding user responses.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Used local storage instead of an external DB.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885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441B9-0DA3-2EB5-061F-CCB96CCB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7602283" cy="1455091"/>
          </a:xfrm>
        </p:spPr>
        <p:txBody>
          <a:bodyPr>
            <a:normAutofit/>
          </a:bodyPr>
          <a:lstStyle/>
          <a:p>
            <a:r>
              <a:rPr lang="en-US" dirty="0"/>
              <a:t>Future Enhancements</a:t>
            </a:r>
          </a:p>
        </p:txBody>
      </p:sp>
      <p:grpSp>
        <p:nvGrpSpPr>
          <p:cNvPr id="12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3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B7999-2366-EF9C-BED4-903F7A4D5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7602283" cy="327450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Expand question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user authentication.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 multiple languages.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 AI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Deploy for public access.</a:t>
            </a:r>
          </a:p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08734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8F292-E2F5-82FD-BDAE-A1E952BF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1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3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938AF-F076-1673-4E9C-8588F2DB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Questions?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Contact Us</a:t>
            </a:r>
            <a:r>
              <a:rPr lang="en-US" dirty="0"/>
              <a:t>: grashdsb27@gmail.com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GitHub</a:t>
            </a:r>
            <a:r>
              <a:rPr lang="en-US" dirty="0"/>
              <a:t>: </a:t>
            </a:r>
            <a:r>
              <a:rPr lang="en-US" dirty="0" err="1">
                <a:hlinkClick r:id="rId2"/>
              </a:rPr>
              <a:t>Grash</a:t>
            </a:r>
            <a:r>
              <a:rPr lang="en-US" dirty="0">
                <a:hlinkClick r:id="rId2"/>
              </a:rPr>
              <a:t> Project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Person holding mouse">
            <a:extLst>
              <a:ext uri="{FF2B5EF4-FFF2-40B4-BE49-F238E27FC236}">
                <a16:creationId xmlns:a16="http://schemas.microsoft.com/office/drawing/2014/main" id="{D845686B-FDD3-2B78-936E-7520A96F7E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149" r="20759" b="-1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0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5297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9F19D-76D8-0BEC-B662-A0A8966D3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7602283" cy="1455091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grpSp>
        <p:nvGrpSpPr>
          <p:cNvPr id="33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4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9E88D-032A-E301-149E-0CCA230C7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7602283" cy="327450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/>
              <a:t>What is Our Project?</a:t>
            </a:r>
            <a:r>
              <a:rPr lang="en-US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AI-powered platform for ethical decision-making simulations.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Users face </a:t>
            </a:r>
            <a:r>
              <a:rPr lang="en-US" sz="2000" b="1"/>
              <a:t>10 ethical dilemmas</a:t>
            </a:r>
            <a:r>
              <a:rPr lang="en-US" sz="2000"/>
              <a:t> with two choices.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Choices have </a:t>
            </a:r>
            <a:r>
              <a:rPr lang="en-US" sz="2000" b="1"/>
              <a:t>images &amp; descriptions</a:t>
            </a:r>
            <a:r>
              <a:rPr lang="en-US" sz="200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AI provides feedback based on user responses.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Designed for </a:t>
            </a:r>
            <a:r>
              <a:rPr lang="en-US" sz="2000" b="1"/>
              <a:t>education &amp; self-improvement</a:t>
            </a:r>
            <a:r>
              <a:rPr lang="en-US" sz="2000"/>
              <a:t>.</a:t>
            </a:r>
          </a:p>
          <a:p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4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14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A1380-54CD-4D4F-7530-A5A1D342F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7602283" cy="1455091"/>
          </a:xfrm>
        </p:spPr>
        <p:txBody>
          <a:bodyPr>
            <a:normAutofit/>
          </a:bodyPr>
          <a:lstStyle/>
          <a:p>
            <a:r>
              <a:rPr lang="en-US" dirty="0"/>
              <a:t>Key Features</a:t>
            </a:r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43DA6A64-1828-43E1-A3EB-827FE208D4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717" y="2796427"/>
            <a:ext cx="7602283" cy="32745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Ethical Dilemmas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10 different dilemmas per session.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Interactive Choices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Users select between two options.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Feedback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Generates personalized responses.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User-Friendly UI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Simple and engaging interface.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Educational Purpose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Helps users reflect on ethical reasoning. 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2326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FDE9A-33CE-9A1F-BC20-BD3E436A4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7602283" cy="1455091"/>
          </a:xfrm>
        </p:spPr>
        <p:txBody>
          <a:bodyPr>
            <a:normAutofit/>
          </a:bodyPr>
          <a:lstStyle/>
          <a:p>
            <a:r>
              <a:rPr lang="en-US" dirty="0"/>
              <a:t>How It Works (Part 1)</a:t>
            </a:r>
          </a:p>
        </p:txBody>
      </p:sp>
      <p:grpSp>
        <p:nvGrpSpPr>
          <p:cNvPr id="12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3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4FD197-A871-E91C-6BA1-124BA6135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7602283" cy="327450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/>
              <a:t>Fetch Questions</a:t>
            </a:r>
            <a:r>
              <a:rPr lang="en-US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/>
              <a:t>The frontend fetches </a:t>
            </a:r>
            <a:r>
              <a:rPr lang="en-US" sz="2000" b="1"/>
              <a:t>10 random questions</a:t>
            </a:r>
            <a:r>
              <a:rPr lang="en-US" sz="2000"/>
              <a:t> from the backend.</a:t>
            </a:r>
          </a:p>
          <a:p>
            <a:pPr>
              <a:buFont typeface="+mj-lt"/>
              <a:buAutoNum type="arabicPeriod"/>
            </a:pPr>
            <a:r>
              <a:rPr lang="en-US" b="1"/>
              <a:t>Display Scenarios</a:t>
            </a:r>
            <a:r>
              <a:rPr lang="en-US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/>
              <a:t>Each question includes </a:t>
            </a:r>
            <a:r>
              <a:rPr lang="en-US" sz="2000" b="1"/>
              <a:t>images &amp; descriptions</a:t>
            </a:r>
            <a:r>
              <a:rPr lang="en-US" sz="2000"/>
              <a:t>.</a:t>
            </a:r>
          </a:p>
          <a:p>
            <a:pPr>
              <a:buFont typeface="+mj-lt"/>
              <a:buAutoNum type="arabicPeriod"/>
            </a:pPr>
            <a:r>
              <a:rPr lang="en-US" b="1"/>
              <a:t>User Interaction</a:t>
            </a:r>
            <a:r>
              <a:rPr lang="en-US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/>
              <a:t>Users select an option for each dilemma.</a:t>
            </a:r>
          </a:p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2096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61FA2-C62D-4273-27A5-CD288DFB3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US" dirty="0"/>
              <a:t>How It Works (Part 2)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3" name="Rectangle 1">
            <a:extLst>
              <a:ext uri="{FF2B5EF4-FFF2-40B4-BE49-F238E27FC236}">
                <a16:creationId xmlns:a16="http://schemas.microsoft.com/office/drawing/2014/main" id="{0327378E-E890-8636-91EE-D5D67C7E1B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717" y="2796427"/>
            <a:ext cx="5566263" cy="32745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Submit Responses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Users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submit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their answers after completing 10 dilemmas.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Responses are sent to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Mistral AI / Gemini AI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analysis.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Result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provides feedback &amp; suggestions based on choices.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853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1736-B265-3713-475F-EEB3B0D2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FCED2E-879F-EBB9-B146-ED8CD1C7DD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717" y="3003746"/>
            <a:ext cx="767242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 Walkthrough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the app in the browser.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Answer a few ethical dilemmas.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AI-generated feedback.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Highlights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Smooth UI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 response time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meaningful feedback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81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C9DC-40B9-5FD0-ECE1-B60ABD182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 (Frontend)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C96B30-56C0-E5E1-04F5-E5559AD577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717" y="3188412"/>
            <a:ext cx="5670207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Python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Displays questions, images &amp; descriptions.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Handles user selections &amp; responses.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770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2DD1-C078-F0F7-6832-2F08035D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 (Backend)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A5FE84-5E61-CC48-9B2D-786B408518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717" y="3003746"/>
            <a:ext cx="575920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Flask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Python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Fetches &amp; stores user responses.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Sends data to AI models for feedback.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Returns AI-generated feedback to frontend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645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14D7-530D-C677-F4B1-7F1CEA29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 (AI &amp; Storage)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DC9FB-72DE-61BC-821A-0D1494EF9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 Integration</a:t>
            </a:r>
            <a:r>
              <a:rPr lang="en-US" dirty="0"/>
              <a:t>: Mistral AI / Gemini AI (for ethical analysis).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Storage</a:t>
            </a:r>
            <a:r>
              <a:rPr lang="en-US" dirty="0"/>
              <a:t>: JSON (stores ethical dilemmas &amp; responses).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Version Control</a:t>
            </a:r>
            <a:r>
              <a:rPr lang="en-US" dirty="0"/>
              <a:t>: Git (repository: </a:t>
            </a:r>
            <a:r>
              <a:rPr lang="en-US" dirty="0" err="1">
                <a:hlinkClick r:id="rId2"/>
              </a:rPr>
              <a:t>Grash</a:t>
            </a:r>
            <a:r>
              <a:rPr lang="en-US" dirty="0">
                <a:hlinkClick r:id="rId2"/>
              </a:rPr>
              <a:t> GitHub</a:t>
            </a:r>
            <a:r>
              <a:rPr lang="en-US" dirty="0"/>
              <a:t>).</a:t>
            </a:r>
          </a:p>
          <a:p>
            <a:r>
              <a:rPr lang="en-US" b="1" dirty="0"/>
              <a:t>To run refer </a:t>
            </a:r>
            <a:r>
              <a:rPr lang="en-US" dirty="0"/>
              <a:t>: https://github.com/github-harsha63/Grash/blob/main/README.md</a:t>
            </a:r>
          </a:p>
        </p:txBody>
      </p:sp>
    </p:spTree>
    <p:extLst>
      <p:ext uri="{BB962C8B-B14F-4D97-AF65-F5344CB8AC3E}">
        <p14:creationId xmlns:p14="http://schemas.microsoft.com/office/powerpoint/2010/main" val="3665699196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531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Avenir Next LT Pro Light</vt:lpstr>
      <vt:lpstr>Calibri</vt:lpstr>
      <vt:lpstr>Georgia Pro Semibold</vt:lpstr>
      <vt:lpstr>RocaVTI</vt:lpstr>
      <vt:lpstr>AI-Powered Ethical Decision-Making Simulations</vt:lpstr>
      <vt:lpstr>Project Overview</vt:lpstr>
      <vt:lpstr>Key Features</vt:lpstr>
      <vt:lpstr>How It Works (Part 1)</vt:lpstr>
      <vt:lpstr>How It Works (Part 2)</vt:lpstr>
      <vt:lpstr>Demo</vt:lpstr>
      <vt:lpstr>Tech Stack (Frontend)</vt:lpstr>
      <vt:lpstr>Tech Stack (Backend)</vt:lpstr>
      <vt:lpstr>Tech Stack (AI &amp; Storage)</vt:lpstr>
      <vt:lpstr>Challenges &amp; Solutions</vt:lpstr>
      <vt:lpstr>Future Enhancements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Thrilochan Vemula</dc:creator>
  <cp:lastModifiedBy>Thrilochan Vemula</cp:lastModifiedBy>
  <cp:revision>1</cp:revision>
  <dcterms:created xsi:type="dcterms:W3CDTF">2025-03-10T05:49:47Z</dcterms:created>
  <dcterms:modified xsi:type="dcterms:W3CDTF">2025-03-10T06:14:39Z</dcterms:modified>
</cp:coreProperties>
</file>