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Lst>
  <p:sldIdLst>
    <p:sldId id="265" r:id="rId2"/>
    <p:sldId id="256" r:id="rId3"/>
    <p:sldId id="264" r:id="rId4"/>
    <p:sldId id="270" r:id="rId5"/>
    <p:sldId id="266" r:id="rId6"/>
    <p:sldId id="271" r:id="rId7"/>
    <p:sldId id="269" r:id="rId8"/>
    <p:sldId id="272" r:id="rId9"/>
    <p:sldId id="273" r:id="rId10"/>
    <p:sldId id="259" r:id="rId11"/>
    <p:sldId id="260" r:id="rId12"/>
    <p:sldId id="261" r:id="rId13"/>
    <p:sldId id="262" r:id="rId14"/>
    <p:sldId id="263" r:id="rId15"/>
    <p:sldId id="274" r:id="rId16"/>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Droid Sans" charset="0"/>
        <a:cs typeface="Droid Sans" charset="0"/>
      </a:defRPr>
    </a:lvl1pPr>
    <a:lvl2pPr marL="457200" indent="0" algn="l" defTabSz="914400" eaLnBrk="1" fontAlgn="auto" latinLnBrk="0" hangingPunct="1">
      <a:buNone/>
      <a:defRPr sz="1800" kern="1200">
        <a:solidFill>
          <a:schemeClr val="tx1"/>
        </a:solidFill>
        <a:latin typeface="Droid Sans" charset="0"/>
        <a:ea typeface="Droid Sans" charset="0"/>
        <a:cs typeface="Droid Sans" charset="0"/>
      </a:defRPr>
    </a:lvl2pPr>
    <a:lvl3pPr marL="914400" indent="0" algn="l" defTabSz="914400" eaLnBrk="1" fontAlgn="auto" latinLnBrk="0" hangingPunct="1">
      <a:buNone/>
      <a:defRPr sz="1800" kern="1200">
        <a:solidFill>
          <a:schemeClr val="tx1"/>
        </a:solidFill>
        <a:latin typeface="Droid Sans" charset="0"/>
        <a:ea typeface="Droid Sans" charset="0"/>
        <a:cs typeface="Droid Sans" charset="0"/>
      </a:defRPr>
    </a:lvl3pPr>
    <a:lvl4pPr marL="1371600" indent="0" algn="l" defTabSz="914400" eaLnBrk="1" fontAlgn="auto" latinLnBrk="0" hangingPunct="1">
      <a:buNone/>
      <a:defRPr sz="1800" kern="1200">
        <a:solidFill>
          <a:schemeClr val="tx1"/>
        </a:solidFill>
        <a:latin typeface="Droid Sans" charset="0"/>
        <a:ea typeface="Droid Sans" charset="0"/>
        <a:cs typeface="Droid Sans" charset="0"/>
      </a:defRPr>
    </a:lvl4pPr>
    <a:lvl5pPr marL="1828800" indent="0" algn="l" defTabSz="914400" eaLnBrk="1" fontAlgn="auto" latinLnBrk="0" hangingPunct="1">
      <a:buNone/>
      <a:defRPr sz="1800" kern="1200">
        <a:solidFill>
          <a:schemeClr val="tx1"/>
        </a:solidFill>
        <a:latin typeface="Droid Sans" charset="0"/>
        <a:ea typeface="Droid Sans" charset="0"/>
        <a:cs typeface="Droid Sans" charset="0"/>
      </a:defRPr>
    </a:lvl5pPr>
    <a:lvl6pPr marL="2286000" indent="0" algn="l" defTabSz="914400" eaLnBrk="1" fontAlgn="auto" latinLnBrk="0" hangingPunct="1">
      <a:buNone/>
      <a:defRPr sz="1800" kern="1200">
        <a:solidFill>
          <a:schemeClr val="tx1"/>
        </a:solidFill>
        <a:latin typeface="Droid Sans" charset="0"/>
        <a:ea typeface="Droid Sans" charset="0"/>
        <a:cs typeface="Droid Sans" charset="0"/>
      </a:defRPr>
    </a:lvl6pPr>
    <a:lvl7pPr marL="2743200" indent="0" algn="l" defTabSz="914400" eaLnBrk="1" fontAlgn="auto" latinLnBrk="0" hangingPunct="1">
      <a:buNone/>
      <a:defRPr sz="1800" kern="1200">
        <a:solidFill>
          <a:schemeClr val="tx1"/>
        </a:solidFill>
        <a:latin typeface="Droid Sans" charset="0"/>
        <a:ea typeface="Droid Sans" charset="0"/>
        <a:cs typeface="Droid Sans" charset="0"/>
      </a:defRPr>
    </a:lvl7pPr>
    <a:lvl8pPr marL="3200400" indent="0" algn="l" defTabSz="914400" eaLnBrk="1" fontAlgn="auto" latinLnBrk="0" hangingPunct="1">
      <a:buNone/>
      <a:defRPr sz="1800" kern="1200">
        <a:solidFill>
          <a:schemeClr val="tx1"/>
        </a:solidFill>
        <a:latin typeface="Droid Sans" charset="0"/>
        <a:ea typeface="Droid Sans" charset="0"/>
        <a:cs typeface="Droid Sans" charset="0"/>
      </a:defRPr>
    </a:lvl8pPr>
    <a:lvl9pPr marL="3200400" indent="0" algn="l" defTabSz="914400" eaLnBrk="1" fontAlgn="auto" latinLnBrk="0" hangingPunct="1">
      <a:buNone/>
      <a:defRPr sz="1800" kern="1200">
        <a:solidFill>
          <a:schemeClr val="tx1"/>
        </a:solidFill>
        <a:latin typeface="Droid Sans" charset="0"/>
        <a:ea typeface="Droid Sans" charset="0"/>
        <a:cs typeface="Droid Sans"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snapToObjects="1">
      <p:cViewPr>
        <p:scale>
          <a:sx n="102" d="100"/>
          <a:sy n="102" d="100"/>
        </p:scale>
        <p:origin x="0" y="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0">
          <a:gsLst>
            <a:gs pos="0">
              <a:srgbClr val="093572"/>
            </a:gs>
            <a:gs pos="50000">
              <a:srgbClr val="437ECD"/>
            </a:gs>
            <a:gs pos="100000">
              <a:srgbClr val="093572"/>
            </a:gs>
          </a:gsLst>
          <a:lin ang="10800000" scaled="1"/>
        </a:gradFill>
        <a:effectLst/>
      </p:bgPr>
    </p:bg>
    <p:spTree>
      <p:nvGrpSpPr>
        <p:cNvPr id="1" name=""/>
        <p:cNvGrpSpPr/>
        <p:nvPr/>
      </p:nvGrpSpPr>
      <p:grpSpPr>
        <a:xfrm>
          <a:off x="0" y="0"/>
          <a:ext cx="0" cy="0"/>
          <a:chOff x="0" y="0"/>
          <a:chExt cx="0" cy="0"/>
        </a:xfrm>
      </p:grpSpPr>
      <p:grpSp>
        <p:nvGrpSpPr>
          <p:cNvPr id="72" name="Combination"/>
          <p:cNvGrpSpPr>
            <a:grpSpLocks/>
          </p:cNvGrpSpPr>
          <p:nvPr/>
        </p:nvGrpSpPr>
        <p:grpSpPr>
          <a:xfrm>
            <a:off x="-2116" y="-47624"/>
            <a:ext cx="1930400" cy="5973759"/>
            <a:chOff x="-1587" y="-47625"/>
            <a:chExt cx="1447800" cy="5973759"/>
          </a:xfrm>
        </p:grpSpPr>
        <p:sp>
          <p:nvSpPr>
            <p:cNvPr id="69" name="曲线"/>
            <p:cNvSpPr>
              <a:spLocks/>
            </p:cNvSpPr>
            <p:nvPr/>
          </p:nvSpPr>
          <p:spPr>
            <a:xfrm rot="415968">
              <a:off x="346075" y="-47625"/>
              <a:ext cx="1100137" cy="5973759"/>
            </a:xfrm>
            <a:custGeom>
              <a:avLst/>
              <a:gdLst>
                <a:gd name="T1" fmla="*/ 0 w 21600"/>
                <a:gd name="T2" fmla="*/ 0 h 21600"/>
                <a:gd name="T3" fmla="*/ 21600 w 21600"/>
                <a:gd name="T4" fmla="*/ 21600 h 21600"/>
              </a:gdLst>
              <a:ahLst/>
              <a:cxnLst/>
              <a:rect l="T1" t="T2" r="T3" b="T4"/>
              <a:pathLst>
                <a:path w="21600" h="21600">
                  <a:moveTo>
                    <a:pt x="14341" y="0"/>
                  </a:moveTo>
                  <a:cubicBezTo>
                    <a:pt x="17970" y="13"/>
                    <a:pt x="21600" y="29"/>
                    <a:pt x="20539" y="631"/>
                  </a:cubicBezTo>
                  <a:cubicBezTo>
                    <a:pt x="19467" y="1233"/>
                    <a:pt x="8380" y="2323"/>
                    <a:pt x="7956" y="3607"/>
                  </a:cubicBezTo>
                  <a:cubicBezTo>
                    <a:pt x="7545" y="4893"/>
                    <a:pt x="18307" y="6727"/>
                    <a:pt x="18020" y="8335"/>
                  </a:cubicBezTo>
                  <a:cubicBezTo>
                    <a:pt x="17733" y="9940"/>
                    <a:pt x="6609" y="11825"/>
                    <a:pt x="6223" y="13246"/>
                  </a:cubicBezTo>
                  <a:cubicBezTo>
                    <a:pt x="5836" y="14665"/>
                    <a:pt x="16698" y="15492"/>
                    <a:pt x="15701" y="16856"/>
                  </a:cubicBezTo>
                  <a:cubicBezTo>
                    <a:pt x="14703" y="18220"/>
                    <a:pt x="224" y="21432"/>
                    <a:pt x="224" y="21432"/>
                  </a:cubicBezTo>
                  <a:lnTo>
                    <a:pt x="224" y="21432"/>
                  </a:lnTo>
                  <a:cubicBezTo>
                    <a:pt x="187" y="21457"/>
                    <a:pt x="62" y="21563"/>
                    <a:pt x="24" y="21581"/>
                  </a:cubicBezTo>
                  <a:cubicBezTo>
                    <a:pt x="0" y="21600"/>
                    <a:pt x="12" y="21572"/>
                    <a:pt x="24" y="21544"/>
                  </a:cubicBezTo>
                </a:path>
              </a:pathLst>
            </a:custGeom>
            <a:noFill/>
            <a:ln w="6350" cap="flat" cmpd="sng">
              <a:solidFill>
                <a:schemeClr val="accent1"/>
              </a:solidFill>
              <a:prstDash val="solid"/>
              <a:miter/>
            </a:ln>
          </p:spPr>
        </p:sp>
        <p:sp>
          <p:nvSpPr>
            <p:cNvPr id="70" name="曲线"/>
            <p:cNvSpPr>
              <a:spLocks/>
            </p:cNvSpPr>
            <p:nvPr/>
          </p:nvSpPr>
          <p:spPr>
            <a:xfrm>
              <a:off x="-1587" y="9525"/>
              <a:ext cx="1042987" cy="5537201"/>
            </a:xfrm>
            <a:custGeom>
              <a:avLst/>
              <a:gdLst>
                <a:gd name="T1" fmla="*/ 0 w 21600"/>
                <a:gd name="T2" fmla="*/ 0 h 21600"/>
                <a:gd name="T3" fmla="*/ 21600 w 21600"/>
                <a:gd name="T4" fmla="*/ 21600 h 21600"/>
              </a:gdLst>
              <a:ahLst/>
              <a:cxnLst/>
              <a:rect l="T1" t="T2" r="T3" b="T4"/>
              <a:pathLst>
                <a:path w="21600" h="21600">
                  <a:moveTo>
                    <a:pt x="10826" y="0"/>
                  </a:moveTo>
                  <a:cubicBezTo>
                    <a:pt x="14246" y="1706"/>
                    <a:pt x="17653" y="3413"/>
                    <a:pt x="16798" y="4894"/>
                  </a:cubicBezTo>
                  <a:cubicBezTo>
                    <a:pt x="15930" y="6375"/>
                    <a:pt x="5025" y="7701"/>
                    <a:pt x="5656" y="8890"/>
                  </a:cubicBezTo>
                  <a:cubicBezTo>
                    <a:pt x="6287" y="10079"/>
                    <a:pt x="19547" y="10849"/>
                    <a:pt x="20573" y="12023"/>
                  </a:cubicBezTo>
                  <a:cubicBezTo>
                    <a:pt x="21600" y="13197"/>
                    <a:pt x="12286" y="14471"/>
                    <a:pt x="11826" y="15939"/>
                  </a:cubicBezTo>
                  <a:cubicBezTo>
                    <a:pt x="11365" y="17408"/>
                    <a:pt x="19284" y="20071"/>
                    <a:pt x="17785" y="20837"/>
                  </a:cubicBezTo>
                  <a:cubicBezTo>
                    <a:pt x="16298" y="21600"/>
                    <a:pt x="5761" y="20482"/>
                    <a:pt x="2880" y="20522"/>
                  </a:cubicBezTo>
                  <a:cubicBezTo>
                    <a:pt x="0" y="20562"/>
                    <a:pt x="486" y="21072"/>
                    <a:pt x="486" y="21072"/>
                  </a:cubicBezTo>
                  <a:lnTo>
                    <a:pt x="486" y="21072"/>
                  </a:lnTo>
                </a:path>
              </a:pathLst>
            </a:custGeom>
            <a:noFill/>
            <a:ln w="12700" cap="flat" cmpd="sng">
              <a:solidFill>
                <a:srgbClr val="41719C"/>
              </a:solidFill>
              <a:prstDash val="solid"/>
              <a:miter/>
            </a:ln>
          </p:spPr>
        </p:sp>
        <p:sp>
          <p:nvSpPr>
            <p:cNvPr id="71" name="曲线"/>
            <p:cNvSpPr>
              <a:spLocks/>
            </p:cNvSpPr>
            <p:nvPr/>
          </p:nvSpPr>
          <p:spPr>
            <a:xfrm>
              <a:off x="0" y="0"/>
              <a:ext cx="1279525" cy="5651503"/>
            </a:xfrm>
            <a:custGeom>
              <a:avLst/>
              <a:gdLst>
                <a:gd name="T1" fmla="*/ 0 w 21600"/>
                <a:gd name="T2" fmla="*/ 0 h 21600"/>
                <a:gd name="T3" fmla="*/ 21600 w 21600"/>
                <a:gd name="T4" fmla="*/ 21600 h 21600"/>
              </a:gdLst>
              <a:ahLst/>
              <a:cxnLst/>
              <a:rect l="T1" t="T2" r="T3" b="T4"/>
              <a:pathLst>
                <a:path w="21600" h="21600">
                  <a:moveTo>
                    <a:pt x="0" y="0"/>
                  </a:moveTo>
                  <a:cubicBezTo>
                    <a:pt x="9513" y="1354"/>
                    <a:pt x="19036" y="2708"/>
                    <a:pt x="20323" y="3650"/>
                  </a:cubicBezTo>
                  <a:cubicBezTo>
                    <a:pt x="21600" y="4594"/>
                    <a:pt x="8569" y="4764"/>
                    <a:pt x="7700" y="5654"/>
                  </a:cubicBezTo>
                  <a:cubicBezTo>
                    <a:pt x="6821" y="6545"/>
                    <a:pt x="14778" y="8011"/>
                    <a:pt x="15079" y="8991"/>
                  </a:cubicBezTo>
                  <a:cubicBezTo>
                    <a:pt x="15379" y="9974"/>
                    <a:pt x="10049" y="10668"/>
                    <a:pt x="9502" y="11545"/>
                  </a:cubicBezTo>
                  <a:cubicBezTo>
                    <a:pt x="8955" y="12423"/>
                    <a:pt x="12430" y="13319"/>
                    <a:pt x="11797" y="14256"/>
                  </a:cubicBezTo>
                  <a:cubicBezTo>
                    <a:pt x="11164" y="15192"/>
                    <a:pt x="5866" y="16377"/>
                    <a:pt x="5727" y="17161"/>
                  </a:cubicBezTo>
                  <a:cubicBezTo>
                    <a:pt x="5598" y="17947"/>
                    <a:pt x="9942" y="18498"/>
                    <a:pt x="10982" y="18969"/>
                  </a:cubicBezTo>
                  <a:cubicBezTo>
                    <a:pt x="12011" y="19440"/>
                    <a:pt x="12837" y="19760"/>
                    <a:pt x="11958" y="19988"/>
                  </a:cubicBezTo>
                  <a:cubicBezTo>
                    <a:pt x="11089" y="20219"/>
                    <a:pt x="7475" y="20185"/>
                    <a:pt x="5727" y="20342"/>
                  </a:cubicBezTo>
                  <a:cubicBezTo>
                    <a:pt x="3978" y="20500"/>
                    <a:pt x="2402" y="20723"/>
                    <a:pt x="1469" y="20932"/>
                  </a:cubicBezTo>
                  <a:cubicBezTo>
                    <a:pt x="536" y="21141"/>
                    <a:pt x="160" y="21600"/>
                    <a:pt x="160" y="21600"/>
                  </a:cubicBezTo>
                  <a:lnTo>
                    <a:pt x="160" y="21600"/>
                  </a:lnTo>
                </a:path>
              </a:pathLst>
            </a:custGeom>
            <a:noFill/>
            <a:ln w="19050" cap="flat" cmpd="sng">
              <a:solidFill>
                <a:schemeClr val="accent1"/>
              </a:solidFill>
              <a:prstDash val="solid"/>
              <a:miter/>
            </a:ln>
          </p:spPr>
        </p:sp>
      </p:grpSp>
      <p:sp>
        <p:nvSpPr>
          <p:cNvPr id="73" name="Text box"/>
          <p:cNvSpPr>
            <a:spLocks noGrp="1"/>
          </p:cNvSpPr>
          <p:nvPr>
            <p:ph type="ctrTitle"/>
          </p:nvPr>
        </p:nvSpPr>
        <p:spPr>
          <a:xfrm>
            <a:off x="916517" y="2130426"/>
            <a:ext cx="10367433" cy="14700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4400" b="0" i="0" u="none" strike="noStrike" kern="0" cap="none" spc="0" baseline="0">
                <a:solidFill>
                  <a:schemeClr val="tx2"/>
                </a:solidFill>
                <a:latin typeface="Times New Roman"/>
                <a:ea typeface="宋体" charset="0"/>
                <a:cs typeface="Lucida Sans" charset="0"/>
              </a:rPr>
              <a:t>单击此处编辑母版标题样式</a:t>
            </a:r>
          </a:p>
        </p:txBody>
      </p:sp>
      <p:sp>
        <p:nvSpPr>
          <p:cNvPr id="74" name="Text box"/>
          <p:cNvSpPr>
            <a:spLocks noGrp="1"/>
          </p:cNvSpPr>
          <p:nvPr>
            <p:ph type="subTitle" idx="1"/>
          </p:nvPr>
        </p:nvSpPr>
        <p:spPr>
          <a:xfrm>
            <a:off x="1828800" y="3887787"/>
            <a:ext cx="8538632" cy="17526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ct val="20000"/>
              </a:spcBef>
              <a:spcAft>
                <a:spcPts val="0"/>
              </a:spcAft>
              <a:buNone/>
            </a:pPr>
            <a:r>
              <a:rPr lang="zh-CN" altLang="en-US" sz="3200" b="0" i="0" u="none" strike="noStrike" kern="0" cap="none" spc="0" baseline="0">
                <a:solidFill>
                  <a:schemeClr val="tx1"/>
                </a:solidFill>
                <a:latin typeface="Times New Roman"/>
                <a:ea typeface="宋体" charset="0"/>
                <a:cs typeface="Lucida Sans" charset="0"/>
              </a:rPr>
              <a:t>单击此处编辑母版副标题样式</a:t>
            </a:r>
          </a:p>
        </p:txBody>
      </p:sp>
      <p:sp>
        <p:nvSpPr>
          <p:cNvPr id="75" name="Text box"/>
          <p:cNvSpPr>
            <a:spLocks noGrp="1"/>
          </p:cNvSpPr>
          <p:nvPr>
            <p:ph type="dt"/>
          </p:nvPr>
        </p:nvSpPr>
        <p:spPr>
          <a:xfrm>
            <a:off x="618067" y="6245226"/>
            <a:ext cx="2887133" cy="476249"/>
          </a:xfrm>
          <a:prstGeom prst="rect">
            <a:avLst/>
          </a:prstGeom>
          <a:noFill/>
          <a:ln w="12700" cap="flat" cmpd="sng">
            <a:noFill/>
            <a:prstDash val="solid"/>
            <a:miter/>
          </a:ln>
        </p:spPr>
        <p:txBody>
          <a:bodyPr vert="horz" wrap="square" lIns="91440" tIns="45720" rIns="91440" bIns="45720" anchor="t" anchorCtr="0" upright="1">
            <a:prstTxWarp prst="textNoShape">
              <a:avLst/>
            </a:prstTxWarp>
          </a:bodyPr>
          <a:lstStyle/>
          <a:p>
            <a:pPr marL="0" indent="0" algn="ctr">
              <a:lnSpc>
                <a:spcPct val="100000"/>
              </a:lnSpc>
              <a:spcBef>
                <a:spcPct val="20000"/>
              </a:spcBef>
              <a:spcAft>
                <a:spcPts val="0"/>
              </a:spcAft>
              <a:buNone/>
            </a:pPr>
            <a:r>
              <a:rPr lang="en-US" altLang="zh-CN" sz="1400" b="0" i="0" u="none" strike="noStrike" kern="0" cap="none" spc="0" baseline="0">
                <a:solidFill>
                  <a:schemeClr val="tx1"/>
                </a:solidFill>
                <a:latin typeface="Times New Roman"/>
                <a:ea typeface="宋体" charset="0"/>
                <a:cs typeface="Lucida Sans" charset="0"/>
              </a:rPr>
              <a:t>Date/Time</a:t>
            </a:r>
            <a:endParaRPr lang="zh-CN" altLang="en-US" sz="1400" b="0" i="0" u="none" strike="noStrike" kern="0" cap="none" spc="0" baseline="0">
              <a:solidFill>
                <a:schemeClr val="tx1"/>
              </a:solidFill>
              <a:latin typeface="Times New Roman"/>
              <a:ea typeface="宋体" charset="0"/>
              <a:cs typeface="Lucida Sans" charset="0"/>
            </a:endParaRPr>
          </a:p>
        </p:txBody>
      </p:sp>
      <p:sp>
        <p:nvSpPr>
          <p:cNvPr id="76" name="Text box"/>
          <p:cNvSpPr>
            <a:spLocks noGrp="1"/>
          </p:cNvSpPr>
          <p:nvPr>
            <p:ph type="ftr"/>
          </p:nvPr>
        </p:nvSpPr>
        <p:spPr>
          <a:xfrm>
            <a:off x="4226983" y="6245226"/>
            <a:ext cx="3917949" cy="476249"/>
          </a:xfrm>
          <a:prstGeom prst="rect">
            <a:avLst/>
          </a:prstGeom>
          <a:noFill/>
          <a:ln w="12700" cap="flat" cmpd="sng">
            <a:noFill/>
            <a:prstDash val="solid"/>
            <a:miter/>
          </a:ln>
        </p:spPr>
        <p:txBody>
          <a:bodyPr vert="horz" wrap="square" lIns="91440" tIns="45720" rIns="91440" bIns="45720" anchor="t" anchorCtr="0" upright="1">
            <a:prstTxWarp prst="textNoShape">
              <a:avLst/>
            </a:prstTxWarp>
          </a:bodyPr>
          <a:lstStyle/>
          <a:p>
            <a:pPr marL="0" indent="0" algn="ctr">
              <a:lnSpc>
                <a:spcPct val="100000"/>
              </a:lnSpc>
              <a:spcBef>
                <a:spcPct val="20000"/>
              </a:spcBef>
              <a:spcAft>
                <a:spcPts val="0"/>
              </a:spcAft>
              <a:buNone/>
            </a:pPr>
            <a:endParaRPr lang="zh-CN" altLang="en-US" sz="1400" b="0" i="0" u="none" strike="noStrike" kern="0" cap="none" spc="0" baseline="0">
              <a:solidFill>
                <a:schemeClr val="tx1"/>
              </a:solidFill>
              <a:latin typeface="Times New Roman"/>
              <a:ea typeface="宋体" charset="0"/>
              <a:cs typeface="Lucida Sans" charset="0"/>
            </a:endParaRPr>
          </a:p>
        </p:txBody>
      </p:sp>
      <p:sp>
        <p:nvSpPr>
          <p:cNvPr id="77" name="Text box"/>
          <p:cNvSpPr>
            <a:spLocks noGrp="1"/>
          </p:cNvSpPr>
          <p:nvPr>
            <p:ph type="sldNum"/>
          </p:nvPr>
        </p:nvSpPr>
        <p:spPr>
          <a:xfrm>
            <a:off x="8866717" y="6245226"/>
            <a:ext cx="2696633" cy="476249"/>
          </a:xfrm>
          <a:prstGeom prst="rect">
            <a:avLst/>
          </a:prstGeom>
          <a:noFill/>
          <a:ln w="12700" cap="flat" cmpd="sng">
            <a:noFill/>
            <a:prstDash val="solid"/>
            <a:miter/>
          </a:ln>
        </p:spPr>
        <p:txBody>
          <a:bodyPr vert="horz" wrap="square" lIns="91440" tIns="45720" rIns="91440" bIns="45720" anchor="t" anchorCtr="0" upright="1">
            <a:prstTxWarp prst="textNoShape">
              <a:avLst/>
            </a:prstTxWarp>
          </a:bodyPr>
          <a:lstStyle/>
          <a:p>
            <a:pPr marL="0" indent="0" algn="r">
              <a:lnSpc>
                <a:spcPct val="100000"/>
              </a:lnSpc>
              <a:spcBef>
                <a:spcPct val="20000"/>
              </a:spcBef>
              <a:spcAft>
                <a:spcPts val="0"/>
              </a:spcAft>
              <a:buNone/>
            </a:pPr>
            <a:fld id="{CAD2D6BD-DE1B-4B5F-8B41-2702339687B9}" type="slidenum">
              <a:rPr lang="en-US" altLang="zh-CN" sz="1400" b="0" i="0" u="none" strike="noStrike" kern="0" cap="none" spc="0" baseline="0">
                <a:solidFill>
                  <a:schemeClr val="tx1"/>
                </a:solidFill>
                <a:latin typeface="Times New Roman"/>
                <a:ea typeface="宋体" charset="0"/>
                <a:cs typeface="Lucida Sans" charset="0"/>
              </a:rPr>
              <a:pPr marL="0" indent="0" algn="r">
                <a:lnSpc>
                  <a:spcPct val="100000"/>
                </a:lnSpc>
                <a:spcBef>
                  <a:spcPct val="20000"/>
                </a:spcBef>
                <a:spcAft>
                  <a:spcPts val="0"/>
                </a:spcAft>
                <a:buNone/>
              </a:pPr>
              <a:t>‹#›</a:t>
            </a:fld>
            <a:endParaRPr lang="zh-CN" altLang="en-US" sz="1400" b="0" i="0" u="none" strike="noStrike" kern="0" cap="none" spc="0" baseline="0">
              <a:solidFill>
                <a:schemeClr val="tx1"/>
              </a:solidFill>
              <a:latin typeface="Times New Roman"/>
              <a:ea typeface="宋体" charset="0"/>
              <a:cs typeface="Lucida Sans" charset="0"/>
            </a:endParaRPr>
          </a:p>
        </p:txBody>
      </p:sp>
    </p:spTree>
    <p:extLst>
      <p:ext uri="{BB962C8B-B14F-4D97-AF65-F5344CB8AC3E}">
        <p14:creationId xmlns:p14="http://schemas.microsoft.com/office/powerpoint/2010/main" val="1967562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a:t>单击此处编辑母版标题样式</a:t>
            </a:r>
          </a:p>
        </p:txBody>
      </p:sp>
      <p:sp>
        <p:nvSpPr>
          <p:cNvPr id="3" name="Text box"/>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box"/>
          <p:cNvSpPr>
            <a:spLocks noGrp="1"/>
          </p:cNvSpPr>
          <p:nvPr>
            <p:ph type="dt" sz="half" idx="10"/>
          </p:nvPr>
        </p:nvSpPr>
        <p:spPr/>
        <p:txBody>
          <a:bodyPr/>
          <a:lstStyle/>
          <a:p>
            <a:fld id="{72514870-5082-4025-BC8A-5E070B8EB77D}" type="datetimeFigureOut">
              <a:rPr lang="zh-CN" altLang="en-US" smtClean="0"/>
              <a:t>2024/10/21</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17596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Text box"/>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Text box"/>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box"/>
          <p:cNvSpPr>
            <a:spLocks noGrp="1"/>
          </p:cNvSpPr>
          <p:nvPr>
            <p:ph type="dt" sz="half" idx="10"/>
          </p:nvPr>
        </p:nvSpPr>
        <p:spPr/>
        <p:txBody>
          <a:bodyPr/>
          <a:lstStyle/>
          <a:p>
            <a:fld id="{72514870-5082-4025-BC8A-5E070B8EB77D}" type="datetimeFigureOut">
              <a:rPr lang="zh-CN" altLang="en-US" smtClean="0"/>
              <a:t>2024/10/21</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06586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a:t>单击此处编辑母版标题样式</a:t>
            </a:r>
          </a:p>
        </p:txBody>
      </p:sp>
      <p:sp>
        <p:nvSpPr>
          <p:cNvPr id="3" name="Text box"/>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box"/>
          <p:cNvSpPr>
            <a:spLocks noGrp="1"/>
          </p:cNvSpPr>
          <p:nvPr>
            <p:ph type="dt" sz="half" idx="10"/>
          </p:nvPr>
        </p:nvSpPr>
        <p:spPr/>
        <p:txBody>
          <a:bodyPr/>
          <a:lstStyle/>
          <a:p>
            <a:fld id="{72514870-5082-4025-BC8A-5E070B8EB77D}" type="datetimeFigureOut">
              <a:rPr lang="zh-CN" altLang="en-US" smtClean="0"/>
              <a:t>2024/10/21</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99773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ext box"/>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Text box"/>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Text box"/>
          <p:cNvSpPr>
            <a:spLocks noGrp="1"/>
          </p:cNvSpPr>
          <p:nvPr>
            <p:ph type="dt" sz="half" idx="10"/>
          </p:nvPr>
        </p:nvSpPr>
        <p:spPr/>
        <p:txBody>
          <a:bodyPr/>
          <a:lstStyle/>
          <a:p>
            <a:fld id="{72514870-5082-4025-BC8A-5E070B8EB77D}" type="datetimeFigureOut">
              <a:rPr lang="zh-CN" altLang="en-US" smtClean="0"/>
              <a:t>2024/10/21</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56584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a:t>单击此处编辑母版标题样式</a:t>
            </a:r>
          </a:p>
        </p:txBody>
      </p:sp>
      <p:sp>
        <p:nvSpPr>
          <p:cNvPr id="3" name="Text box"/>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box"/>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box"/>
          <p:cNvSpPr>
            <a:spLocks noGrp="1"/>
          </p:cNvSpPr>
          <p:nvPr>
            <p:ph type="dt" sz="half" idx="10"/>
          </p:nvPr>
        </p:nvSpPr>
        <p:spPr/>
        <p:txBody>
          <a:bodyPr/>
          <a:lstStyle/>
          <a:p>
            <a:fld id="{72514870-5082-4025-BC8A-5E070B8EB77D}" type="datetimeFigureOut">
              <a:rPr lang="zh-CN" altLang="en-US" smtClean="0"/>
              <a:t>2024/10/21</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147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lvl1pPr>
              <a:defRPr/>
            </a:lvl1pPr>
          </a:lstStyle>
          <a:p>
            <a:r>
              <a:rPr lang="zh-CN" altLang="en-US"/>
              <a:t>单击此处编辑母版标题样式</a:t>
            </a:r>
          </a:p>
        </p:txBody>
      </p:sp>
      <p:sp>
        <p:nvSpPr>
          <p:cNvPr id="3" name="Text box"/>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Text box"/>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box"/>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Text box"/>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Text box"/>
          <p:cNvSpPr>
            <a:spLocks noGrp="1"/>
          </p:cNvSpPr>
          <p:nvPr>
            <p:ph type="dt" sz="half" idx="10"/>
          </p:nvPr>
        </p:nvSpPr>
        <p:spPr/>
        <p:txBody>
          <a:bodyPr/>
          <a:lstStyle/>
          <a:p>
            <a:fld id="{72514870-5082-4025-BC8A-5E070B8EB77D}" type="datetimeFigureOut">
              <a:rPr lang="zh-CN" altLang="en-US" smtClean="0"/>
              <a:t>2024/10/21</a:t>
            </a:fld>
            <a:endParaRPr lang="zh-CN" altLang="en-US"/>
          </a:p>
        </p:txBody>
      </p:sp>
      <p:sp>
        <p:nvSpPr>
          <p:cNvPr id="8" name="Text box"/>
          <p:cNvSpPr>
            <a:spLocks noGrp="1"/>
          </p:cNvSpPr>
          <p:nvPr>
            <p:ph type="ftr" sz="quarter" idx="11"/>
          </p:nvPr>
        </p:nvSpPr>
        <p:spPr/>
        <p:txBody>
          <a:bodyPr/>
          <a:lstStyle/>
          <a:p>
            <a:endParaRPr lang="zh-CN" altLang="en-US"/>
          </a:p>
        </p:txBody>
      </p:sp>
      <p:sp>
        <p:nvSpPr>
          <p:cNvPr id="9" name="Text box"/>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33280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a:t>单击此处编辑母版标题样式</a:t>
            </a:r>
          </a:p>
        </p:txBody>
      </p:sp>
      <p:sp>
        <p:nvSpPr>
          <p:cNvPr id="3" name="Text box"/>
          <p:cNvSpPr>
            <a:spLocks noGrp="1"/>
          </p:cNvSpPr>
          <p:nvPr>
            <p:ph type="dt" sz="half" idx="10"/>
          </p:nvPr>
        </p:nvSpPr>
        <p:spPr/>
        <p:txBody>
          <a:bodyPr/>
          <a:lstStyle/>
          <a:p>
            <a:fld id="{72514870-5082-4025-BC8A-5E070B8EB77D}" type="datetimeFigureOut">
              <a:rPr lang="zh-CN" altLang="en-US" smtClean="0"/>
              <a:t>2024/10/21</a:t>
            </a:fld>
            <a:endParaRPr lang="zh-CN" altLang="en-US"/>
          </a:p>
        </p:txBody>
      </p:sp>
      <p:sp>
        <p:nvSpPr>
          <p:cNvPr id="4" name="Text box"/>
          <p:cNvSpPr>
            <a:spLocks noGrp="1"/>
          </p:cNvSpPr>
          <p:nvPr>
            <p:ph type="ftr" sz="quarter" idx="11"/>
          </p:nvPr>
        </p:nvSpPr>
        <p:spPr/>
        <p:txBody>
          <a:bodyPr/>
          <a:lstStyle/>
          <a:p>
            <a:endParaRPr lang="zh-CN" altLang="en-US"/>
          </a:p>
        </p:txBody>
      </p:sp>
      <p:sp>
        <p:nvSpPr>
          <p:cNvPr id="5" name="Text box"/>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33568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 box"/>
          <p:cNvSpPr>
            <a:spLocks noGrp="1"/>
          </p:cNvSpPr>
          <p:nvPr>
            <p:ph type="dt" sz="half" idx="10"/>
          </p:nvPr>
        </p:nvSpPr>
        <p:spPr/>
        <p:txBody>
          <a:bodyPr/>
          <a:lstStyle/>
          <a:p>
            <a:fld id="{72514870-5082-4025-BC8A-5E070B8EB77D}" type="datetimeFigureOut">
              <a:rPr lang="zh-CN" altLang="en-US" smtClean="0"/>
              <a:t>2024/10/21</a:t>
            </a:fld>
            <a:endParaRPr lang="zh-CN" altLang="en-US"/>
          </a:p>
        </p:txBody>
      </p:sp>
      <p:sp>
        <p:nvSpPr>
          <p:cNvPr id="3" name="Text box"/>
          <p:cNvSpPr>
            <a:spLocks noGrp="1"/>
          </p:cNvSpPr>
          <p:nvPr>
            <p:ph type="ftr" sz="quarter" idx="11"/>
          </p:nvPr>
        </p:nvSpPr>
        <p:spPr/>
        <p:txBody>
          <a:bodyPr/>
          <a:lstStyle/>
          <a:p>
            <a:endParaRPr lang="zh-CN" altLang="en-US"/>
          </a:p>
        </p:txBody>
      </p:sp>
      <p:sp>
        <p:nvSpPr>
          <p:cNvPr id="4" name="Text box"/>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09948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ext box"/>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Text box"/>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box"/>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2024/10/21</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28512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ext box"/>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Text box"/>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box"/>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2024/10/21</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94264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93572"/>
            </a:gs>
            <a:gs pos="50000">
              <a:srgbClr val="437ECD"/>
            </a:gs>
            <a:gs pos="100000">
              <a:srgbClr val="093572"/>
            </a:gs>
          </a:gsLst>
          <a:lin ang="10800000" scaled="1"/>
        </a:gradFill>
        <a:effectLst/>
      </p:bgPr>
    </p:bg>
    <p:spTree>
      <p:nvGrpSpPr>
        <p:cNvPr id="1" name=""/>
        <p:cNvGrpSpPr/>
        <p:nvPr/>
      </p:nvGrpSpPr>
      <p:grpSpPr>
        <a:xfrm>
          <a:off x="0" y="0"/>
          <a:ext cx="0" cy="0"/>
          <a:chOff x="0" y="0"/>
          <a:chExt cx="0" cy="0"/>
        </a:xfrm>
      </p:grpSpPr>
      <p:grpSp>
        <p:nvGrpSpPr>
          <p:cNvPr id="63" name="Combination"/>
          <p:cNvGrpSpPr>
            <a:grpSpLocks/>
          </p:cNvGrpSpPr>
          <p:nvPr/>
        </p:nvGrpSpPr>
        <p:grpSpPr>
          <a:xfrm rot="21600000" flipH="1">
            <a:off x="10261600" y="-47624"/>
            <a:ext cx="1930400" cy="5973759"/>
            <a:chOff x="7696200" y="-47625"/>
            <a:chExt cx="1447800" cy="5973759"/>
          </a:xfrm>
        </p:grpSpPr>
        <p:sp>
          <p:nvSpPr>
            <p:cNvPr id="60" name="曲线"/>
            <p:cNvSpPr>
              <a:spLocks/>
            </p:cNvSpPr>
            <p:nvPr/>
          </p:nvSpPr>
          <p:spPr>
            <a:xfrm rot="415968">
              <a:off x="8043861" y="-47625"/>
              <a:ext cx="1100137" cy="5973759"/>
            </a:xfrm>
            <a:custGeom>
              <a:avLst/>
              <a:gdLst>
                <a:gd name="T1" fmla="*/ 0 w 21600"/>
                <a:gd name="T2" fmla="*/ 0 h 21600"/>
                <a:gd name="T3" fmla="*/ 21600 w 21600"/>
                <a:gd name="T4" fmla="*/ 21600 h 21600"/>
              </a:gdLst>
              <a:ahLst/>
              <a:cxnLst/>
              <a:rect l="T1" t="T2" r="T3" b="T4"/>
              <a:pathLst>
                <a:path w="21600" h="21600">
                  <a:moveTo>
                    <a:pt x="14341" y="0"/>
                  </a:moveTo>
                  <a:cubicBezTo>
                    <a:pt x="17970" y="13"/>
                    <a:pt x="21600" y="29"/>
                    <a:pt x="20539" y="631"/>
                  </a:cubicBezTo>
                  <a:cubicBezTo>
                    <a:pt x="19467" y="1233"/>
                    <a:pt x="8380" y="2323"/>
                    <a:pt x="7956" y="3607"/>
                  </a:cubicBezTo>
                  <a:cubicBezTo>
                    <a:pt x="7545" y="4893"/>
                    <a:pt x="18307" y="6727"/>
                    <a:pt x="18020" y="8335"/>
                  </a:cubicBezTo>
                  <a:cubicBezTo>
                    <a:pt x="17733" y="9940"/>
                    <a:pt x="6609" y="11825"/>
                    <a:pt x="6223" y="13246"/>
                  </a:cubicBezTo>
                  <a:cubicBezTo>
                    <a:pt x="5836" y="14665"/>
                    <a:pt x="16698" y="15492"/>
                    <a:pt x="15701" y="16856"/>
                  </a:cubicBezTo>
                  <a:cubicBezTo>
                    <a:pt x="14703" y="18220"/>
                    <a:pt x="224" y="21432"/>
                    <a:pt x="224" y="21432"/>
                  </a:cubicBezTo>
                  <a:lnTo>
                    <a:pt x="224" y="21432"/>
                  </a:lnTo>
                  <a:cubicBezTo>
                    <a:pt x="187" y="21457"/>
                    <a:pt x="62" y="21563"/>
                    <a:pt x="24" y="21581"/>
                  </a:cubicBezTo>
                  <a:cubicBezTo>
                    <a:pt x="0" y="21600"/>
                    <a:pt x="12" y="21572"/>
                    <a:pt x="24" y="21544"/>
                  </a:cubicBezTo>
                </a:path>
              </a:pathLst>
            </a:custGeom>
            <a:noFill/>
            <a:ln w="6350" cap="flat" cmpd="sng">
              <a:solidFill>
                <a:schemeClr val="accent1"/>
              </a:solidFill>
              <a:prstDash val="solid"/>
              <a:miter/>
            </a:ln>
          </p:spPr>
        </p:sp>
        <p:sp>
          <p:nvSpPr>
            <p:cNvPr id="61" name="曲线"/>
            <p:cNvSpPr>
              <a:spLocks/>
            </p:cNvSpPr>
            <p:nvPr/>
          </p:nvSpPr>
          <p:spPr>
            <a:xfrm>
              <a:off x="7696199" y="9525"/>
              <a:ext cx="1042987" cy="5537201"/>
            </a:xfrm>
            <a:custGeom>
              <a:avLst/>
              <a:gdLst>
                <a:gd name="T1" fmla="*/ 0 w 21600"/>
                <a:gd name="T2" fmla="*/ 0 h 21600"/>
                <a:gd name="T3" fmla="*/ 21600 w 21600"/>
                <a:gd name="T4" fmla="*/ 21600 h 21600"/>
              </a:gdLst>
              <a:ahLst/>
              <a:cxnLst/>
              <a:rect l="T1" t="T2" r="T3" b="T4"/>
              <a:pathLst>
                <a:path w="21600" h="21600">
                  <a:moveTo>
                    <a:pt x="10826" y="0"/>
                  </a:moveTo>
                  <a:cubicBezTo>
                    <a:pt x="14246" y="1706"/>
                    <a:pt x="17653" y="3413"/>
                    <a:pt x="16798" y="4894"/>
                  </a:cubicBezTo>
                  <a:cubicBezTo>
                    <a:pt x="15930" y="6375"/>
                    <a:pt x="5025" y="7701"/>
                    <a:pt x="5656" y="8890"/>
                  </a:cubicBezTo>
                  <a:cubicBezTo>
                    <a:pt x="6287" y="10079"/>
                    <a:pt x="19547" y="10849"/>
                    <a:pt x="20573" y="12023"/>
                  </a:cubicBezTo>
                  <a:cubicBezTo>
                    <a:pt x="21600" y="13197"/>
                    <a:pt x="12286" y="14471"/>
                    <a:pt x="11826" y="15939"/>
                  </a:cubicBezTo>
                  <a:cubicBezTo>
                    <a:pt x="11365" y="17408"/>
                    <a:pt x="19284" y="20071"/>
                    <a:pt x="17785" y="20837"/>
                  </a:cubicBezTo>
                  <a:cubicBezTo>
                    <a:pt x="16298" y="21600"/>
                    <a:pt x="5761" y="20482"/>
                    <a:pt x="2880" y="20522"/>
                  </a:cubicBezTo>
                  <a:cubicBezTo>
                    <a:pt x="0" y="20562"/>
                    <a:pt x="486" y="21072"/>
                    <a:pt x="486" y="21072"/>
                  </a:cubicBezTo>
                  <a:lnTo>
                    <a:pt x="486" y="21072"/>
                  </a:lnTo>
                </a:path>
              </a:pathLst>
            </a:custGeom>
            <a:noFill/>
            <a:ln w="12700" cap="flat" cmpd="sng">
              <a:solidFill>
                <a:srgbClr val="41719C"/>
              </a:solidFill>
              <a:prstDash val="solid"/>
              <a:miter/>
            </a:ln>
          </p:spPr>
        </p:sp>
        <p:sp>
          <p:nvSpPr>
            <p:cNvPr id="62" name="曲线"/>
            <p:cNvSpPr>
              <a:spLocks/>
            </p:cNvSpPr>
            <p:nvPr/>
          </p:nvSpPr>
          <p:spPr>
            <a:xfrm>
              <a:off x="7697787" y="0"/>
              <a:ext cx="1279525" cy="5651503"/>
            </a:xfrm>
            <a:custGeom>
              <a:avLst/>
              <a:gdLst>
                <a:gd name="T1" fmla="*/ 0 w 21600"/>
                <a:gd name="T2" fmla="*/ 0 h 21600"/>
                <a:gd name="T3" fmla="*/ 21600 w 21600"/>
                <a:gd name="T4" fmla="*/ 21600 h 21600"/>
              </a:gdLst>
              <a:ahLst/>
              <a:cxnLst/>
              <a:rect l="T1" t="T2" r="T3" b="T4"/>
              <a:pathLst>
                <a:path w="21600" h="21600">
                  <a:moveTo>
                    <a:pt x="0" y="0"/>
                  </a:moveTo>
                  <a:cubicBezTo>
                    <a:pt x="9508" y="1354"/>
                    <a:pt x="19027" y="2708"/>
                    <a:pt x="20313" y="3650"/>
                  </a:cubicBezTo>
                  <a:cubicBezTo>
                    <a:pt x="21600" y="4594"/>
                    <a:pt x="8564" y="4764"/>
                    <a:pt x="7696" y="5654"/>
                  </a:cubicBezTo>
                  <a:cubicBezTo>
                    <a:pt x="6817" y="6545"/>
                    <a:pt x="14771" y="8011"/>
                    <a:pt x="15071" y="8991"/>
                  </a:cubicBezTo>
                  <a:cubicBezTo>
                    <a:pt x="15371" y="9974"/>
                    <a:pt x="10044" y="10668"/>
                    <a:pt x="9497" y="11545"/>
                  </a:cubicBezTo>
                  <a:cubicBezTo>
                    <a:pt x="8950" y="12423"/>
                    <a:pt x="12424" y="13319"/>
                    <a:pt x="11791" y="14256"/>
                  </a:cubicBezTo>
                  <a:cubicBezTo>
                    <a:pt x="11159" y="15192"/>
                    <a:pt x="5863" y="16377"/>
                    <a:pt x="5724" y="17161"/>
                  </a:cubicBezTo>
                  <a:cubicBezTo>
                    <a:pt x="5595" y="17947"/>
                    <a:pt x="9937" y="18498"/>
                    <a:pt x="10976" y="18969"/>
                  </a:cubicBezTo>
                  <a:cubicBezTo>
                    <a:pt x="12005" y="19440"/>
                    <a:pt x="12831" y="19760"/>
                    <a:pt x="11952" y="19988"/>
                  </a:cubicBezTo>
                  <a:cubicBezTo>
                    <a:pt x="11084" y="20219"/>
                    <a:pt x="7471" y="20185"/>
                    <a:pt x="5724" y="20342"/>
                  </a:cubicBezTo>
                  <a:cubicBezTo>
                    <a:pt x="3976" y="20500"/>
                    <a:pt x="2401" y="20723"/>
                    <a:pt x="1468" y="20932"/>
                  </a:cubicBezTo>
                  <a:cubicBezTo>
                    <a:pt x="535" y="21141"/>
                    <a:pt x="160" y="21600"/>
                    <a:pt x="160" y="21600"/>
                  </a:cubicBezTo>
                  <a:lnTo>
                    <a:pt x="160" y="21600"/>
                  </a:lnTo>
                </a:path>
              </a:pathLst>
            </a:custGeom>
            <a:noFill/>
            <a:ln w="19050" cap="flat" cmpd="sng">
              <a:solidFill>
                <a:schemeClr val="accent1"/>
              </a:solidFill>
              <a:prstDash val="solid"/>
              <a:miter/>
            </a:ln>
          </p:spPr>
        </p:sp>
      </p:grpSp>
      <p:sp>
        <p:nvSpPr>
          <p:cNvPr id="64" name="Text box"/>
          <p:cNvSpPr>
            <a:spLocks noGrp="1"/>
          </p:cNvSpPr>
          <p:nvPr>
            <p:ph type="title"/>
          </p:nvPr>
        </p:nvSpPr>
        <p:spPr>
          <a:xfrm>
            <a:off x="609601" y="273051"/>
            <a:ext cx="10977033" cy="1144587"/>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zh-CN" altLang="en-US"/>
              <a:t>单击此处编辑母版标题样式</a:t>
            </a:r>
          </a:p>
        </p:txBody>
      </p:sp>
      <p:sp>
        <p:nvSpPr>
          <p:cNvPr id="65" name="Text box"/>
          <p:cNvSpPr>
            <a:spLocks noGrp="1"/>
          </p:cNvSpPr>
          <p:nvPr>
            <p:ph type="body" idx="1"/>
          </p:nvPr>
        </p:nvSpPr>
        <p:spPr>
          <a:xfrm>
            <a:off x="609601" y="1601787"/>
            <a:ext cx="10977033" cy="45291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zh-CN" altLang="en-US"/>
              <a:t>单击此处编辑母版样式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a:p>
            <a:pPr lvl="4"/>
            <a:r>
              <a:rPr lang="zh-CN" altLang="en-US"/>
              <a:t>第六级</a:t>
            </a:r>
            <a:endParaRPr lang="en-US" altLang="zh-CN"/>
          </a:p>
          <a:p>
            <a:pPr lvl="4"/>
            <a:r>
              <a:rPr lang="zh-CN" altLang="en-US"/>
              <a:t>第七级</a:t>
            </a:r>
            <a:endParaRPr lang="en-US" altLang="zh-CN"/>
          </a:p>
          <a:p>
            <a:pPr lvl="4"/>
            <a:r>
              <a:rPr lang="zh-CN" altLang="en-US"/>
              <a:t>第八级</a:t>
            </a:r>
          </a:p>
        </p:txBody>
      </p:sp>
      <p:sp>
        <p:nvSpPr>
          <p:cNvPr id="66" name="Text box"/>
          <p:cNvSpPr>
            <a:spLocks noGrp="1"/>
          </p:cNvSpPr>
          <p:nvPr>
            <p:ph type="dt"/>
          </p:nvPr>
        </p:nvSpPr>
        <p:spPr>
          <a:xfrm>
            <a:off x="618067" y="6245226"/>
            <a:ext cx="2887133" cy="476249"/>
          </a:xfrm>
          <a:prstGeom prst="rect">
            <a:avLst/>
          </a:prstGeom>
          <a:noFill/>
          <a:ln w="12700" cap="flat" cmpd="sng">
            <a:noFill/>
            <a:prstDash val="solid"/>
            <a:miter/>
          </a:ln>
        </p:spPr>
        <p:txBody>
          <a:bodyPr vert="horz" wrap="square" lIns="91440" tIns="45720" rIns="91440" bIns="45720" anchor="t" anchorCtr="0" upright="1">
            <a:prstTxWarp prst="textNoShape">
              <a:avLst/>
            </a:prstTxWarp>
          </a:bodyPr>
          <a:lstStyle/>
          <a:p>
            <a:pPr marL="0" indent="0">
              <a:buNone/>
            </a:pPr>
            <a:r>
              <a:rPr lang="en-US" altLang="zh-CN" sz="1400"/>
              <a:t>Date/Time</a:t>
            </a:r>
            <a:endParaRPr lang="zh-CN" altLang="en-US" sz="1400"/>
          </a:p>
        </p:txBody>
      </p:sp>
      <p:sp>
        <p:nvSpPr>
          <p:cNvPr id="67" name="Text box"/>
          <p:cNvSpPr>
            <a:spLocks noGrp="1"/>
          </p:cNvSpPr>
          <p:nvPr>
            <p:ph type="ftr"/>
          </p:nvPr>
        </p:nvSpPr>
        <p:spPr>
          <a:xfrm>
            <a:off x="4226983" y="6245226"/>
            <a:ext cx="3917949" cy="476249"/>
          </a:xfrm>
          <a:prstGeom prst="rect">
            <a:avLst/>
          </a:prstGeom>
          <a:noFill/>
          <a:ln w="12700" cap="flat" cmpd="sng">
            <a:noFill/>
            <a:prstDash val="solid"/>
            <a:miter/>
          </a:ln>
        </p:spPr>
        <p:txBody>
          <a:bodyPr vert="horz" wrap="square" lIns="91440" tIns="45720" rIns="91440" bIns="45720" anchor="t" anchorCtr="0" upright="1">
            <a:prstTxWarp prst="textNoShape">
              <a:avLst/>
            </a:prstTxWarp>
          </a:bodyPr>
          <a:lstStyle/>
          <a:p>
            <a:pPr marL="0" indent="0" algn="ctr">
              <a:buNone/>
            </a:pPr>
            <a:endParaRPr lang="zh-CN" altLang="en-US" sz="1400"/>
          </a:p>
        </p:txBody>
      </p:sp>
      <p:sp>
        <p:nvSpPr>
          <p:cNvPr id="68" name="Text box"/>
          <p:cNvSpPr>
            <a:spLocks noGrp="1"/>
          </p:cNvSpPr>
          <p:nvPr>
            <p:ph type="sldNum"/>
          </p:nvPr>
        </p:nvSpPr>
        <p:spPr>
          <a:xfrm>
            <a:off x="8866717" y="6245226"/>
            <a:ext cx="2696633" cy="476249"/>
          </a:xfrm>
          <a:prstGeom prst="rect">
            <a:avLst/>
          </a:prstGeom>
          <a:noFill/>
          <a:ln w="12700" cap="flat" cmpd="sng">
            <a:noFill/>
            <a:prstDash val="solid"/>
            <a:miter/>
          </a:ln>
        </p:spPr>
        <p:txBody>
          <a:bodyPr vert="horz" wrap="square" lIns="91440" tIns="45720" rIns="91440" bIns="45720" anchor="t" anchorCtr="0" upright="1">
            <a:prstTxWarp prst="textNoShape">
              <a:avLst/>
            </a:prstTxWarp>
          </a:bodyPr>
          <a:lstStyle/>
          <a:p>
            <a:pPr marL="0" indent="0" algn="r">
              <a:buNone/>
            </a:pPr>
            <a:fld id="{CAD2D6BD-DE1B-4B5F-8B41-2702339687B9}" type="slidenum">
              <a:rPr lang="en-US" altLang="zh-CN" sz="1400" b="0" i="0" u="none" strike="noStrike" kern="0" cap="none" spc="0" baseline="0">
                <a:solidFill>
                  <a:schemeClr val="tx1"/>
                </a:solidFill>
                <a:latin typeface="Times New Roman"/>
                <a:ea typeface="宋体" charset="0"/>
                <a:cs typeface="Lucida Sans" charset="0"/>
              </a:rPr>
              <a:pPr marL="0" indent="0" algn="r">
                <a:buNone/>
              </a:pPr>
              <a:t>‹#›</a:t>
            </a:fld>
            <a:endParaRPr lang="zh-CN" altLang="en-US" sz="1400"/>
          </a:p>
        </p:txBody>
      </p:sp>
    </p:spTree>
    <p:extLst>
      <p:ext uri="{BB962C8B-B14F-4D97-AF65-F5344CB8AC3E}">
        <p14:creationId xmlns:p14="http://schemas.microsoft.com/office/powerpoint/2010/main" val="144303811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marL="0" indent="0" algn="ctr" defTabSz="914400" rtl="0" eaLnBrk="1" fontAlgn="base" latinLnBrk="0" hangingPunct="0">
        <a:lnSpc>
          <a:spcPct val="100000"/>
        </a:lnSpc>
        <a:spcBef>
          <a:spcPts val="0"/>
        </a:spcBef>
        <a:spcAft>
          <a:spcPts val="0"/>
        </a:spcAft>
        <a:buNone/>
        <a:defRPr sz="4400" b="0" i="0" u="none" baseline="0">
          <a:solidFill>
            <a:schemeClr val="tx2"/>
          </a:solidFill>
          <a:latin typeface="Times New Roman"/>
          <a:ea typeface="宋体" charset="0"/>
          <a:cs typeface="Times New Roman"/>
        </a:defRPr>
      </a:lvl1pPr>
    </p:titleStyle>
    <p:bodyStyle>
      <a:lvl1pPr marL="342900" indent="-342900" algn="l" defTabSz="914400" rtl="0" eaLnBrk="1" fontAlgn="base" latinLnBrk="0" hangingPunct="0">
        <a:lnSpc>
          <a:spcPct val="100000"/>
        </a:lnSpc>
        <a:spcBef>
          <a:spcPct val="20000"/>
        </a:spcBef>
        <a:spcAft>
          <a:spcPts val="0"/>
        </a:spcAft>
        <a:buSzPct val="100000"/>
        <a:buFont typeface="宋体" charset="0"/>
        <a:buChar char="•"/>
        <a:defRPr sz="3200" b="0" i="0" u="none" baseline="0">
          <a:solidFill>
            <a:schemeClr val="tx1"/>
          </a:solidFill>
          <a:latin typeface="Times New Roman"/>
          <a:ea typeface="宋体" charset="0"/>
          <a:cs typeface="Times New Roman"/>
        </a:defRPr>
      </a:lvl1pPr>
      <a:lvl2pPr marL="742950" indent="-285750" algn="l" defTabSz="914400" rtl="0" eaLnBrk="1" fontAlgn="base" latinLnBrk="0" hangingPunct="0">
        <a:lnSpc>
          <a:spcPct val="100000"/>
        </a:lnSpc>
        <a:spcBef>
          <a:spcPct val="20000"/>
        </a:spcBef>
        <a:spcAft>
          <a:spcPts val="0"/>
        </a:spcAft>
        <a:buSzPct val="100000"/>
        <a:buFont typeface="宋体" charset="0"/>
        <a:buChar char="–"/>
        <a:defRPr sz="2800" b="0" i="0" u="none" baseline="0">
          <a:solidFill>
            <a:schemeClr val="tx1"/>
          </a:solidFill>
          <a:latin typeface="Times New Roman"/>
          <a:ea typeface="宋体" charset="0"/>
          <a:cs typeface="Times New Roman"/>
        </a:defRPr>
      </a:lvl2pPr>
      <a:lvl3pPr marL="1143000" indent="-228600" algn="l" defTabSz="914400" rtl="0" eaLnBrk="1" fontAlgn="base" latinLnBrk="0" hangingPunct="0">
        <a:lnSpc>
          <a:spcPct val="100000"/>
        </a:lnSpc>
        <a:spcBef>
          <a:spcPct val="20000"/>
        </a:spcBef>
        <a:spcAft>
          <a:spcPts val="0"/>
        </a:spcAft>
        <a:buSzPct val="100000"/>
        <a:buFont typeface="宋体" charset="0"/>
        <a:buChar char="•"/>
        <a:defRPr sz="2400" b="0" i="0" u="none" baseline="0">
          <a:solidFill>
            <a:schemeClr val="tx1"/>
          </a:solidFill>
          <a:latin typeface="Times New Roman"/>
          <a:ea typeface="宋体" charset="0"/>
          <a:cs typeface="Times New Roman"/>
        </a:defRPr>
      </a:lvl3pPr>
      <a:lvl4pPr marL="16002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4pPr>
      <a:lvl5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5pPr>
      <a:lvl6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6pPr>
      <a:lvl7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7pPr>
      <a:lvl8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8pPr>
      <a:lvl9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3.tmp" /><Relationship Id="rId2" Type="http://schemas.openxmlformats.org/officeDocument/2006/relationships/image" Target="../media/image4.tmp"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4.tmp"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4.tmp"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tmp"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2.tmp"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3.tmp" /><Relationship Id="rId2" Type="http://schemas.openxmlformats.org/officeDocument/2006/relationships/image" Target="../media/image2.tmp"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2.tmp" /><Relationship Id="rId2" Type="http://schemas.openxmlformats.org/officeDocument/2006/relationships/image" Target="../media/image3.tmp"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10000"/>
          </a:schemeClr>
        </a:solidFill>
        <a:effectLst/>
      </p:bgPr>
    </p:bg>
    <p:spTree>
      <p:nvGrpSpPr>
        <p:cNvPr id="1" name=""/>
        <p:cNvGrpSpPr/>
        <p:nvPr/>
      </p:nvGrpSpPr>
      <p:grpSpPr>
        <a:xfrm>
          <a:off x="0" y="0"/>
          <a:ext cx="0" cy="0"/>
          <a:chOff x="0" y="0"/>
          <a:chExt cx="0" cy="0"/>
        </a:xfrm>
      </p:grpSpPr>
      <p:sp>
        <p:nvSpPr>
          <p:cNvPr id="5" name="Text box">
            <a:extLst>
              <a:ext uri="{FF2B5EF4-FFF2-40B4-BE49-F238E27FC236}">
                <a16:creationId xmlns:a16="http://schemas.microsoft.com/office/drawing/2014/main" id="{E1DFBE8E-D4D5-23D9-8CDE-C8FE66237649}"/>
              </a:ext>
            </a:extLst>
          </p:cNvPr>
          <p:cNvSpPr txBox="1">
            <a:spLocks/>
          </p:cNvSpPr>
          <p:nvPr/>
        </p:nvSpPr>
        <p:spPr>
          <a:xfrm>
            <a:off x="2895600" y="7664847"/>
            <a:ext cx="6400800" cy="17526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rtl="0" eaLnBrk="1" fontAlgn="base" latinLnBrk="0" hangingPunct="0">
              <a:lnSpc>
                <a:spcPct val="100000"/>
              </a:lnSpc>
              <a:spcBef>
                <a:spcPct val="20000"/>
              </a:spcBef>
              <a:spcAft>
                <a:spcPts val="0"/>
              </a:spcAft>
              <a:buSzPct val="100000"/>
              <a:buFont typeface="宋体" charset="0"/>
              <a:buChar char="•"/>
              <a:defRPr sz="3200" b="0" i="0" u="none" baseline="0">
                <a:solidFill>
                  <a:schemeClr val="tx1"/>
                </a:solidFill>
                <a:latin typeface="Times New Roman"/>
                <a:ea typeface="宋体" charset="0"/>
                <a:cs typeface="Times New Roman"/>
              </a:defRPr>
            </a:lvl1pPr>
            <a:lvl2pPr marL="742950" indent="-285750" algn="l" defTabSz="914400" rtl="0" eaLnBrk="1" fontAlgn="base" latinLnBrk="0" hangingPunct="0">
              <a:lnSpc>
                <a:spcPct val="100000"/>
              </a:lnSpc>
              <a:spcBef>
                <a:spcPct val="20000"/>
              </a:spcBef>
              <a:spcAft>
                <a:spcPts val="0"/>
              </a:spcAft>
              <a:buSzPct val="100000"/>
              <a:buFont typeface="宋体" charset="0"/>
              <a:buChar char="–"/>
              <a:defRPr sz="2800" b="0" i="0" u="none" baseline="0">
                <a:solidFill>
                  <a:schemeClr val="tx1"/>
                </a:solidFill>
                <a:latin typeface="Times New Roman"/>
                <a:ea typeface="宋体" charset="0"/>
                <a:cs typeface="Times New Roman"/>
              </a:defRPr>
            </a:lvl2pPr>
            <a:lvl3pPr marL="1143000" indent="-228600" algn="l" defTabSz="914400" rtl="0" eaLnBrk="1" fontAlgn="base" latinLnBrk="0" hangingPunct="0">
              <a:lnSpc>
                <a:spcPct val="100000"/>
              </a:lnSpc>
              <a:spcBef>
                <a:spcPct val="20000"/>
              </a:spcBef>
              <a:spcAft>
                <a:spcPts val="0"/>
              </a:spcAft>
              <a:buSzPct val="100000"/>
              <a:buFont typeface="宋体" charset="0"/>
              <a:buChar char="•"/>
              <a:defRPr sz="2400" b="0" i="0" u="none" baseline="0">
                <a:solidFill>
                  <a:schemeClr val="tx1"/>
                </a:solidFill>
                <a:latin typeface="Times New Roman"/>
                <a:ea typeface="宋体" charset="0"/>
                <a:cs typeface="Times New Roman"/>
              </a:defRPr>
            </a:lvl3pPr>
            <a:lvl4pPr marL="16002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4pPr>
            <a:lvl5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5pPr>
            <a:lvl6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6pPr>
            <a:lvl7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7pPr>
            <a:lvl8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8pPr>
            <a:lvl9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9pPr>
          </a:lstStyle>
          <a:p>
            <a:pPr marL="0" indent="0" algn="ctr">
              <a:buFont typeface="宋体" charset="0"/>
              <a:buNone/>
            </a:pPr>
            <a:r>
              <a:rPr lang="en-US" altLang="zh-CN" sz="3200" kern="1200" dirty="0">
                <a:solidFill>
                  <a:srgbClr val="898989"/>
                </a:solidFill>
                <a:latin typeface="Calibri" charset="0"/>
                <a:cs typeface="Lucida Sans" charset="0"/>
              </a:rPr>
              <a:t>Group Name: </a:t>
            </a:r>
            <a:r>
              <a:rPr lang="en-US" altLang="zh-CN" sz="3200" kern="1200" dirty="0" err="1">
                <a:solidFill>
                  <a:srgbClr val="898989"/>
                </a:solidFill>
                <a:latin typeface="Calibri" charset="0"/>
                <a:cs typeface="Lucida Sans" charset="0"/>
              </a:rPr>
              <a:t>TatlongTau</a:t>
            </a:r>
            <a:endParaRPr lang="en-US" altLang="zh-CN" sz="3200" kern="1200" dirty="0">
              <a:solidFill>
                <a:srgbClr val="898989"/>
              </a:solidFill>
              <a:latin typeface="Calibri" charset="0"/>
              <a:cs typeface="Lucida Sans" charset="0"/>
            </a:endParaRPr>
          </a:p>
          <a:p>
            <a:pPr marL="0" indent="0" algn="ctr">
              <a:buFont typeface="宋体" charset="0"/>
              <a:buNone/>
            </a:pPr>
            <a:r>
              <a:rPr lang="en-US" altLang="zh-CN" sz="3200" kern="1200" dirty="0">
                <a:solidFill>
                  <a:srgbClr val="898989"/>
                </a:solidFill>
                <a:latin typeface="Calibri" charset="0"/>
                <a:cs typeface="Lucida Sans" charset="0"/>
              </a:rPr>
              <a:t>Science Investigatory Project</a:t>
            </a:r>
          </a:p>
          <a:p>
            <a:pPr marL="0" indent="0" algn="ctr">
              <a:buFont typeface="宋体" charset="0"/>
              <a:buNone/>
            </a:pPr>
            <a:r>
              <a:rPr lang="en-US" altLang="zh-CN" sz="3200" kern="1200" dirty="0">
                <a:solidFill>
                  <a:srgbClr val="898989"/>
                </a:solidFill>
                <a:latin typeface="Calibri" charset="0"/>
                <a:cs typeface="Lucida Sans" charset="0"/>
              </a:rPr>
              <a:t>Date: </a:t>
            </a:r>
            <a:r>
              <a:rPr lang="en-US" altLang="zh-CN" sz="3200" u="sng" kern="1200" dirty="0">
                <a:solidFill>
                  <a:srgbClr val="898989"/>
                </a:solidFill>
                <a:latin typeface="Calibri" charset="0"/>
                <a:cs typeface="Lucida Sans" charset="0"/>
              </a:rPr>
              <a:t>10/17/2024</a:t>
            </a:r>
            <a:endParaRPr lang="zh-CN" altLang="en-US" sz="3200" u="sng" kern="1200" dirty="0">
              <a:solidFill>
                <a:srgbClr val="898989"/>
              </a:solidFill>
              <a:latin typeface="Calibri" charset="0"/>
              <a:cs typeface="Lucida Sans" charset="0"/>
            </a:endParaRPr>
          </a:p>
        </p:txBody>
      </p:sp>
      <p:sp>
        <p:nvSpPr>
          <p:cNvPr id="7" name="Text box">
            <a:extLst>
              <a:ext uri="{FF2B5EF4-FFF2-40B4-BE49-F238E27FC236}">
                <a16:creationId xmlns:a16="http://schemas.microsoft.com/office/drawing/2014/main" id="{085C80FF-4724-B0BD-2B04-E393205B82E6}"/>
              </a:ext>
            </a:extLst>
          </p:cNvPr>
          <p:cNvSpPr txBox="1">
            <a:spLocks/>
          </p:cNvSpPr>
          <p:nvPr/>
        </p:nvSpPr>
        <p:spPr>
          <a:xfrm>
            <a:off x="2209800" y="-1992858"/>
            <a:ext cx="7772400" cy="14700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lvl1pPr marL="0" indent="0" algn="ctr" defTabSz="914400" rtl="0" eaLnBrk="1" fontAlgn="base" latinLnBrk="0" hangingPunct="0">
              <a:lnSpc>
                <a:spcPct val="100000"/>
              </a:lnSpc>
              <a:spcBef>
                <a:spcPts val="0"/>
              </a:spcBef>
              <a:spcAft>
                <a:spcPts val="0"/>
              </a:spcAft>
              <a:buNone/>
              <a:defRPr sz="4400" b="0" i="0" u="none" baseline="0">
                <a:solidFill>
                  <a:schemeClr val="tx2"/>
                </a:solidFill>
                <a:latin typeface="Times New Roman"/>
                <a:ea typeface="宋体" charset="0"/>
                <a:cs typeface="Times New Roman"/>
              </a:defRPr>
            </a:lvl1pPr>
          </a:lstStyle>
          <a:p>
            <a:r>
              <a:rPr lang="en-US" altLang="zh-CN" sz="4000" kern="1200" dirty="0">
                <a:solidFill>
                  <a:schemeClr val="tx1"/>
                </a:solidFill>
                <a:latin typeface="Daytona" panose="02000000000000000000" pitchFamily="2" charset="0"/>
                <a:ea typeface="Daytona" panose="02000000000000000000" pitchFamily="2" charset="0"/>
                <a:cs typeface="Lucida Sans" charset="0"/>
              </a:rPr>
              <a:t>Trash Collecting System for Drainage/Canals</a:t>
            </a:r>
            <a:endParaRPr lang="zh-CN" altLang="en-US" sz="4000" kern="1200" dirty="0">
              <a:solidFill>
                <a:schemeClr val="tx1"/>
              </a:solidFill>
              <a:latin typeface="Daytona" panose="02000000000000000000" pitchFamily="2" charset="0"/>
              <a:cs typeface="Lucida Sans" charset="0"/>
            </a:endParaRPr>
          </a:p>
        </p:txBody>
      </p:sp>
    </p:spTree>
    <p:extLst>
      <p:ext uri="{BB962C8B-B14F-4D97-AF65-F5344CB8AC3E}">
        <p14:creationId xmlns:p14="http://schemas.microsoft.com/office/powerpoint/2010/main" val="2417785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1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E47927-2DA9-33C1-3A43-B25DC73315CA}"/>
              </a:ext>
            </a:extLst>
          </p:cNvPr>
          <p:cNvPicPr>
            <a:picLocks noChangeAspect="1"/>
          </p:cNvPicPr>
          <p:nvPr/>
        </p:nvPicPr>
        <p:blipFill>
          <a:blip r:embed="rId2"/>
          <a:srcRect l="22117" r="22117"/>
          <a:stretch/>
        </p:blipFill>
        <p:spPr>
          <a:xfrm>
            <a:off x="6681707" y="7367508"/>
            <a:ext cx="4362595" cy="3265642"/>
          </a:xfrm>
          <a:prstGeom prst="roundRect">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Text box">
            <a:extLst>
              <a:ext uri="{FF2B5EF4-FFF2-40B4-BE49-F238E27FC236}">
                <a16:creationId xmlns:a16="http://schemas.microsoft.com/office/drawing/2014/main" id="{6F372A67-0CFC-DC07-6CE1-6A29436645CA}"/>
              </a:ext>
            </a:extLst>
          </p:cNvPr>
          <p:cNvSpPr txBox="1">
            <a:spLocks/>
          </p:cNvSpPr>
          <p:nvPr/>
        </p:nvSpPr>
        <p:spPr>
          <a:xfrm>
            <a:off x="1981200" y="2318903"/>
            <a:ext cx="8229600" cy="222019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lvl1pPr marL="0" indent="0" algn="ctr" defTabSz="914400" rtl="0" eaLnBrk="1" fontAlgn="base" latinLnBrk="0" hangingPunct="0">
              <a:lnSpc>
                <a:spcPct val="100000"/>
              </a:lnSpc>
              <a:spcBef>
                <a:spcPts val="0"/>
              </a:spcBef>
              <a:spcAft>
                <a:spcPts val="0"/>
              </a:spcAft>
              <a:buNone/>
              <a:defRPr sz="4400" b="0" i="0" u="none" baseline="0">
                <a:solidFill>
                  <a:schemeClr val="tx2"/>
                </a:solidFill>
                <a:latin typeface="Times New Roman"/>
                <a:ea typeface="宋体" charset="0"/>
                <a:cs typeface="Times New Roman"/>
              </a:defRPr>
            </a:lvl1pPr>
          </a:lstStyle>
          <a:p>
            <a:r>
              <a:rPr lang="en-US" altLang="zh-CN" sz="8000" kern="1200" dirty="0">
                <a:solidFill>
                  <a:schemeClr val="tx1"/>
                </a:solidFill>
                <a:latin typeface="Daytona" panose="020B0604030500040204" pitchFamily="34" charset="0"/>
                <a:cs typeface="Lucida Sans" charset="0"/>
              </a:rPr>
              <a:t>T</a:t>
            </a:r>
            <a:r>
              <a:rPr lang="en-US" altLang="zh-CN" sz="8000" dirty="0">
                <a:solidFill>
                  <a:schemeClr val="tx1"/>
                </a:solidFill>
                <a:latin typeface="Daytona" panose="020B0604030500040204" pitchFamily="34" charset="0"/>
                <a:cs typeface="Lucida Sans" charset="0"/>
              </a:rPr>
              <a:t>HE DESIGN</a:t>
            </a:r>
            <a:endParaRPr lang="zh-CN" altLang="en-US" sz="8000" kern="1200" dirty="0">
              <a:solidFill>
                <a:schemeClr val="tx1"/>
              </a:solidFill>
              <a:latin typeface="Daytona" panose="020B0604030500040204" pitchFamily="34" charset="0"/>
              <a:cs typeface="Lucida Sans" charset="0"/>
            </a:endParaRPr>
          </a:p>
        </p:txBody>
      </p:sp>
      <p:pic>
        <p:nvPicPr>
          <p:cNvPr id="7" name="Picture 6">
            <a:extLst>
              <a:ext uri="{FF2B5EF4-FFF2-40B4-BE49-F238E27FC236}">
                <a16:creationId xmlns:a16="http://schemas.microsoft.com/office/drawing/2014/main" id="{23030178-1F5E-BF8F-7BF0-1573B9EF16CF}"/>
              </a:ext>
            </a:extLst>
          </p:cNvPr>
          <p:cNvPicPr>
            <a:picLocks noChangeAspect="1"/>
          </p:cNvPicPr>
          <p:nvPr/>
        </p:nvPicPr>
        <p:blipFill>
          <a:blip r:embed="rId3"/>
          <a:srcRect l="5470" r="5470"/>
          <a:stretch/>
        </p:blipFill>
        <p:spPr>
          <a:xfrm>
            <a:off x="6096000" y="-4297874"/>
            <a:ext cx="4362595" cy="3265642"/>
          </a:xfrm>
          <a:prstGeom prst="roundRect">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46023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1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2D3D11-FA71-B92B-1138-548D01BD08E3}"/>
              </a:ext>
            </a:extLst>
          </p:cNvPr>
          <p:cNvPicPr>
            <a:picLocks noChangeAspect="1"/>
          </p:cNvPicPr>
          <p:nvPr/>
        </p:nvPicPr>
        <p:blipFill>
          <a:blip r:embed="rId2"/>
          <a:srcRect l="22117" r="22117"/>
          <a:stretch/>
        </p:blipFill>
        <p:spPr>
          <a:xfrm>
            <a:off x="6681707" y="1796179"/>
            <a:ext cx="4362595" cy="3265642"/>
          </a:xfrm>
          <a:prstGeom prst="roundRect">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6" name="Text box"/>
          <p:cNvSpPr>
            <a:spLocks noGrp="1"/>
          </p:cNvSpPr>
          <p:nvPr>
            <p:ph type="body" idx="1"/>
          </p:nvPr>
        </p:nvSpPr>
        <p:spPr>
          <a:xfrm>
            <a:off x="779501" y="1216665"/>
            <a:ext cx="5316499" cy="442467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ct val="20000"/>
              </a:spcBef>
              <a:spcAft>
                <a:spcPts val="0"/>
              </a:spcAft>
              <a:buFont typeface="Arial" charset="0"/>
              <a:buChar char="•"/>
            </a:pPr>
            <a:r>
              <a:rPr lang="en-US" altLang="zh-CN" sz="3200" b="0" i="0" u="none" strike="noStrike" kern="1200" cap="none" spc="0" baseline="0">
                <a:solidFill>
                  <a:schemeClr val="tx1"/>
                </a:solidFill>
                <a:latin typeface="Calibri" charset="0"/>
                <a:ea typeface="宋体" charset="0"/>
                <a:cs typeface="Lucida Sans" charset="0"/>
              </a:rPr>
              <a:t>Mesh installed in drainage canals to capture debris.</a:t>
            </a:r>
          </a:p>
          <a:p>
            <a:pPr marL="342900" indent="-342900" algn="l">
              <a:lnSpc>
                <a:spcPct val="100000"/>
              </a:lnSpc>
              <a:spcBef>
                <a:spcPct val="20000"/>
              </a:spcBef>
              <a:spcAft>
                <a:spcPts val="0"/>
              </a:spcAft>
              <a:buFont typeface="Arial" charset="0"/>
              <a:buChar char="•"/>
            </a:pPr>
            <a:r>
              <a:rPr lang="en-US" altLang="zh-CN" sz="3200" b="0" i="0" u="none" strike="noStrike" kern="1200" cap="none" spc="0" baseline="0">
                <a:solidFill>
                  <a:schemeClr val="tx1"/>
                </a:solidFill>
                <a:latin typeface="Calibri" charset="0"/>
                <a:ea typeface="宋体" charset="0"/>
                <a:cs typeface="Lucida Sans" charset="0"/>
              </a:rPr>
              <a:t>Regular maintenance ensures the system remains functional.</a:t>
            </a:r>
          </a:p>
          <a:p>
            <a:pPr marL="342900" indent="-342900" algn="l">
              <a:lnSpc>
                <a:spcPct val="100000"/>
              </a:lnSpc>
              <a:spcBef>
                <a:spcPct val="20000"/>
              </a:spcBef>
              <a:spcAft>
                <a:spcPts val="0"/>
              </a:spcAft>
              <a:buFont typeface="Arial" charset="0"/>
              <a:buChar char="•"/>
            </a:pPr>
            <a:r>
              <a:rPr lang="en-US" altLang="zh-CN" sz="3200" b="0" i="0" u="none" strike="noStrike" kern="1200" cap="none" spc="0" baseline="0">
                <a:solidFill>
                  <a:schemeClr val="tx1"/>
                </a:solidFill>
                <a:latin typeface="Calibri" charset="0"/>
                <a:ea typeface="宋体" charset="0"/>
                <a:cs typeface="Lucida Sans" charset="0"/>
              </a:rPr>
              <a:t>Focus on preventing flooding and improving drainage safety.</a:t>
            </a:r>
            <a:endParaRPr lang="zh-CN" altLang="en-US" sz="3200" b="0" i="0" u="none" strike="noStrike" kern="1200" cap="none" spc="0" baseline="0">
              <a:solidFill>
                <a:schemeClr val="tx1"/>
              </a:solidFill>
              <a:latin typeface="Calibri" charset="0"/>
              <a:ea typeface="宋体" charset="0"/>
              <a:cs typeface="Lucida Sans" charset="0"/>
            </a:endParaRPr>
          </a:p>
        </p:txBody>
      </p:sp>
      <p:sp>
        <p:nvSpPr>
          <p:cNvPr id="9" name="Text box">
            <a:extLst>
              <a:ext uri="{FF2B5EF4-FFF2-40B4-BE49-F238E27FC236}">
                <a16:creationId xmlns:a16="http://schemas.microsoft.com/office/drawing/2014/main" id="{B21CFBC1-CE67-BE04-C6E5-CFDE927B3944}"/>
              </a:ext>
            </a:extLst>
          </p:cNvPr>
          <p:cNvSpPr txBox="1">
            <a:spLocks/>
          </p:cNvSpPr>
          <p:nvPr/>
        </p:nvSpPr>
        <p:spPr>
          <a:xfrm>
            <a:off x="1981200" y="9000329"/>
            <a:ext cx="8229600" cy="222019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lvl1pPr marL="0" indent="0" algn="ctr" defTabSz="914400" rtl="0" eaLnBrk="1" fontAlgn="base" latinLnBrk="0" hangingPunct="0">
              <a:lnSpc>
                <a:spcPct val="100000"/>
              </a:lnSpc>
              <a:spcBef>
                <a:spcPts val="0"/>
              </a:spcBef>
              <a:spcAft>
                <a:spcPts val="0"/>
              </a:spcAft>
              <a:buNone/>
              <a:defRPr sz="4400" b="0" i="0" u="none" baseline="0">
                <a:solidFill>
                  <a:schemeClr val="tx2"/>
                </a:solidFill>
                <a:latin typeface="Times New Roman"/>
                <a:ea typeface="宋体" charset="0"/>
                <a:cs typeface="Times New Roman"/>
              </a:defRPr>
            </a:lvl1pPr>
          </a:lstStyle>
          <a:p>
            <a:r>
              <a:rPr lang="en-US" altLang="zh-CN" sz="8000" kern="1200" dirty="0">
                <a:solidFill>
                  <a:schemeClr val="tx1"/>
                </a:solidFill>
                <a:latin typeface="Daytona" panose="020B0604030500040204" pitchFamily="34" charset="0"/>
                <a:cs typeface="Lucida Sans" charset="0"/>
              </a:rPr>
              <a:t>T</a:t>
            </a:r>
            <a:r>
              <a:rPr lang="en-US" altLang="zh-CN" sz="8000" dirty="0">
                <a:solidFill>
                  <a:schemeClr val="tx1"/>
                </a:solidFill>
                <a:latin typeface="Daytona" panose="020B0604030500040204" pitchFamily="34" charset="0"/>
                <a:cs typeface="Lucida Sans" charset="0"/>
              </a:rPr>
              <a:t>HE DESIGN</a:t>
            </a:r>
            <a:endParaRPr lang="zh-CN" altLang="en-US" sz="8000" kern="1200" dirty="0">
              <a:solidFill>
                <a:schemeClr val="tx1"/>
              </a:solidFill>
              <a:latin typeface="Daytona" panose="020B0604030500040204" pitchFamily="34" charset="0"/>
              <a:cs typeface="Lucida Sans" charset="0"/>
            </a:endParaRPr>
          </a:p>
        </p:txBody>
      </p:sp>
    </p:spTree>
    <p:extLst>
      <p:ext uri="{BB962C8B-B14F-4D97-AF65-F5344CB8AC3E}">
        <p14:creationId xmlns:p14="http://schemas.microsoft.com/office/powerpoint/2010/main" val="2106545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10000"/>
          </a:schemeClr>
        </a:solidFill>
        <a:effectLst/>
      </p:bgPr>
    </p:bg>
    <p:spTree>
      <p:nvGrpSpPr>
        <p:cNvPr id="1" name=""/>
        <p:cNvGrpSpPr/>
        <p:nvPr/>
      </p:nvGrpSpPr>
      <p:grpSpPr>
        <a:xfrm>
          <a:off x="0" y="0"/>
          <a:ext cx="0" cy="0"/>
          <a:chOff x="0" y="0"/>
          <a:chExt cx="0" cy="0"/>
        </a:xfrm>
      </p:grpSpPr>
      <p:sp>
        <p:nvSpPr>
          <p:cNvPr id="5" name="Text box">
            <a:extLst>
              <a:ext uri="{FF2B5EF4-FFF2-40B4-BE49-F238E27FC236}">
                <a16:creationId xmlns:a16="http://schemas.microsoft.com/office/drawing/2014/main" id="{AC1CC547-4F79-4B37-1917-33D751DCCE2D}"/>
              </a:ext>
            </a:extLst>
          </p:cNvPr>
          <p:cNvSpPr>
            <a:spLocks noGrp="1"/>
          </p:cNvSpPr>
          <p:nvPr>
            <p:ph type="title"/>
          </p:nvPr>
        </p:nvSpPr>
        <p:spPr>
          <a:xfrm>
            <a:off x="1981199" y="-3802974"/>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charset="0"/>
                <a:ea typeface="宋体" charset="0"/>
                <a:cs typeface="Lucida Sans" charset="0"/>
              </a:rPr>
              <a:t>Material and Maintenance</a:t>
            </a:r>
            <a:endParaRPr lang="zh-CN" altLang="en-US" sz="4400" b="0" i="0" u="none" strike="noStrike" kern="1200" cap="none" spc="0" baseline="0">
              <a:solidFill>
                <a:schemeClr val="tx1"/>
              </a:solidFill>
              <a:latin typeface="Calibri" charset="0"/>
              <a:ea typeface="宋体" charset="0"/>
              <a:cs typeface="Lucida Sans" charset="0"/>
            </a:endParaRPr>
          </a:p>
        </p:txBody>
      </p:sp>
      <p:sp>
        <p:nvSpPr>
          <p:cNvPr id="7" name="Text box">
            <a:extLst>
              <a:ext uri="{FF2B5EF4-FFF2-40B4-BE49-F238E27FC236}">
                <a16:creationId xmlns:a16="http://schemas.microsoft.com/office/drawing/2014/main" id="{2C293583-EA11-14A5-F486-1B4C303E628C}"/>
              </a:ext>
            </a:extLst>
          </p:cNvPr>
          <p:cNvSpPr txBox="1">
            <a:spLocks/>
          </p:cNvSpPr>
          <p:nvPr/>
        </p:nvSpPr>
        <p:spPr>
          <a:xfrm>
            <a:off x="1981199" y="10221760"/>
            <a:ext cx="82296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rtl="0" eaLnBrk="1" fontAlgn="base" latinLnBrk="0" hangingPunct="0">
              <a:lnSpc>
                <a:spcPct val="100000"/>
              </a:lnSpc>
              <a:spcBef>
                <a:spcPct val="20000"/>
              </a:spcBef>
              <a:spcAft>
                <a:spcPts val="0"/>
              </a:spcAft>
              <a:buSzPct val="100000"/>
              <a:buFont typeface="宋体" charset="0"/>
              <a:buChar char="•"/>
              <a:defRPr sz="3200" b="0" i="0" u="none" baseline="0">
                <a:solidFill>
                  <a:schemeClr val="tx1"/>
                </a:solidFill>
                <a:latin typeface="Times New Roman"/>
                <a:ea typeface="宋体" charset="0"/>
                <a:cs typeface="Times New Roman"/>
              </a:defRPr>
            </a:lvl1pPr>
            <a:lvl2pPr marL="742950" indent="-285750" algn="l" defTabSz="914400" rtl="0" eaLnBrk="1" fontAlgn="base" latinLnBrk="0" hangingPunct="0">
              <a:lnSpc>
                <a:spcPct val="100000"/>
              </a:lnSpc>
              <a:spcBef>
                <a:spcPct val="20000"/>
              </a:spcBef>
              <a:spcAft>
                <a:spcPts val="0"/>
              </a:spcAft>
              <a:buSzPct val="100000"/>
              <a:buFont typeface="宋体" charset="0"/>
              <a:buChar char="–"/>
              <a:defRPr sz="2800" b="0" i="0" u="none" baseline="0">
                <a:solidFill>
                  <a:schemeClr val="tx1"/>
                </a:solidFill>
                <a:latin typeface="Times New Roman"/>
                <a:ea typeface="宋体" charset="0"/>
                <a:cs typeface="Times New Roman"/>
              </a:defRPr>
            </a:lvl2pPr>
            <a:lvl3pPr marL="1143000" indent="-228600" algn="l" defTabSz="914400" rtl="0" eaLnBrk="1" fontAlgn="base" latinLnBrk="0" hangingPunct="0">
              <a:lnSpc>
                <a:spcPct val="100000"/>
              </a:lnSpc>
              <a:spcBef>
                <a:spcPct val="20000"/>
              </a:spcBef>
              <a:spcAft>
                <a:spcPts val="0"/>
              </a:spcAft>
              <a:buSzPct val="100000"/>
              <a:buFont typeface="宋体" charset="0"/>
              <a:buChar char="•"/>
              <a:defRPr sz="2400" b="0" i="0" u="none" baseline="0">
                <a:solidFill>
                  <a:schemeClr val="tx1"/>
                </a:solidFill>
                <a:latin typeface="Times New Roman"/>
                <a:ea typeface="宋体" charset="0"/>
                <a:cs typeface="Times New Roman"/>
              </a:defRPr>
            </a:lvl3pPr>
            <a:lvl4pPr marL="16002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4pPr>
            <a:lvl5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5pPr>
            <a:lvl6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6pPr>
            <a:lvl7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7pPr>
            <a:lvl8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8pPr>
            <a:lvl9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9pPr>
          </a:lstStyle>
          <a:p>
            <a:pPr marL="0" indent="0">
              <a:buFont typeface="宋体" charset="0"/>
              <a:buNone/>
            </a:pPr>
            <a:r>
              <a:rPr lang="en-US" altLang="zh-CN" kern="1200" dirty="0">
                <a:latin typeface="Calibri" charset="0"/>
                <a:cs typeface="Lucida Sans" charset="0"/>
              </a:rPr>
              <a:t>MATERIALS</a:t>
            </a:r>
          </a:p>
          <a:p>
            <a:pPr>
              <a:buFont typeface="Arial" charset="0"/>
              <a:buChar char="•"/>
            </a:pPr>
            <a:r>
              <a:rPr lang="en-US" altLang="zh-CN" kern="1200" dirty="0">
                <a:latin typeface="Calibri" charset="0"/>
                <a:cs typeface="Lucida Sans" charset="0"/>
              </a:rPr>
              <a:t>Durable materials that resist wear and tear from water exposure.</a:t>
            </a:r>
          </a:p>
          <a:p>
            <a:pPr>
              <a:buFont typeface="Arial" charset="0"/>
              <a:buChar char="•"/>
            </a:pPr>
            <a:r>
              <a:rPr lang="en-US" altLang="zh-CN" kern="1200" dirty="0">
                <a:latin typeface="Calibri" charset="0"/>
                <a:cs typeface="Lucida Sans" charset="0"/>
              </a:rPr>
              <a:t>Mesh designed to be easy to maintain and clean.</a:t>
            </a:r>
          </a:p>
          <a:p>
            <a:pPr marL="0" indent="0">
              <a:buFont typeface="宋体" charset="0"/>
              <a:buNone/>
            </a:pPr>
            <a:r>
              <a:rPr lang="en-US" altLang="zh-CN" kern="1200" dirty="0">
                <a:latin typeface="Calibri" charset="0"/>
                <a:cs typeface="Lucida Sans" charset="0"/>
              </a:rPr>
              <a:t>MAINTENANCE PLAN</a:t>
            </a:r>
          </a:p>
          <a:p>
            <a:pPr>
              <a:buFont typeface="Arial" charset="0"/>
              <a:buChar char="•"/>
            </a:pPr>
            <a:r>
              <a:rPr lang="en-US" altLang="zh-CN" kern="1200" dirty="0">
                <a:latin typeface="Calibri" charset="0"/>
                <a:cs typeface="Lucida Sans" charset="0"/>
              </a:rPr>
              <a:t>Regular inspections to prevent system failures.</a:t>
            </a:r>
          </a:p>
          <a:p>
            <a:pPr>
              <a:buFont typeface="Arial" charset="0"/>
              <a:buChar char="•"/>
            </a:pPr>
            <a:r>
              <a:rPr lang="en-US" altLang="zh-CN" kern="1200" dirty="0">
                <a:latin typeface="Calibri" charset="0"/>
                <a:cs typeface="Lucida Sans" charset="0"/>
              </a:rPr>
              <a:t>Ensure efficient functioning of the collection system.</a:t>
            </a:r>
            <a:endParaRPr lang="zh-CN" altLang="en-US" kern="1200" dirty="0">
              <a:latin typeface="Calibri" charset="0"/>
              <a:cs typeface="Lucida Sans" charset="0"/>
            </a:endParaRPr>
          </a:p>
        </p:txBody>
      </p:sp>
      <p:pic>
        <p:nvPicPr>
          <p:cNvPr id="4" name="Picture 3">
            <a:extLst>
              <a:ext uri="{FF2B5EF4-FFF2-40B4-BE49-F238E27FC236}">
                <a16:creationId xmlns:a16="http://schemas.microsoft.com/office/drawing/2014/main" id="{6CFCCC38-6380-D847-8292-8F99671542EB}"/>
              </a:ext>
            </a:extLst>
          </p:cNvPr>
          <p:cNvPicPr>
            <a:picLocks noChangeAspect="1"/>
          </p:cNvPicPr>
          <p:nvPr/>
        </p:nvPicPr>
        <p:blipFill>
          <a:blip r:embed="rId2"/>
          <a:srcRect l="8404" t="219" r="-2156" b="-219"/>
          <a:stretch/>
        </p:blipFill>
        <p:spPr>
          <a:xfrm>
            <a:off x="-2474206" y="0"/>
            <a:ext cx="15541230" cy="6919899"/>
          </a:xfrm>
          <a:prstGeom prst="roundRect">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65681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10000"/>
          </a:schemeClr>
        </a:solidFill>
        <a:effectLst/>
      </p:bgPr>
    </p:bg>
    <p:spTree>
      <p:nvGrpSpPr>
        <p:cNvPr id="1" name=""/>
        <p:cNvGrpSpPr/>
        <p:nvPr/>
      </p:nvGrpSpPr>
      <p:grpSpPr>
        <a:xfrm>
          <a:off x="0" y="0"/>
          <a:ext cx="0" cy="0"/>
          <a:chOff x="0" y="0"/>
          <a:chExt cx="0" cy="0"/>
        </a:xfrm>
      </p:grpSpPr>
      <p:sp>
        <p:nvSpPr>
          <p:cNvPr id="27" name="Text box"/>
          <p:cNvSpPr>
            <a:spLocks noGrp="1"/>
          </p:cNvSpPr>
          <p:nvPr>
            <p:ph type="title"/>
          </p:nvPr>
        </p:nvSpPr>
        <p:spPr>
          <a:xfrm>
            <a:off x="1981200" y="274638"/>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charset="0"/>
                <a:ea typeface="宋体" charset="0"/>
                <a:cs typeface="Lucida Sans" charset="0"/>
              </a:rPr>
              <a:t>Material and Maintenance</a:t>
            </a:r>
            <a:endParaRPr lang="zh-CN" altLang="en-US" sz="4400" b="0" i="0" u="none" strike="noStrike" kern="1200" cap="none" spc="0" baseline="0">
              <a:solidFill>
                <a:schemeClr val="tx1"/>
              </a:solidFill>
              <a:latin typeface="Calibri" charset="0"/>
              <a:ea typeface="宋体" charset="0"/>
              <a:cs typeface="Lucida Sans" charset="0"/>
            </a:endParaRPr>
          </a:p>
        </p:txBody>
      </p:sp>
      <p:sp>
        <p:nvSpPr>
          <p:cNvPr id="28" name="Text box"/>
          <p:cNvSpPr>
            <a:spLocks noGrp="1"/>
          </p:cNvSpPr>
          <p:nvPr>
            <p:ph type="body" idx="1"/>
          </p:nvPr>
        </p:nvSpPr>
        <p:spPr>
          <a:xfrm>
            <a:off x="1981200" y="1600201"/>
            <a:ext cx="82296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ct val="20000"/>
              </a:spcBef>
              <a:spcAft>
                <a:spcPts val="0"/>
              </a:spcAft>
              <a:buNone/>
            </a:pPr>
            <a:r>
              <a:rPr lang="en-US" altLang="zh-CN" sz="3200" b="0" i="0" u="none" strike="noStrike" kern="1200" cap="none" spc="0" baseline="0" dirty="0">
                <a:solidFill>
                  <a:schemeClr val="tx1"/>
                </a:solidFill>
                <a:latin typeface="Calibri" charset="0"/>
                <a:ea typeface="宋体" charset="0"/>
                <a:cs typeface="Lucida Sans" charset="0"/>
              </a:rPr>
              <a:t>MATERIALS</a:t>
            </a:r>
          </a:p>
          <a:p>
            <a:pPr marL="342900" indent="-342900" algn="l">
              <a:lnSpc>
                <a:spcPct val="100000"/>
              </a:lnSpc>
              <a:spcBef>
                <a:spcPct val="20000"/>
              </a:spcBef>
              <a:spcAft>
                <a:spcPts val="0"/>
              </a:spcAft>
              <a:buFont typeface="Arial" charset="0"/>
              <a:buChar char="•"/>
            </a:pPr>
            <a:r>
              <a:rPr lang="en-US" altLang="zh-CN" sz="3200" b="0" i="0" u="none" strike="noStrike" kern="1200" cap="none" spc="0" baseline="0" dirty="0">
                <a:solidFill>
                  <a:schemeClr val="tx1"/>
                </a:solidFill>
                <a:latin typeface="Calibri" charset="0"/>
                <a:ea typeface="宋体" charset="0"/>
                <a:cs typeface="Lucida Sans" charset="0"/>
              </a:rPr>
              <a:t>Durable materials that resist wear and tear from water exposure.</a:t>
            </a:r>
          </a:p>
          <a:p>
            <a:pPr marL="342900" indent="-342900" algn="l">
              <a:lnSpc>
                <a:spcPct val="100000"/>
              </a:lnSpc>
              <a:spcBef>
                <a:spcPct val="20000"/>
              </a:spcBef>
              <a:spcAft>
                <a:spcPts val="0"/>
              </a:spcAft>
              <a:buFont typeface="Arial" charset="0"/>
              <a:buChar char="•"/>
            </a:pPr>
            <a:r>
              <a:rPr lang="en-US" altLang="zh-CN" sz="3200" b="0" i="0" u="none" strike="noStrike" kern="1200" cap="none" spc="0" baseline="0" dirty="0">
                <a:solidFill>
                  <a:schemeClr val="tx1"/>
                </a:solidFill>
                <a:latin typeface="Calibri" charset="0"/>
                <a:ea typeface="宋体" charset="0"/>
                <a:cs typeface="Lucida Sans" charset="0"/>
              </a:rPr>
              <a:t>Mesh designed to be easy to maintain and clean.</a:t>
            </a:r>
          </a:p>
          <a:p>
            <a:pPr marL="0" indent="0" algn="l">
              <a:lnSpc>
                <a:spcPct val="100000"/>
              </a:lnSpc>
              <a:spcBef>
                <a:spcPct val="20000"/>
              </a:spcBef>
              <a:spcAft>
                <a:spcPts val="0"/>
              </a:spcAft>
              <a:buNone/>
            </a:pPr>
            <a:r>
              <a:rPr lang="en-US" altLang="zh-CN" kern="1200" dirty="0">
                <a:latin typeface="Calibri" charset="0"/>
                <a:cs typeface="Lucida Sans" charset="0"/>
              </a:rPr>
              <a:t>MAINTENANCE PLAN</a:t>
            </a:r>
            <a:endParaRPr lang="en-US" altLang="zh-CN" sz="3200" b="0" i="0" u="none" strike="noStrike" kern="1200" cap="none" spc="0" baseline="0" dirty="0">
              <a:solidFill>
                <a:schemeClr val="tx1"/>
              </a:solidFill>
              <a:latin typeface="Calibri" charset="0"/>
              <a:ea typeface="宋体" charset="0"/>
              <a:cs typeface="Lucida Sans" charset="0"/>
            </a:endParaRPr>
          </a:p>
          <a:p>
            <a:pPr marL="342900" indent="-342900" algn="l">
              <a:lnSpc>
                <a:spcPct val="100000"/>
              </a:lnSpc>
              <a:spcBef>
                <a:spcPct val="20000"/>
              </a:spcBef>
              <a:spcAft>
                <a:spcPts val="0"/>
              </a:spcAft>
              <a:buFont typeface="Arial" charset="0"/>
              <a:buChar char="•"/>
            </a:pPr>
            <a:r>
              <a:rPr lang="en-US" altLang="zh-CN" sz="3200" b="0" i="0" u="none" strike="noStrike" kern="1200" cap="none" spc="0" baseline="0" dirty="0">
                <a:solidFill>
                  <a:schemeClr val="tx1"/>
                </a:solidFill>
                <a:latin typeface="Calibri" charset="0"/>
                <a:ea typeface="宋体" charset="0"/>
                <a:cs typeface="Lucida Sans" charset="0"/>
              </a:rPr>
              <a:t>Regular inspections to prevent system failures.</a:t>
            </a:r>
          </a:p>
          <a:p>
            <a:pPr marL="342900" indent="-342900" algn="l">
              <a:lnSpc>
                <a:spcPct val="100000"/>
              </a:lnSpc>
              <a:spcBef>
                <a:spcPct val="20000"/>
              </a:spcBef>
              <a:spcAft>
                <a:spcPts val="0"/>
              </a:spcAft>
              <a:buFont typeface="Arial" charset="0"/>
              <a:buChar char="•"/>
            </a:pPr>
            <a:r>
              <a:rPr lang="en-US" altLang="zh-CN" sz="3200" b="0" i="0" u="none" strike="noStrike" kern="1200" cap="none" spc="0" baseline="0" dirty="0">
                <a:solidFill>
                  <a:schemeClr val="tx1"/>
                </a:solidFill>
                <a:latin typeface="Calibri" charset="0"/>
                <a:ea typeface="宋体" charset="0"/>
                <a:cs typeface="Lucida Sans" charset="0"/>
              </a:rPr>
              <a:t>Ensure efficient functioning of the collection system.</a:t>
            </a:r>
            <a:endParaRPr lang="zh-CN" altLang="en-US" sz="3200" b="0" i="0" u="none" strike="noStrike" kern="1200" cap="none" spc="0" baseline="0" dirty="0">
              <a:solidFill>
                <a:schemeClr val="tx1"/>
              </a:solidFill>
              <a:latin typeface="Calibri" charset="0"/>
              <a:ea typeface="宋体" charset="0"/>
              <a:cs typeface="Lucida Sans" charset="0"/>
            </a:endParaRPr>
          </a:p>
        </p:txBody>
      </p:sp>
      <p:sp>
        <p:nvSpPr>
          <p:cNvPr id="7" name="Text box">
            <a:extLst>
              <a:ext uri="{FF2B5EF4-FFF2-40B4-BE49-F238E27FC236}">
                <a16:creationId xmlns:a16="http://schemas.microsoft.com/office/drawing/2014/main" id="{2055CC8D-1A0F-A856-1184-E0D969C6DF2B}"/>
              </a:ext>
            </a:extLst>
          </p:cNvPr>
          <p:cNvSpPr txBox="1">
            <a:spLocks/>
          </p:cNvSpPr>
          <p:nvPr/>
        </p:nvSpPr>
        <p:spPr>
          <a:xfrm>
            <a:off x="990600" y="8777693"/>
            <a:ext cx="102108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rtl="0" eaLnBrk="1" fontAlgn="base" latinLnBrk="0" hangingPunct="0">
              <a:lnSpc>
                <a:spcPct val="100000"/>
              </a:lnSpc>
              <a:spcBef>
                <a:spcPct val="20000"/>
              </a:spcBef>
              <a:spcAft>
                <a:spcPts val="0"/>
              </a:spcAft>
              <a:buSzPct val="100000"/>
              <a:buFont typeface="宋体" charset="0"/>
              <a:buChar char="•"/>
              <a:defRPr sz="3200" b="0" i="0" u="none" baseline="0">
                <a:solidFill>
                  <a:schemeClr val="tx1"/>
                </a:solidFill>
                <a:latin typeface="Times New Roman"/>
                <a:ea typeface="宋体" charset="0"/>
                <a:cs typeface="Times New Roman"/>
              </a:defRPr>
            </a:lvl1pPr>
            <a:lvl2pPr marL="742950" indent="-285750" algn="l" defTabSz="914400" rtl="0" eaLnBrk="1" fontAlgn="base" latinLnBrk="0" hangingPunct="0">
              <a:lnSpc>
                <a:spcPct val="100000"/>
              </a:lnSpc>
              <a:spcBef>
                <a:spcPct val="20000"/>
              </a:spcBef>
              <a:spcAft>
                <a:spcPts val="0"/>
              </a:spcAft>
              <a:buSzPct val="100000"/>
              <a:buFont typeface="宋体" charset="0"/>
              <a:buChar char="–"/>
              <a:defRPr sz="2800" b="0" i="0" u="none" baseline="0">
                <a:solidFill>
                  <a:schemeClr val="tx1"/>
                </a:solidFill>
                <a:latin typeface="Times New Roman"/>
                <a:ea typeface="宋体" charset="0"/>
                <a:cs typeface="Times New Roman"/>
              </a:defRPr>
            </a:lvl2pPr>
            <a:lvl3pPr marL="1143000" indent="-228600" algn="l" defTabSz="914400" rtl="0" eaLnBrk="1" fontAlgn="base" latinLnBrk="0" hangingPunct="0">
              <a:lnSpc>
                <a:spcPct val="100000"/>
              </a:lnSpc>
              <a:spcBef>
                <a:spcPct val="20000"/>
              </a:spcBef>
              <a:spcAft>
                <a:spcPts val="0"/>
              </a:spcAft>
              <a:buSzPct val="100000"/>
              <a:buFont typeface="宋体" charset="0"/>
              <a:buChar char="•"/>
              <a:defRPr sz="2400" b="0" i="0" u="none" baseline="0">
                <a:solidFill>
                  <a:schemeClr val="tx1"/>
                </a:solidFill>
                <a:latin typeface="Times New Roman"/>
                <a:ea typeface="宋体" charset="0"/>
                <a:cs typeface="Times New Roman"/>
              </a:defRPr>
            </a:lvl3pPr>
            <a:lvl4pPr marL="16002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4pPr>
            <a:lvl5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5pPr>
            <a:lvl6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6pPr>
            <a:lvl7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7pPr>
            <a:lvl8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8pPr>
            <a:lvl9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9pPr>
          </a:lstStyle>
          <a:p>
            <a:pPr marL="0" indent="0">
              <a:buFont typeface="宋体" charset="0"/>
              <a:buNone/>
            </a:pPr>
            <a:r>
              <a:rPr lang="en-US" altLang="zh-CN" kern="1200" dirty="0">
                <a:latin typeface="Calibri" charset="0"/>
                <a:cs typeface="Lucida Sans" charset="0"/>
              </a:rPr>
              <a:t>          Implementing sustainable water management strategies reduces the risks of flooding and crop damage, ensuring more resilient agricultural systems. Even though these solutions can address drainage problems, people must still be responsible about where they dispose of their garbage to prevent blockages. By promoting effective water usage, these strategies help maintain soil health and water availability, contributing to food security. The next step is to continue refining the design and plan for pilot implementations to test their effectiveness on a larger scale.</a:t>
            </a:r>
            <a:endParaRPr lang="zh-CN" altLang="en-US" kern="1200" dirty="0">
              <a:latin typeface="Calibri" charset="0"/>
              <a:cs typeface="Lucida Sans" charset="0"/>
            </a:endParaRPr>
          </a:p>
        </p:txBody>
      </p:sp>
      <p:sp>
        <p:nvSpPr>
          <p:cNvPr id="9" name="Text box">
            <a:extLst>
              <a:ext uri="{FF2B5EF4-FFF2-40B4-BE49-F238E27FC236}">
                <a16:creationId xmlns:a16="http://schemas.microsoft.com/office/drawing/2014/main" id="{5ED6F9D1-1702-75B6-800B-B57E0DC9EA85}"/>
              </a:ext>
            </a:extLst>
          </p:cNvPr>
          <p:cNvSpPr txBox="1">
            <a:spLocks/>
          </p:cNvSpPr>
          <p:nvPr/>
        </p:nvSpPr>
        <p:spPr>
          <a:xfrm>
            <a:off x="1981200" y="-3222826"/>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lvl1pPr marL="0" indent="0" algn="ctr" defTabSz="914400" rtl="0" eaLnBrk="1" fontAlgn="base" latinLnBrk="0" hangingPunct="0">
              <a:lnSpc>
                <a:spcPct val="100000"/>
              </a:lnSpc>
              <a:spcBef>
                <a:spcPts val="0"/>
              </a:spcBef>
              <a:spcAft>
                <a:spcPts val="0"/>
              </a:spcAft>
              <a:buNone/>
              <a:defRPr sz="4400" b="0" i="0" u="none" baseline="0">
                <a:solidFill>
                  <a:schemeClr val="tx2"/>
                </a:solidFill>
                <a:latin typeface="Times New Roman"/>
                <a:ea typeface="宋体" charset="0"/>
                <a:cs typeface="Times New Roman"/>
              </a:defRPr>
            </a:lvl1pPr>
          </a:lstStyle>
          <a:p>
            <a:r>
              <a:rPr lang="en-US" altLang="zh-CN" kern="1200" dirty="0">
                <a:solidFill>
                  <a:schemeClr val="tx1"/>
                </a:solidFill>
                <a:latin typeface="Calibri" charset="0"/>
                <a:cs typeface="Lucida Sans" charset="0"/>
              </a:rPr>
              <a:t>Conclusion</a:t>
            </a:r>
            <a:endParaRPr lang="zh-CN" altLang="en-US" kern="1200" dirty="0">
              <a:solidFill>
                <a:schemeClr val="tx1"/>
              </a:solidFill>
              <a:latin typeface="Calibri" charset="0"/>
              <a:cs typeface="Lucida Sans" charset="0"/>
            </a:endParaRPr>
          </a:p>
        </p:txBody>
      </p:sp>
      <p:pic>
        <p:nvPicPr>
          <p:cNvPr id="6" name="Picture 5">
            <a:extLst>
              <a:ext uri="{FF2B5EF4-FFF2-40B4-BE49-F238E27FC236}">
                <a16:creationId xmlns:a16="http://schemas.microsoft.com/office/drawing/2014/main" id="{89A3728C-A74C-8591-219B-FF4C047B067D}"/>
              </a:ext>
            </a:extLst>
          </p:cNvPr>
          <p:cNvPicPr>
            <a:picLocks noChangeAspect="1"/>
          </p:cNvPicPr>
          <p:nvPr/>
        </p:nvPicPr>
        <p:blipFill>
          <a:blip r:embed="rId2"/>
          <a:srcRect l="8404" t="219" r="-2156" b="-219"/>
          <a:stretch/>
        </p:blipFill>
        <p:spPr>
          <a:xfrm>
            <a:off x="13242569" y="-61899"/>
            <a:ext cx="15541230" cy="6919899"/>
          </a:xfrm>
          <a:prstGeom prst="roundRect">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986058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10000"/>
          </a:schemeClr>
        </a:solidFill>
        <a:effectLst/>
      </p:bgPr>
    </p:bg>
    <p:spTree>
      <p:nvGrpSpPr>
        <p:cNvPr id="1" name=""/>
        <p:cNvGrpSpPr/>
        <p:nvPr/>
      </p:nvGrpSpPr>
      <p:grpSpPr>
        <a:xfrm>
          <a:off x="0" y="0"/>
          <a:ext cx="0" cy="0"/>
          <a:chOff x="0" y="0"/>
          <a:chExt cx="0" cy="0"/>
        </a:xfrm>
      </p:grpSpPr>
      <p:sp>
        <p:nvSpPr>
          <p:cNvPr id="29" name="Text box"/>
          <p:cNvSpPr>
            <a:spLocks noGrp="1"/>
          </p:cNvSpPr>
          <p:nvPr>
            <p:ph type="title"/>
          </p:nvPr>
        </p:nvSpPr>
        <p:spPr>
          <a:xfrm>
            <a:off x="1981200" y="274638"/>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charset="0"/>
                <a:ea typeface="宋体" charset="0"/>
                <a:cs typeface="Lucida Sans" charset="0"/>
              </a:rPr>
              <a:t>Conclusion</a:t>
            </a:r>
            <a:endParaRPr lang="zh-CN" altLang="en-US" sz="4400" b="0" i="0" u="none" strike="noStrike" kern="1200" cap="none" spc="0" baseline="0">
              <a:solidFill>
                <a:schemeClr val="tx1"/>
              </a:solidFill>
              <a:latin typeface="Calibri" charset="0"/>
              <a:ea typeface="宋体" charset="0"/>
              <a:cs typeface="Lucida Sans" charset="0"/>
            </a:endParaRPr>
          </a:p>
        </p:txBody>
      </p:sp>
      <p:sp>
        <p:nvSpPr>
          <p:cNvPr id="30" name="Text box"/>
          <p:cNvSpPr>
            <a:spLocks noGrp="1"/>
          </p:cNvSpPr>
          <p:nvPr>
            <p:ph type="body" idx="1"/>
          </p:nvPr>
        </p:nvSpPr>
        <p:spPr>
          <a:xfrm>
            <a:off x="990600" y="1413362"/>
            <a:ext cx="102108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ct val="20000"/>
              </a:spcBef>
              <a:spcAft>
                <a:spcPts val="0"/>
              </a:spcAft>
              <a:buNone/>
            </a:pPr>
            <a:r>
              <a:rPr lang="en-US" altLang="zh-CN" sz="3200" b="0" i="0" u="none" strike="noStrike" kern="1200" cap="none" spc="0" baseline="0" dirty="0">
                <a:solidFill>
                  <a:schemeClr val="tx1"/>
                </a:solidFill>
                <a:latin typeface="Calibri" charset="0"/>
                <a:ea typeface="宋体" charset="0"/>
                <a:cs typeface="Lucida Sans" charset="0"/>
              </a:rPr>
              <a:t>          Implementing sustainable water management strategies reduces the risks of flooding and crop damage, ensuring more resilient agricultural systems. Even though these solutions can address drainage problems, people must still be responsible about where they dispose of their garbage to prevent blockages. By promoting effective water usage, these strategies help maintain soil health and water availability, contributing to food security. The next step is to continue refining the design and plan for pilot implementations to test their effectiveness on a larger scale.</a:t>
            </a:r>
            <a:endParaRPr lang="zh-CN" altLang="en-US" sz="3200" b="0" i="0" u="none" strike="noStrike" kern="1200" cap="none" spc="0" baseline="0" dirty="0">
              <a:solidFill>
                <a:schemeClr val="tx1"/>
              </a:solidFill>
              <a:latin typeface="Calibri" charset="0"/>
              <a:ea typeface="宋体" charset="0"/>
              <a:cs typeface="Lucida Sans" charset="0"/>
            </a:endParaRPr>
          </a:p>
        </p:txBody>
      </p:sp>
      <p:sp>
        <p:nvSpPr>
          <p:cNvPr id="3" name="Text box">
            <a:extLst>
              <a:ext uri="{FF2B5EF4-FFF2-40B4-BE49-F238E27FC236}">
                <a16:creationId xmlns:a16="http://schemas.microsoft.com/office/drawing/2014/main" id="{906328A1-7943-557C-F627-7E31D3C30646}"/>
              </a:ext>
            </a:extLst>
          </p:cNvPr>
          <p:cNvSpPr txBox="1">
            <a:spLocks/>
          </p:cNvSpPr>
          <p:nvPr/>
        </p:nvSpPr>
        <p:spPr>
          <a:xfrm>
            <a:off x="-7807036" y="270362"/>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lvl1pPr marL="0" indent="0" algn="ctr" defTabSz="914400" rtl="0" eaLnBrk="1" fontAlgn="base" latinLnBrk="0" hangingPunct="0">
              <a:lnSpc>
                <a:spcPct val="100000"/>
              </a:lnSpc>
              <a:spcBef>
                <a:spcPts val="0"/>
              </a:spcBef>
              <a:spcAft>
                <a:spcPts val="0"/>
              </a:spcAft>
              <a:buNone/>
              <a:defRPr sz="4400" b="0" i="0" u="none" baseline="0">
                <a:solidFill>
                  <a:schemeClr val="tx2"/>
                </a:solidFill>
                <a:latin typeface="Times New Roman"/>
                <a:ea typeface="宋体" charset="0"/>
                <a:cs typeface="Times New Roman"/>
              </a:defRPr>
            </a:lvl1pPr>
          </a:lstStyle>
          <a:p>
            <a:r>
              <a:rPr lang="en-US" altLang="zh-CN" kern="1200" dirty="0">
                <a:solidFill>
                  <a:schemeClr val="tx1"/>
                </a:solidFill>
                <a:latin typeface="Calibri" charset="0"/>
                <a:cs typeface="Lucida Sans" charset="0"/>
              </a:rPr>
              <a:t>Material and Maintenance</a:t>
            </a:r>
            <a:endParaRPr lang="zh-CN" altLang="en-US" kern="1200" dirty="0">
              <a:solidFill>
                <a:schemeClr val="tx1"/>
              </a:solidFill>
              <a:latin typeface="Calibri" charset="0"/>
              <a:cs typeface="Lucida Sans" charset="0"/>
            </a:endParaRPr>
          </a:p>
        </p:txBody>
      </p:sp>
      <p:sp>
        <p:nvSpPr>
          <p:cNvPr id="5" name="Text box">
            <a:extLst>
              <a:ext uri="{FF2B5EF4-FFF2-40B4-BE49-F238E27FC236}">
                <a16:creationId xmlns:a16="http://schemas.microsoft.com/office/drawing/2014/main" id="{1AC96891-2F7A-FDCA-F66E-49B588F7A1E1}"/>
              </a:ext>
            </a:extLst>
          </p:cNvPr>
          <p:cNvSpPr txBox="1">
            <a:spLocks/>
          </p:cNvSpPr>
          <p:nvPr/>
        </p:nvSpPr>
        <p:spPr>
          <a:xfrm>
            <a:off x="1981200" y="8544745"/>
            <a:ext cx="82296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rtl="0" eaLnBrk="1" fontAlgn="base" latinLnBrk="0" hangingPunct="0">
              <a:lnSpc>
                <a:spcPct val="100000"/>
              </a:lnSpc>
              <a:spcBef>
                <a:spcPct val="20000"/>
              </a:spcBef>
              <a:spcAft>
                <a:spcPts val="0"/>
              </a:spcAft>
              <a:buSzPct val="100000"/>
              <a:buFont typeface="宋体" charset="0"/>
              <a:buChar char="•"/>
              <a:defRPr sz="3200" b="0" i="0" u="none" baseline="0">
                <a:solidFill>
                  <a:schemeClr val="tx1"/>
                </a:solidFill>
                <a:latin typeface="Times New Roman"/>
                <a:ea typeface="宋体" charset="0"/>
                <a:cs typeface="Times New Roman"/>
              </a:defRPr>
            </a:lvl1pPr>
            <a:lvl2pPr marL="742950" indent="-285750" algn="l" defTabSz="914400" rtl="0" eaLnBrk="1" fontAlgn="base" latinLnBrk="0" hangingPunct="0">
              <a:lnSpc>
                <a:spcPct val="100000"/>
              </a:lnSpc>
              <a:spcBef>
                <a:spcPct val="20000"/>
              </a:spcBef>
              <a:spcAft>
                <a:spcPts val="0"/>
              </a:spcAft>
              <a:buSzPct val="100000"/>
              <a:buFont typeface="宋体" charset="0"/>
              <a:buChar char="–"/>
              <a:defRPr sz="2800" b="0" i="0" u="none" baseline="0">
                <a:solidFill>
                  <a:schemeClr val="tx1"/>
                </a:solidFill>
                <a:latin typeface="Times New Roman"/>
                <a:ea typeface="宋体" charset="0"/>
                <a:cs typeface="Times New Roman"/>
              </a:defRPr>
            </a:lvl2pPr>
            <a:lvl3pPr marL="1143000" indent="-228600" algn="l" defTabSz="914400" rtl="0" eaLnBrk="1" fontAlgn="base" latinLnBrk="0" hangingPunct="0">
              <a:lnSpc>
                <a:spcPct val="100000"/>
              </a:lnSpc>
              <a:spcBef>
                <a:spcPct val="20000"/>
              </a:spcBef>
              <a:spcAft>
                <a:spcPts val="0"/>
              </a:spcAft>
              <a:buSzPct val="100000"/>
              <a:buFont typeface="宋体" charset="0"/>
              <a:buChar char="•"/>
              <a:defRPr sz="2400" b="0" i="0" u="none" baseline="0">
                <a:solidFill>
                  <a:schemeClr val="tx1"/>
                </a:solidFill>
                <a:latin typeface="Times New Roman"/>
                <a:ea typeface="宋体" charset="0"/>
                <a:cs typeface="Times New Roman"/>
              </a:defRPr>
            </a:lvl3pPr>
            <a:lvl4pPr marL="16002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4pPr>
            <a:lvl5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5pPr>
            <a:lvl6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6pPr>
            <a:lvl7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7pPr>
            <a:lvl8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8pPr>
            <a:lvl9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9pPr>
          </a:lstStyle>
          <a:p>
            <a:pPr marL="0" indent="0">
              <a:buFont typeface="宋体" charset="0"/>
              <a:buNone/>
            </a:pPr>
            <a:r>
              <a:rPr lang="en-US" altLang="zh-CN" kern="1200" dirty="0">
                <a:latin typeface="Calibri" charset="0"/>
                <a:cs typeface="Lucida Sans" charset="0"/>
              </a:rPr>
              <a:t>MATERIALS</a:t>
            </a:r>
          </a:p>
          <a:p>
            <a:pPr>
              <a:buFont typeface="Arial" charset="0"/>
              <a:buChar char="•"/>
            </a:pPr>
            <a:r>
              <a:rPr lang="en-US" altLang="zh-CN" kern="1200" dirty="0">
                <a:latin typeface="Calibri" charset="0"/>
                <a:cs typeface="Lucida Sans" charset="0"/>
              </a:rPr>
              <a:t>Durable materials that resist wear and tear from water exposure.</a:t>
            </a:r>
          </a:p>
          <a:p>
            <a:pPr>
              <a:buFont typeface="Arial" charset="0"/>
              <a:buChar char="•"/>
            </a:pPr>
            <a:r>
              <a:rPr lang="en-US" altLang="zh-CN" kern="1200" dirty="0">
                <a:latin typeface="Calibri" charset="0"/>
                <a:cs typeface="Lucida Sans" charset="0"/>
              </a:rPr>
              <a:t>Mesh designed to be easy to maintain and clean.</a:t>
            </a:r>
          </a:p>
          <a:p>
            <a:pPr marL="0" indent="0">
              <a:buFont typeface="宋体" charset="0"/>
              <a:buNone/>
            </a:pPr>
            <a:r>
              <a:rPr lang="en-US" altLang="zh-CN" kern="1200" dirty="0">
                <a:latin typeface="Calibri" charset="0"/>
                <a:cs typeface="Lucida Sans" charset="0"/>
              </a:rPr>
              <a:t>MAINTENANCE PLAN</a:t>
            </a:r>
          </a:p>
          <a:p>
            <a:pPr>
              <a:buFont typeface="Arial" charset="0"/>
              <a:buChar char="•"/>
            </a:pPr>
            <a:r>
              <a:rPr lang="en-US" altLang="zh-CN" kern="1200" dirty="0">
                <a:latin typeface="Calibri" charset="0"/>
                <a:cs typeface="Lucida Sans" charset="0"/>
              </a:rPr>
              <a:t>Regular inspections to prevent system failures.</a:t>
            </a:r>
          </a:p>
          <a:p>
            <a:pPr>
              <a:buFont typeface="Arial" charset="0"/>
              <a:buChar char="•"/>
            </a:pPr>
            <a:r>
              <a:rPr lang="en-US" altLang="zh-CN" kern="1200" dirty="0">
                <a:latin typeface="Calibri" charset="0"/>
                <a:cs typeface="Lucida Sans" charset="0"/>
              </a:rPr>
              <a:t>Ensure efficient functioning of the collection system.</a:t>
            </a:r>
            <a:endParaRPr lang="zh-CN" altLang="en-US" kern="1200" dirty="0">
              <a:latin typeface="Calibri" charset="0"/>
              <a:cs typeface="Lucida Sans" charset="0"/>
            </a:endParaRPr>
          </a:p>
        </p:txBody>
      </p:sp>
      <p:sp>
        <p:nvSpPr>
          <p:cNvPr id="4" name="TextBox 3">
            <a:extLst>
              <a:ext uri="{FF2B5EF4-FFF2-40B4-BE49-F238E27FC236}">
                <a16:creationId xmlns:a16="http://schemas.microsoft.com/office/drawing/2014/main" id="{15FF27A2-A39E-FE32-CABE-4A04A97EB2FF}"/>
              </a:ext>
            </a:extLst>
          </p:cNvPr>
          <p:cNvSpPr txBox="1"/>
          <p:nvPr/>
        </p:nvSpPr>
        <p:spPr>
          <a:xfrm>
            <a:off x="2497464" y="-2597732"/>
            <a:ext cx="7197072" cy="1569660"/>
          </a:xfrm>
          <a:prstGeom prst="rect">
            <a:avLst/>
          </a:prstGeom>
          <a:noFill/>
        </p:spPr>
        <p:txBody>
          <a:bodyPr wrap="square" rtlCol="0">
            <a:spAutoFit/>
          </a:bodyPr>
          <a:lstStyle/>
          <a:p>
            <a:pPr algn="l"/>
            <a:r>
              <a:rPr lang="en-US" sz="9600" dirty="0"/>
              <a:t>THANK YOU!</a:t>
            </a:r>
          </a:p>
        </p:txBody>
      </p:sp>
    </p:spTree>
    <p:extLst>
      <p:ext uri="{BB962C8B-B14F-4D97-AF65-F5344CB8AC3E}">
        <p14:creationId xmlns:p14="http://schemas.microsoft.com/office/powerpoint/2010/main" val="1943345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1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78BC48-37D5-50B4-B15E-FDCE4C7F9EB5}"/>
              </a:ext>
            </a:extLst>
          </p:cNvPr>
          <p:cNvSpPr txBox="1"/>
          <p:nvPr/>
        </p:nvSpPr>
        <p:spPr>
          <a:xfrm>
            <a:off x="2497464" y="2419442"/>
            <a:ext cx="7197072" cy="1569660"/>
          </a:xfrm>
          <a:prstGeom prst="rect">
            <a:avLst/>
          </a:prstGeom>
          <a:noFill/>
        </p:spPr>
        <p:txBody>
          <a:bodyPr wrap="square" rtlCol="0">
            <a:spAutoFit/>
          </a:bodyPr>
          <a:lstStyle/>
          <a:p>
            <a:pPr algn="l"/>
            <a:r>
              <a:rPr lang="en-US" sz="9600" dirty="0"/>
              <a:t>THANK YOU!</a:t>
            </a:r>
          </a:p>
        </p:txBody>
      </p:sp>
    </p:spTree>
    <p:extLst>
      <p:ext uri="{BB962C8B-B14F-4D97-AF65-F5344CB8AC3E}">
        <p14:creationId xmlns:p14="http://schemas.microsoft.com/office/powerpoint/2010/main" val="992240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10000"/>
          </a:schemeClr>
        </a:solidFill>
        <a:effectLst/>
      </p:bgPr>
    </p:bg>
    <p:spTree>
      <p:nvGrpSpPr>
        <p:cNvPr id="1" name=""/>
        <p:cNvGrpSpPr/>
        <p:nvPr/>
      </p:nvGrpSpPr>
      <p:grpSpPr>
        <a:xfrm>
          <a:off x="0" y="0"/>
          <a:ext cx="0" cy="0"/>
          <a:chOff x="0" y="0"/>
          <a:chExt cx="0" cy="0"/>
        </a:xfrm>
      </p:grpSpPr>
      <p:sp>
        <p:nvSpPr>
          <p:cNvPr id="12" name="Text box"/>
          <p:cNvSpPr>
            <a:spLocks noGrp="1"/>
          </p:cNvSpPr>
          <p:nvPr>
            <p:ph type="ctrTitle"/>
          </p:nvPr>
        </p:nvSpPr>
        <p:spPr>
          <a:xfrm>
            <a:off x="2209800" y="1682242"/>
            <a:ext cx="7772400" cy="14700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000" b="0" i="0" u="none" strike="noStrike" kern="1200" cap="none" spc="0" baseline="0">
                <a:solidFill>
                  <a:schemeClr val="tx1"/>
                </a:solidFill>
                <a:latin typeface="Daytona" panose="02000000000000000000" pitchFamily="2" charset="0"/>
                <a:ea typeface="Daytona" panose="02000000000000000000" pitchFamily="2" charset="0"/>
                <a:cs typeface="Lucida Sans" charset="0"/>
              </a:rPr>
              <a:t>Trash Collecting System for Drainage/Canals</a:t>
            </a:r>
            <a:endParaRPr lang="zh-CN" altLang="en-US" sz="4000" b="0" i="0" u="none" strike="noStrike" kern="1200" cap="none" spc="0" baseline="0">
              <a:solidFill>
                <a:schemeClr val="tx1"/>
              </a:solidFill>
              <a:latin typeface="Daytona" panose="02000000000000000000" pitchFamily="2" charset="0"/>
              <a:cs typeface="Lucida Sans" charset="0"/>
            </a:endParaRPr>
          </a:p>
        </p:txBody>
      </p:sp>
      <p:sp>
        <p:nvSpPr>
          <p:cNvPr id="3" name="Text box">
            <a:extLst>
              <a:ext uri="{FF2B5EF4-FFF2-40B4-BE49-F238E27FC236}">
                <a16:creationId xmlns:a16="http://schemas.microsoft.com/office/drawing/2014/main" id="{86463372-592D-0A08-785C-58204C5DF26A}"/>
              </a:ext>
            </a:extLst>
          </p:cNvPr>
          <p:cNvSpPr txBox="1">
            <a:spLocks/>
          </p:cNvSpPr>
          <p:nvPr/>
        </p:nvSpPr>
        <p:spPr>
          <a:xfrm>
            <a:off x="2895600" y="3429000"/>
            <a:ext cx="6400800" cy="17526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rtl="0" eaLnBrk="1" fontAlgn="base" latinLnBrk="0" hangingPunct="0">
              <a:lnSpc>
                <a:spcPct val="100000"/>
              </a:lnSpc>
              <a:spcBef>
                <a:spcPct val="20000"/>
              </a:spcBef>
              <a:spcAft>
                <a:spcPts val="0"/>
              </a:spcAft>
              <a:buSzPct val="100000"/>
              <a:buFont typeface="宋体" charset="0"/>
              <a:buChar char="•"/>
              <a:defRPr sz="3200" b="0" i="0" u="none" baseline="0">
                <a:solidFill>
                  <a:schemeClr val="tx1"/>
                </a:solidFill>
                <a:latin typeface="Times New Roman"/>
                <a:ea typeface="宋体" charset="0"/>
                <a:cs typeface="Times New Roman"/>
              </a:defRPr>
            </a:lvl1pPr>
            <a:lvl2pPr marL="742950" indent="-285750" algn="l" defTabSz="914400" rtl="0" eaLnBrk="1" fontAlgn="base" latinLnBrk="0" hangingPunct="0">
              <a:lnSpc>
                <a:spcPct val="100000"/>
              </a:lnSpc>
              <a:spcBef>
                <a:spcPct val="20000"/>
              </a:spcBef>
              <a:spcAft>
                <a:spcPts val="0"/>
              </a:spcAft>
              <a:buSzPct val="100000"/>
              <a:buFont typeface="宋体" charset="0"/>
              <a:buChar char="–"/>
              <a:defRPr sz="2800" b="0" i="0" u="none" baseline="0">
                <a:solidFill>
                  <a:schemeClr val="tx1"/>
                </a:solidFill>
                <a:latin typeface="Times New Roman"/>
                <a:ea typeface="宋体" charset="0"/>
                <a:cs typeface="Times New Roman"/>
              </a:defRPr>
            </a:lvl2pPr>
            <a:lvl3pPr marL="1143000" indent="-228600" algn="l" defTabSz="914400" rtl="0" eaLnBrk="1" fontAlgn="base" latinLnBrk="0" hangingPunct="0">
              <a:lnSpc>
                <a:spcPct val="100000"/>
              </a:lnSpc>
              <a:spcBef>
                <a:spcPct val="20000"/>
              </a:spcBef>
              <a:spcAft>
                <a:spcPts val="0"/>
              </a:spcAft>
              <a:buSzPct val="100000"/>
              <a:buFont typeface="宋体" charset="0"/>
              <a:buChar char="•"/>
              <a:defRPr sz="2400" b="0" i="0" u="none" baseline="0">
                <a:solidFill>
                  <a:schemeClr val="tx1"/>
                </a:solidFill>
                <a:latin typeface="Times New Roman"/>
                <a:ea typeface="宋体" charset="0"/>
                <a:cs typeface="Times New Roman"/>
              </a:defRPr>
            </a:lvl3pPr>
            <a:lvl4pPr marL="16002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4pPr>
            <a:lvl5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5pPr>
            <a:lvl6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6pPr>
            <a:lvl7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7pPr>
            <a:lvl8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8pPr>
            <a:lvl9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9pPr>
          </a:lstStyle>
          <a:p>
            <a:pPr marL="0" indent="0" algn="ctr">
              <a:buFont typeface="宋体" charset="0"/>
              <a:buNone/>
            </a:pPr>
            <a:r>
              <a:rPr lang="en-US" altLang="zh-CN" sz="3200" kern="1200" dirty="0">
                <a:solidFill>
                  <a:srgbClr val="898989"/>
                </a:solidFill>
                <a:latin typeface="Calibri" charset="0"/>
                <a:cs typeface="Lucida Sans" charset="0"/>
              </a:rPr>
              <a:t>Group Name: </a:t>
            </a:r>
            <a:r>
              <a:rPr lang="en-US" altLang="zh-CN" sz="3200" kern="1200" dirty="0" err="1">
                <a:solidFill>
                  <a:srgbClr val="898989"/>
                </a:solidFill>
                <a:latin typeface="Calibri" charset="0"/>
                <a:cs typeface="Lucida Sans" charset="0"/>
              </a:rPr>
              <a:t>TatlongTau</a:t>
            </a:r>
            <a:endParaRPr lang="en-US" altLang="zh-CN" sz="3200" kern="1200" dirty="0">
              <a:solidFill>
                <a:srgbClr val="898989"/>
              </a:solidFill>
              <a:latin typeface="Calibri" charset="0"/>
              <a:cs typeface="Lucida Sans" charset="0"/>
            </a:endParaRPr>
          </a:p>
          <a:p>
            <a:pPr marL="0" indent="0" algn="ctr">
              <a:buFont typeface="宋体" charset="0"/>
              <a:buNone/>
            </a:pPr>
            <a:r>
              <a:rPr lang="en-US" altLang="zh-CN" sz="3200" kern="1200" dirty="0">
                <a:solidFill>
                  <a:srgbClr val="898989"/>
                </a:solidFill>
                <a:latin typeface="Calibri" charset="0"/>
                <a:cs typeface="Lucida Sans" charset="0"/>
              </a:rPr>
              <a:t>Science Investigatory Project</a:t>
            </a:r>
          </a:p>
          <a:p>
            <a:pPr marL="0" indent="0" algn="ctr">
              <a:buFont typeface="宋体" charset="0"/>
              <a:buNone/>
            </a:pPr>
            <a:r>
              <a:rPr lang="en-US" altLang="zh-CN" sz="3200" kern="1200" dirty="0">
                <a:solidFill>
                  <a:srgbClr val="898989"/>
                </a:solidFill>
                <a:latin typeface="Calibri" charset="0"/>
                <a:cs typeface="Lucida Sans" charset="0"/>
              </a:rPr>
              <a:t>Date: </a:t>
            </a:r>
            <a:r>
              <a:rPr lang="en-US" altLang="zh-CN" sz="3200" u="sng" kern="1200" dirty="0">
                <a:solidFill>
                  <a:srgbClr val="898989"/>
                </a:solidFill>
                <a:latin typeface="Calibri" charset="0"/>
                <a:cs typeface="Lucida Sans" charset="0"/>
              </a:rPr>
              <a:t>10/17/2024</a:t>
            </a:r>
            <a:endParaRPr lang="zh-CN" altLang="en-US" sz="3200" u="sng" kern="1200" dirty="0">
              <a:solidFill>
                <a:srgbClr val="898989"/>
              </a:solidFill>
              <a:latin typeface="Calibri" charset="0"/>
              <a:cs typeface="Lucida Sans" charset="0"/>
            </a:endParaRPr>
          </a:p>
        </p:txBody>
      </p:sp>
      <p:sp>
        <p:nvSpPr>
          <p:cNvPr id="5" name="Text box">
            <a:extLst>
              <a:ext uri="{FF2B5EF4-FFF2-40B4-BE49-F238E27FC236}">
                <a16:creationId xmlns:a16="http://schemas.microsoft.com/office/drawing/2014/main" id="{CA49BF08-91AA-29CD-37CE-64A69C9D00FD}"/>
              </a:ext>
            </a:extLst>
          </p:cNvPr>
          <p:cNvSpPr txBox="1">
            <a:spLocks/>
          </p:cNvSpPr>
          <p:nvPr/>
        </p:nvSpPr>
        <p:spPr>
          <a:xfrm>
            <a:off x="1981200" y="-3077136"/>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lvl1pPr marL="0" indent="0" algn="ctr" defTabSz="914400" rtl="0" eaLnBrk="1" fontAlgn="base" latinLnBrk="0" hangingPunct="0">
              <a:lnSpc>
                <a:spcPct val="100000"/>
              </a:lnSpc>
              <a:spcBef>
                <a:spcPts val="0"/>
              </a:spcBef>
              <a:spcAft>
                <a:spcPts val="0"/>
              </a:spcAft>
              <a:buNone/>
              <a:defRPr sz="4400" b="0" i="0" u="none" baseline="0">
                <a:solidFill>
                  <a:schemeClr val="tx2"/>
                </a:solidFill>
                <a:latin typeface="Times New Roman"/>
                <a:ea typeface="宋体" charset="0"/>
                <a:cs typeface="Times New Roman"/>
              </a:defRPr>
            </a:lvl1pPr>
          </a:lstStyle>
          <a:p>
            <a:r>
              <a:rPr lang="en-US" altLang="zh-CN" sz="8000" kern="1200" dirty="0">
                <a:solidFill>
                  <a:schemeClr val="tx1"/>
                </a:solidFill>
                <a:latin typeface="Daytona" panose="020B0604030500040204" pitchFamily="34" charset="0"/>
                <a:cs typeface="Lucida Sans" charset="0"/>
              </a:rPr>
              <a:t>INTRODUCTION</a:t>
            </a:r>
            <a:endParaRPr lang="zh-CN" altLang="en-US" sz="8000" kern="1200" dirty="0">
              <a:solidFill>
                <a:schemeClr val="tx1"/>
              </a:solidFill>
              <a:latin typeface="Daytona" panose="020B0604030500040204" pitchFamily="34" charset="0"/>
              <a:cs typeface="Lucida Sans" charset="0"/>
            </a:endParaRPr>
          </a:p>
        </p:txBody>
      </p:sp>
    </p:spTree>
    <p:extLst>
      <p:ext uri="{BB962C8B-B14F-4D97-AF65-F5344CB8AC3E}">
        <p14:creationId xmlns:p14="http://schemas.microsoft.com/office/powerpoint/2010/main" val="253159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10000"/>
          </a:schemeClr>
        </a:solidFill>
        <a:effectLst/>
      </p:bgPr>
    </p:bg>
    <p:spTree>
      <p:nvGrpSpPr>
        <p:cNvPr id="1" name=""/>
        <p:cNvGrpSpPr/>
        <p:nvPr/>
      </p:nvGrpSpPr>
      <p:grpSpPr>
        <a:xfrm>
          <a:off x="0" y="0"/>
          <a:ext cx="0" cy="0"/>
          <a:chOff x="0" y="0"/>
          <a:chExt cx="0" cy="0"/>
        </a:xfrm>
      </p:grpSpPr>
      <p:sp>
        <p:nvSpPr>
          <p:cNvPr id="5" name="Text box">
            <a:extLst>
              <a:ext uri="{FF2B5EF4-FFF2-40B4-BE49-F238E27FC236}">
                <a16:creationId xmlns:a16="http://schemas.microsoft.com/office/drawing/2014/main" id="{F075ABA5-56FC-0718-6B23-76CAFCC23FD1}"/>
              </a:ext>
            </a:extLst>
          </p:cNvPr>
          <p:cNvSpPr txBox="1">
            <a:spLocks/>
          </p:cNvSpPr>
          <p:nvPr/>
        </p:nvSpPr>
        <p:spPr>
          <a:xfrm>
            <a:off x="-11114032" y="2191404"/>
            <a:ext cx="7772400" cy="14700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lvl1pPr marL="0" indent="0" algn="ctr" defTabSz="914400" rtl="0" eaLnBrk="1" fontAlgn="base" latinLnBrk="0" hangingPunct="0">
              <a:lnSpc>
                <a:spcPct val="100000"/>
              </a:lnSpc>
              <a:spcBef>
                <a:spcPts val="0"/>
              </a:spcBef>
              <a:spcAft>
                <a:spcPts val="0"/>
              </a:spcAft>
              <a:buNone/>
              <a:defRPr sz="4400" b="0" i="0" u="none" baseline="0">
                <a:solidFill>
                  <a:schemeClr val="tx2"/>
                </a:solidFill>
                <a:latin typeface="Times New Roman"/>
                <a:ea typeface="宋体" charset="0"/>
                <a:cs typeface="Times New Roman"/>
              </a:defRPr>
            </a:lvl1pPr>
          </a:lstStyle>
          <a:p>
            <a:r>
              <a:rPr lang="en-US" altLang="zh-CN" sz="4000" kern="1200" dirty="0">
                <a:solidFill>
                  <a:schemeClr val="tx1"/>
                </a:solidFill>
                <a:latin typeface="Daytona" panose="02000000000000000000" pitchFamily="2" charset="0"/>
                <a:ea typeface="Daytona" panose="02000000000000000000" pitchFamily="2" charset="0"/>
                <a:cs typeface="Lucida Sans" charset="0"/>
              </a:rPr>
              <a:t>Trash Collecting System for Drainage/Canals</a:t>
            </a:r>
            <a:endParaRPr lang="zh-CN" altLang="en-US" sz="4000" kern="1200" dirty="0">
              <a:solidFill>
                <a:schemeClr val="tx1"/>
              </a:solidFill>
              <a:latin typeface="Daytona" panose="02000000000000000000" pitchFamily="2" charset="0"/>
              <a:cs typeface="Lucida Sans" charset="0"/>
            </a:endParaRPr>
          </a:p>
        </p:txBody>
      </p:sp>
      <p:sp>
        <p:nvSpPr>
          <p:cNvPr id="7" name="Text box">
            <a:extLst>
              <a:ext uri="{FF2B5EF4-FFF2-40B4-BE49-F238E27FC236}">
                <a16:creationId xmlns:a16="http://schemas.microsoft.com/office/drawing/2014/main" id="{FF2314A4-AC24-C6AA-DD3A-3F32DD3ED3A6}"/>
              </a:ext>
            </a:extLst>
          </p:cNvPr>
          <p:cNvSpPr txBox="1">
            <a:spLocks/>
          </p:cNvSpPr>
          <p:nvPr/>
        </p:nvSpPr>
        <p:spPr>
          <a:xfrm>
            <a:off x="12704851" y="3429000"/>
            <a:ext cx="6400800" cy="17526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rtl="0" eaLnBrk="1" fontAlgn="base" latinLnBrk="0" hangingPunct="0">
              <a:lnSpc>
                <a:spcPct val="100000"/>
              </a:lnSpc>
              <a:spcBef>
                <a:spcPct val="20000"/>
              </a:spcBef>
              <a:spcAft>
                <a:spcPts val="0"/>
              </a:spcAft>
              <a:buSzPct val="100000"/>
              <a:buFont typeface="宋体" charset="0"/>
              <a:buChar char="•"/>
              <a:defRPr sz="3200" b="0" i="0" u="none" baseline="0">
                <a:solidFill>
                  <a:schemeClr val="tx1"/>
                </a:solidFill>
                <a:latin typeface="Times New Roman"/>
                <a:ea typeface="宋体" charset="0"/>
                <a:cs typeface="Times New Roman"/>
              </a:defRPr>
            </a:lvl1pPr>
            <a:lvl2pPr marL="742950" indent="-285750" algn="l" defTabSz="914400" rtl="0" eaLnBrk="1" fontAlgn="base" latinLnBrk="0" hangingPunct="0">
              <a:lnSpc>
                <a:spcPct val="100000"/>
              </a:lnSpc>
              <a:spcBef>
                <a:spcPct val="20000"/>
              </a:spcBef>
              <a:spcAft>
                <a:spcPts val="0"/>
              </a:spcAft>
              <a:buSzPct val="100000"/>
              <a:buFont typeface="宋体" charset="0"/>
              <a:buChar char="–"/>
              <a:defRPr sz="2800" b="0" i="0" u="none" baseline="0">
                <a:solidFill>
                  <a:schemeClr val="tx1"/>
                </a:solidFill>
                <a:latin typeface="Times New Roman"/>
                <a:ea typeface="宋体" charset="0"/>
                <a:cs typeface="Times New Roman"/>
              </a:defRPr>
            </a:lvl2pPr>
            <a:lvl3pPr marL="1143000" indent="-228600" algn="l" defTabSz="914400" rtl="0" eaLnBrk="1" fontAlgn="base" latinLnBrk="0" hangingPunct="0">
              <a:lnSpc>
                <a:spcPct val="100000"/>
              </a:lnSpc>
              <a:spcBef>
                <a:spcPct val="20000"/>
              </a:spcBef>
              <a:spcAft>
                <a:spcPts val="0"/>
              </a:spcAft>
              <a:buSzPct val="100000"/>
              <a:buFont typeface="宋体" charset="0"/>
              <a:buChar char="•"/>
              <a:defRPr sz="2400" b="0" i="0" u="none" baseline="0">
                <a:solidFill>
                  <a:schemeClr val="tx1"/>
                </a:solidFill>
                <a:latin typeface="Times New Roman"/>
                <a:ea typeface="宋体" charset="0"/>
                <a:cs typeface="Times New Roman"/>
              </a:defRPr>
            </a:lvl3pPr>
            <a:lvl4pPr marL="16002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4pPr>
            <a:lvl5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5pPr>
            <a:lvl6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6pPr>
            <a:lvl7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7pPr>
            <a:lvl8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8pPr>
            <a:lvl9pPr marL="2057400" indent="-228600" algn="l" defTabSz="914400" rtl="0" eaLnBrk="1" fontAlgn="base" latinLnBrk="0" hangingPunct="0">
              <a:lnSpc>
                <a:spcPct val="100000"/>
              </a:lnSpc>
              <a:spcBef>
                <a:spcPct val="20000"/>
              </a:spcBef>
              <a:spcAft>
                <a:spcPts val="0"/>
              </a:spcAft>
              <a:buSzPct val="100000"/>
              <a:buFont typeface="宋体" charset="0"/>
              <a:buChar char="•"/>
              <a:defRPr sz="2000" b="0" i="0" u="none" baseline="0">
                <a:solidFill>
                  <a:schemeClr val="tx1"/>
                </a:solidFill>
                <a:latin typeface="Times New Roman"/>
                <a:ea typeface="宋体" charset="0"/>
                <a:cs typeface="Times New Roman"/>
              </a:defRPr>
            </a:lvl9pPr>
          </a:lstStyle>
          <a:p>
            <a:pPr marL="0" indent="0" algn="ctr">
              <a:buFont typeface="宋体" charset="0"/>
              <a:buNone/>
            </a:pPr>
            <a:r>
              <a:rPr lang="en-US" altLang="zh-CN" sz="3200" kern="1200" dirty="0">
                <a:solidFill>
                  <a:srgbClr val="898989"/>
                </a:solidFill>
                <a:latin typeface="Calibri" charset="0"/>
                <a:cs typeface="Lucida Sans" charset="0"/>
              </a:rPr>
              <a:t>Group Name: </a:t>
            </a:r>
            <a:r>
              <a:rPr lang="en-US" altLang="zh-CN" sz="3200" kern="1200" dirty="0" err="1">
                <a:solidFill>
                  <a:srgbClr val="898989"/>
                </a:solidFill>
                <a:latin typeface="Calibri" charset="0"/>
                <a:cs typeface="Lucida Sans" charset="0"/>
              </a:rPr>
              <a:t>TatlongTau</a:t>
            </a:r>
            <a:endParaRPr lang="en-US" altLang="zh-CN" sz="3200" kern="1200" dirty="0">
              <a:solidFill>
                <a:srgbClr val="898989"/>
              </a:solidFill>
              <a:latin typeface="Calibri" charset="0"/>
              <a:cs typeface="Lucida Sans" charset="0"/>
            </a:endParaRPr>
          </a:p>
          <a:p>
            <a:pPr marL="0" indent="0" algn="ctr">
              <a:buFont typeface="宋体" charset="0"/>
              <a:buNone/>
            </a:pPr>
            <a:r>
              <a:rPr lang="en-US" altLang="zh-CN" sz="3200" kern="1200" dirty="0">
                <a:solidFill>
                  <a:srgbClr val="898989"/>
                </a:solidFill>
                <a:latin typeface="Calibri" charset="0"/>
                <a:cs typeface="Lucida Sans" charset="0"/>
              </a:rPr>
              <a:t>Science Investigatory Project</a:t>
            </a:r>
          </a:p>
          <a:p>
            <a:pPr marL="0" indent="0" algn="ctr">
              <a:buFont typeface="宋体" charset="0"/>
              <a:buNone/>
            </a:pPr>
            <a:r>
              <a:rPr lang="en-US" altLang="zh-CN" sz="3200" kern="1200" dirty="0">
                <a:solidFill>
                  <a:srgbClr val="898989"/>
                </a:solidFill>
                <a:latin typeface="Calibri" charset="0"/>
                <a:cs typeface="Lucida Sans" charset="0"/>
              </a:rPr>
              <a:t>Date: </a:t>
            </a:r>
            <a:r>
              <a:rPr lang="en-US" altLang="zh-CN" sz="3200" u="sng" kern="1200" dirty="0">
                <a:solidFill>
                  <a:srgbClr val="898989"/>
                </a:solidFill>
                <a:latin typeface="Calibri" charset="0"/>
                <a:cs typeface="Lucida Sans" charset="0"/>
              </a:rPr>
              <a:t>10/17/2024</a:t>
            </a:r>
            <a:endParaRPr lang="zh-CN" altLang="en-US" sz="3200" u="sng" kern="1200" dirty="0">
              <a:solidFill>
                <a:srgbClr val="898989"/>
              </a:solidFill>
              <a:latin typeface="Calibri" charset="0"/>
              <a:cs typeface="Lucida Sans" charset="0"/>
            </a:endParaRPr>
          </a:p>
        </p:txBody>
      </p:sp>
      <p:sp>
        <p:nvSpPr>
          <p:cNvPr id="9" name="Text box">
            <a:extLst>
              <a:ext uri="{FF2B5EF4-FFF2-40B4-BE49-F238E27FC236}">
                <a16:creationId xmlns:a16="http://schemas.microsoft.com/office/drawing/2014/main" id="{817384F9-07CC-AEF9-5C42-0B4EED95B1F1}"/>
              </a:ext>
            </a:extLst>
          </p:cNvPr>
          <p:cNvSpPr txBox="1">
            <a:spLocks/>
          </p:cNvSpPr>
          <p:nvPr/>
        </p:nvSpPr>
        <p:spPr>
          <a:xfrm>
            <a:off x="1981200" y="2857500"/>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lvl1pPr marL="0" indent="0" algn="ctr" defTabSz="914400" rtl="0" eaLnBrk="1" fontAlgn="base" latinLnBrk="0" hangingPunct="0">
              <a:lnSpc>
                <a:spcPct val="100000"/>
              </a:lnSpc>
              <a:spcBef>
                <a:spcPts val="0"/>
              </a:spcBef>
              <a:spcAft>
                <a:spcPts val="0"/>
              </a:spcAft>
              <a:buNone/>
              <a:defRPr sz="4400" b="0" i="0" u="none" baseline="0">
                <a:solidFill>
                  <a:schemeClr val="tx2"/>
                </a:solidFill>
                <a:latin typeface="Times New Roman"/>
                <a:ea typeface="宋体" charset="0"/>
                <a:cs typeface="Times New Roman"/>
              </a:defRPr>
            </a:lvl1pPr>
          </a:lstStyle>
          <a:p>
            <a:r>
              <a:rPr lang="en-US" altLang="zh-CN" sz="8000" kern="1200" dirty="0">
                <a:solidFill>
                  <a:schemeClr val="tx1"/>
                </a:solidFill>
                <a:latin typeface="Daytona" panose="020B0604030500040204" pitchFamily="34" charset="0"/>
                <a:cs typeface="Lucida Sans" charset="0"/>
              </a:rPr>
              <a:t>INTRODUCTION</a:t>
            </a:r>
            <a:endParaRPr lang="zh-CN" altLang="en-US" sz="8000" kern="1200" dirty="0">
              <a:solidFill>
                <a:schemeClr val="tx1"/>
              </a:solidFill>
              <a:latin typeface="Daytona" panose="020B0604030500040204" pitchFamily="34" charset="0"/>
              <a:cs typeface="Lucida Sans" charset="0"/>
            </a:endParaRPr>
          </a:p>
        </p:txBody>
      </p:sp>
      <p:sp>
        <p:nvSpPr>
          <p:cNvPr id="11" name="TextBox 10">
            <a:extLst>
              <a:ext uri="{FF2B5EF4-FFF2-40B4-BE49-F238E27FC236}">
                <a16:creationId xmlns:a16="http://schemas.microsoft.com/office/drawing/2014/main" id="{EBFD5D5A-E937-C0DE-3E5C-B645F1C8BEDD}"/>
              </a:ext>
            </a:extLst>
          </p:cNvPr>
          <p:cNvSpPr txBox="1"/>
          <p:nvPr/>
        </p:nvSpPr>
        <p:spPr>
          <a:xfrm>
            <a:off x="1689159" y="-3875402"/>
            <a:ext cx="5570228" cy="1077218"/>
          </a:xfrm>
          <a:prstGeom prst="rect">
            <a:avLst/>
          </a:prstGeom>
          <a:noFill/>
        </p:spPr>
        <p:txBody>
          <a:bodyPr wrap="square" rtlCol="0">
            <a:spAutoFit/>
          </a:bodyPr>
          <a:lstStyle/>
          <a:p>
            <a:pPr algn="l"/>
            <a:r>
              <a:rPr lang="en-US" sz="3200" dirty="0">
                <a:latin typeface="Daytona" panose="020B0604030500040204" pitchFamily="34" charset="0"/>
              </a:rPr>
              <a:t>DRAINAGE CLOGGING PROBLEM</a:t>
            </a:r>
          </a:p>
        </p:txBody>
      </p:sp>
      <p:sp>
        <p:nvSpPr>
          <p:cNvPr id="13" name="TextBox 12">
            <a:extLst>
              <a:ext uri="{FF2B5EF4-FFF2-40B4-BE49-F238E27FC236}">
                <a16:creationId xmlns:a16="http://schemas.microsoft.com/office/drawing/2014/main" id="{521C555E-5E69-3080-57B8-7208130D79C3}"/>
              </a:ext>
            </a:extLst>
          </p:cNvPr>
          <p:cNvSpPr txBox="1"/>
          <p:nvPr/>
        </p:nvSpPr>
        <p:spPr>
          <a:xfrm>
            <a:off x="1733405" y="9370469"/>
            <a:ext cx="4362595" cy="2246769"/>
          </a:xfrm>
          <a:prstGeom prst="rect">
            <a:avLst/>
          </a:prstGeom>
          <a:noFill/>
        </p:spPr>
        <p:txBody>
          <a:bodyPr wrap="square">
            <a:spAutoFit/>
          </a:bodyPr>
          <a:lstStyle/>
          <a:p>
            <a:r>
              <a:rPr lang="en-US" sz="2000" dirty="0"/>
              <a:t>The drainage system in the Philippines is often clogged with garbage. When it rains heavily, the water can’t flow properly, causing flooding. This flooding damages homes, makes it hard to get around, and can even pose health risks.</a:t>
            </a:r>
          </a:p>
        </p:txBody>
      </p:sp>
      <p:pic>
        <p:nvPicPr>
          <p:cNvPr id="15" name="Picture 14">
            <a:extLst>
              <a:ext uri="{FF2B5EF4-FFF2-40B4-BE49-F238E27FC236}">
                <a16:creationId xmlns:a16="http://schemas.microsoft.com/office/drawing/2014/main" id="{00B272F0-D376-498A-38E1-ED4927359A1D}"/>
              </a:ext>
            </a:extLst>
          </p:cNvPr>
          <p:cNvPicPr>
            <a:picLocks noChangeAspect="1"/>
          </p:cNvPicPr>
          <p:nvPr/>
        </p:nvPicPr>
        <p:blipFill>
          <a:blip r:embed="rId2">
            <a:extLst>
              <a:ext uri="{28A0092B-C50C-407E-A947-70E740481C1C}">
                <a14:useLocalDpi xmlns:a14="http://schemas.microsoft.com/office/drawing/2010/main" val="0"/>
              </a:ext>
            </a:extLst>
          </a:blip>
          <a:srcRect l="-63" t="-428" r="30020" b="428"/>
          <a:stretch/>
        </p:blipFill>
        <p:spPr>
          <a:xfrm>
            <a:off x="14352562" y="1676400"/>
            <a:ext cx="4362595" cy="3265642"/>
          </a:xfrm>
          <a:prstGeom prst="roundRect">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TextBox 13">
            <a:extLst>
              <a:ext uri="{FF2B5EF4-FFF2-40B4-BE49-F238E27FC236}">
                <a16:creationId xmlns:a16="http://schemas.microsoft.com/office/drawing/2014/main" id="{C40A6E08-C71D-5FFD-6079-113A86D54CFD}"/>
              </a:ext>
            </a:extLst>
          </p:cNvPr>
          <p:cNvSpPr txBox="1"/>
          <p:nvPr/>
        </p:nvSpPr>
        <p:spPr>
          <a:xfrm>
            <a:off x="12813744" y="5181600"/>
            <a:ext cx="2136045" cy="276999"/>
          </a:xfrm>
          <a:prstGeom prst="rect">
            <a:avLst/>
          </a:prstGeom>
          <a:noFill/>
        </p:spPr>
        <p:txBody>
          <a:bodyPr wrap="square" rtlCol="0">
            <a:spAutoFit/>
          </a:bodyPr>
          <a:lstStyle/>
          <a:p>
            <a:pPr algn="l"/>
            <a:r>
              <a:rPr lang="en-US" sz="1200" dirty="0"/>
              <a:t>Courtesy: </a:t>
            </a:r>
            <a:r>
              <a:rPr lang="en-US" sz="1200" dirty="0" err="1"/>
              <a:t>topgear.com.ph</a:t>
            </a:r>
            <a:endParaRPr lang="en-US" sz="1200" dirty="0"/>
          </a:p>
        </p:txBody>
      </p:sp>
    </p:spTree>
    <p:extLst>
      <p:ext uri="{BB962C8B-B14F-4D97-AF65-F5344CB8AC3E}">
        <p14:creationId xmlns:p14="http://schemas.microsoft.com/office/powerpoint/2010/main" val="889462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1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9FECEE-4877-04A4-DCAB-8005FF4DE5D3}"/>
              </a:ext>
            </a:extLst>
          </p:cNvPr>
          <p:cNvSpPr txBox="1"/>
          <p:nvPr/>
        </p:nvSpPr>
        <p:spPr>
          <a:xfrm>
            <a:off x="1725212" y="3177976"/>
            <a:ext cx="4362595" cy="2246769"/>
          </a:xfrm>
          <a:prstGeom prst="rect">
            <a:avLst/>
          </a:prstGeom>
          <a:noFill/>
        </p:spPr>
        <p:txBody>
          <a:bodyPr wrap="square">
            <a:spAutoFit/>
          </a:bodyPr>
          <a:lstStyle/>
          <a:p>
            <a:r>
              <a:rPr lang="en-US" sz="2000" dirty="0"/>
              <a:t>The drainage system in the Philippines is often clogged with garbage. When it rains heavily, the water can’t flow properly, causing flooding. This flooding damages homes, makes it hard to get around, and can even pose health risks.</a:t>
            </a:r>
          </a:p>
        </p:txBody>
      </p:sp>
      <p:sp>
        <p:nvSpPr>
          <p:cNvPr id="7" name="TextBox 6">
            <a:extLst>
              <a:ext uri="{FF2B5EF4-FFF2-40B4-BE49-F238E27FC236}">
                <a16:creationId xmlns:a16="http://schemas.microsoft.com/office/drawing/2014/main" id="{085189BA-F84F-D253-8670-9D9722621BC8}"/>
              </a:ext>
            </a:extLst>
          </p:cNvPr>
          <p:cNvSpPr txBox="1"/>
          <p:nvPr/>
        </p:nvSpPr>
        <p:spPr>
          <a:xfrm>
            <a:off x="1747847" y="1133558"/>
            <a:ext cx="5570228" cy="1077218"/>
          </a:xfrm>
          <a:prstGeom prst="rect">
            <a:avLst/>
          </a:prstGeom>
          <a:noFill/>
        </p:spPr>
        <p:txBody>
          <a:bodyPr wrap="square" rtlCol="0">
            <a:spAutoFit/>
          </a:bodyPr>
          <a:lstStyle/>
          <a:p>
            <a:pPr algn="l"/>
            <a:r>
              <a:rPr lang="en-US" sz="3200" dirty="0">
                <a:latin typeface="Daytona" panose="020B0604030500040204" pitchFamily="34" charset="0"/>
              </a:rPr>
              <a:t>DRAINAGE CLOGGING PROBLEM</a:t>
            </a:r>
          </a:p>
        </p:txBody>
      </p:sp>
      <p:cxnSp>
        <p:nvCxnSpPr>
          <p:cNvPr id="8" name="Straight Arrow Connector 7">
            <a:extLst>
              <a:ext uri="{FF2B5EF4-FFF2-40B4-BE49-F238E27FC236}">
                <a16:creationId xmlns:a16="http://schemas.microsoft.com/office/drawing/2014/main" id="{C6CCDF04-EFA5-54C6-EB87-3E0E2C058E2C}"/>
              </a:ext>
            </a:extLst>
          </p:cNvPr>
          <p:cNvCxnSpPr/>
          <p:nvPr/>
        </p:nvCxnSpPr>
        <p:spPr>
          <a:xfrm>
            <a:off x="5185247" y="902174"/>
            <a:ext cx="1828800" cy="182880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B5E4BF-CBC7-CFCF-6866-562F752FA837}"/>
              </a:ext>
            </a:extLst>
          </p:cNvPr>
          <p:cNvCxnSpPr>
            <a:cxnSpLocks/>
          </p:cNvCxnSpPr>
          <p:nvPr/>
        </p:nvCxnSpPr>
        <p:spPr>
          <a:xfrm>
            <a:off x="1515809" y="2657778"/>
            <a:ext cx="9144000" cy="73196"/>
          </a:xfrm>
          <a:prstGeom prst="straightConnector1">
            <a:avLst/>
          </a:prstGeom>
          <a:ln>
            <a:solidFill>
              <a:schemeClr val="tx1"/>
            </a:solidFill>
          </a:ln>
        </p:spPr>
        <p:style>
          <a:lnRef idx="2">
            <a:schemeClr val="dk1"/>
          </a:lnRef>
          <a:fillRef idx="0">
            <a:schemeClr val="dk1"/>
          </a:fillRef>
          <a:effectRef idx="1">
            <a:schemeClr val="dk1"/>
          </a:effectRef>
          <a:fontRef idx="minor">
            <a:schemeClr val="tx1"/>
          </a:fontRef>
        </p:style>
      </p:cxnSp>
      <p:pic>
        <p:nvPicPr>
          <p:cNvPr id="4" name="Picture 3">
            <a:extLst>
              <a:ext uri="{FF2B5EF4-FFF2-40B4-BE49-F238E27FC236}">
                <a16:creationId xmlns:a16="http://schemas.microsoft.com/office/drawing/2014/main" id="{863D1144-3ADE-FAA5-A3D2-97541B1ADBD0}"/>
              </a:ext>
            </a:extLst>
          </p:cNvPr>
          <p:cNvPicPr>
            <a:picLocks noChangeAspect="1"/>
          </p:cNvPicPr>
          <p:nvPr/>
        </p:nvPicPr>
        <p:blipFill>
          <a:blip r:embed="rId2">
            <a:extLst>
              <a:ext uri="{28A0092B-C50C-407E-A947-70E740481C1C}">
                <a14:useLocalDpi xmlns:a14="http://schemas.microsoft.com/office/drawing/2010/main" val="0"/>
              </a:ext>
            </a:extLst>
          </a:blip>
          <a:srcRect l="-63" t="-428" r="30020" b="428"/>
          <a:stretch/>
        </p:blipFill>
        <p:spPr>
          <a:xfrm>
            <a:off x="6104193" y="1796179"/>
            <a:ext cx="4362595" cy="3265642"/>
          </a:xfrm>
          <a:prstGeom prst="roundRect">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 name="Text box">
            <a:extLst>
              <a:ext uri="{FF2B5EF4-FFF2-40B4-BE49-F238E27FC236}">
                <a16:creationId xmlns:a16="http://schemas.microsoft.com/office/drawing/2014/main" id="{BB286AF6-19D2-EF50-B525-5C560598D9D9}"/>
              </a:ext>
            </a:extLst>
          </p:cNvPr>
          <p:cNvSpPr txBox="1">
            <a:spLocks/>
          </p:cNvSpPr>
          <p:nvPr/>
        </p:nvSpPr>
        <p:spPr>
          <a:xfrm>
            <a:off x="-8798580" y="3149873"/>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lvl1pPr marL="0" indent="0" algn="ctr" defTabSz="914400" rtl="0" eaLnBrk="1" fontAlgn="base" latinLnBrk="0" hangingPunct="0">
              <a:lnSpc>
                <a:spcPct val="100000"/>
              </a:lnSpc>
              <a:spcBef>
                <a:spcPts val="0"/>
              </a:spcBef>
              <a:spcAft>
                <a:spcPts val="0"/>
              </a:spcAft>
              <a:buNone/>
              <a:defRPr sz="4400" b="0" i="0" u="none" baseline="0">
                <a:solidFill>
                  <a:schemeClr val="tx2"/>
                </a:solidFill>
                <a:latin typeface="Times New Roman"/>
                <a:ea typeface="宋体" charset="0"/>
                <a:cs typeface="Times New Roman"/>
              </a:defRPr>
            </a:lvl1pPr>
          </a:lstStyle>
          <a:p>
            <a:r>
              <a:rPr lang="en-US" altLang="zh-CN" sz="8000" kern="1200" dirty="0">
                <a:solidFill>
                  <a:schemeClr val="tx1"/>
                </a:solidFill>
                <a:latin typeface="Daytona" panose="020B0604030500040204" pitchFamily="34" charset="0"/>
                <a:cs typeface="Lucida Sans" charset="0"/>
              </a:rPr>
              <a:t>INTRODUCTION</a:t>
            </a:r>
            <a:endParaRPr lang="zh-CN" altLang="en-US" sz="8000" kern="1200" dirty="0">
              <a:solidFill>
                <a:schemeClr val="tx1"/>
              </a:solidFill>
              <a:latin typeface="Daytona" panose="020B0604030500040204" pitchFamily="34" charset="0"/>
              <a:cs typeface="Lucida Sans" charset="0"/>
            </a:endParaRPr>
          </a:p>
        </p:txBody>
      </p:sp>
      <p:sp>
        <p:nvSpPr>
          <p:cNvPr id="2" name="TextBox 1">
            <a:extLst>
              <a:ext uri="{FF2B5EF4-FFF2-40B4-BE49-F238E27FC236}">
                <a16:creationId xmlns:a16="http://schemas.microsoft.com/office/drawing/2014/main" id="{209694D7-F541-A108-9521-871AEFB89300}"/>
              </a:ext>
            </a:extLst>
          </p:cNvPr>
          <p:cNvSpPr txBox="1"/>
          <p:nvPr/>
        </p:nvSpPr>
        <p:spPr>
          <a:xfrm>
            <a:off x="7313976" y="5147746"/>
            <a:ext cx="2136045" cy="276999"/>
          </a:xfrm>
          <a:prstGeom prst="rect">
            <a:avLst/>
          </a:prstGeom>
          <a:noFill/>
        </p:spPr>
        <p:txBody>
          <a:bodyPr wrap="square" rtlCol="0">
            <a:spAutoFit/>
          </a:bodyPr>
          <a:lstStyle/>
          <a:p>
            <a:pPr algn="l"/>
            <a:r>
              <a:rPr lang="en-US" sz="1200" dirty="0"/>
              <a:t>Courtesy: </a:t>
            </a:r>
            <a:r>
              <a:rPr lang="en-US" sz="1200" dirty="0" err="1"/>
              <a:t>topgear.com.ph</a:t>
            </a:r>
            <a:endParaRPr lang="en-US" sz="1200" dirty="0"/>
          </a:p>
        </p:txBody>
      </p:sp>
    </p:spTree>
    <p:extLst>
      <p:ext uri="{BB962C8B-B14F-4D97-AF65-F5344CB8AC3E}">
        <p14:creationId xmlns:p14="http://schemas.microsoft.com/office/powerpoint/2010/main" val="231002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1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9FECEE-4877-04A4-DCAB-8005FF4DE5D3}"/>
              </a:ext>
            </a:extLst>
          </p:cNvPr>
          <p:cNvSpPr txBox="1"/>
          <p:nvPr/>
        </p:nvSpPr>
        <p:spPr>
          <a:xfrm>
            <a:off x="1981201" y="8946344"/>
            <a:ext cx="4362595" cy="2246769"/>
          </a:xfrm>
          <a:prstGeom prst="rect">
            <a:avLst/>
          </a:prstGeom>
          <a:noFill/>
        </p:spPr>
        <p:txBody>
          <a:bodyPr wrap="square">
            <a:spAutoFit/>
          </a:bodyPr>
          <a:lstStyle/>
          <a:p>
            <a:r>
              <a:rPr lang="en-US" sz="2000" dirty="0"/>
              <a:t>The drainage system in the Philippines is often clogged with garbage. When it rains heavily, the water can’t flow properly, causing flooding. This flooding damages homes, makes it hard to get around, and can even pose health risks.</a:t>
            </a:r>
          </a:p>
        </p:txBody>
      </p:sp>
      <p:sp>
        <p:nvSpPr>
          <p:cNvPr id="7" name="TextBox 6">
            <a:extLst>
              <a:ext uri="{FF2B5EF4-FFF2-40B4-BE49-F238E27FC236}">
                <a16:creationId xmlns:a16="http://schemas.microsoft.com/office/drawing/2014/main" id="{085189BA-F84F-D253-8670-9D9722621BC8}"/>
              </a:ext>
            </a:extLst>
          </p:cNvPr>
          <p:cNvSpPr txBox="1"/>
          <p:nvPr/>
        </p:nvSpPr>
        <p:spPr>
          <a:xfrm>
            <a:off x="-5909844" y="1293375"/>
            <a:ext cx="5570228" cy="1077218"/>
          </a:xfrm>
          <a:prstGeom prst="rect">
            <a:avLst/>
          </a:prstGeom>
          <a:noFill/>
        </p:spPr>
        <p:txBody>
          <a:bodyPr wrap="square" lIns="91440" tIns="45720" rIns="91440" bIns="45720" rtlCol="0">
            <a:spAutoFit/>
          </a:bodyPr>
          <a:lstStyle/>
          <a:p>
            <a:pPr algn="l"/>
            <a:r>
              <a:rPr lang="en-US" sz="3200" dirty="0">
                <a:latin typeface="Daytona" panose="020B0604030500040204" pitchFamily="34" charset="0"/>
              </a:rPr>
              <a:t>DRAINAGE CLOGGING PROBLEM</a:t>
            </a:r>
          </a:p>
        </p:txBody>
      </p:sp>
      <p:cxnSp>
        <p:nvCxnSpPr>
          <p:cNvPr id="8" name="Straight Arrow Connector 7">
            <a:extLst>
              <a:ext uri="{FF2B5EF4-FFF2-40B4-BE49-F238E27FC236}">
                <a16:creationId xmlns:a16="http://schemas.microsoft.com/office/drawing/2014/main" id="{C6CCDF04-EFA5-54C6-EB87-3E0E2C058E2C}"/>
              </a:ext>
            </a:extLst>
          </p:cNvPr>
          <p:cNvCxnSpPr/>
          <p:nvPr/>
        </p:nvCxnSpPr>
        <p:spPr>
          <a:xfrm>
            <a:off x="5185696" y="917584"/>
            <a:ext cx="1828800" cy="182880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B5E4BF-CBC7-CFCF-6866-562F752FA837}"/>
              </a:ext>
            </a:extLst>
          </p:cNvPr>
          <p:cNvCxnSpPr>
            <a:cxnSpLocks/>
          </p:cNvCxnSpPr>
          <p:nvPr/>
        </p:nvCxnSpPr>
        <p:spPr>
          <a:xfrm>
            <a:off x="1223073" y="3193507"/>
            <a:ext cx="9144000" cy="73196"/>
          </a:xfrm>
          <a:prstGeom prst="straightConnector1">
            <a:avLst/>
          </a:prstGeom>
          <a:ln>
            <a:solidFill>
              <a:schemeClr val="tx1"/>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77AE3ED0-8F13-5ED1-37D0-6691DA86F6A8}"/>
              </a:ext>
            </a:extLst>
          </p:cNvPr>
          <p:cNvPicPr>
            <a:picLocks noChangeAspect="1"/>
          </p:cNvPicPr>
          <p:nvPr/>
        </p:nvPicPr>
        <p:blipFill>
          <a:blip r:embed="rId2"/>
          <a:srcRect l="9232" r="13220" b="6096"/>
          <a:stretch/>
        </p:blipFill>
        <p:spPr>
          <a:xfrm>
            <a:off x="-100827" y="-774504"/>
            <a:ext cx="12889246" cy="84070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TextBox 9">
            <a:extLst>
              <a:ext uri="{FF2B5EF4-FFF2-40B4-BE49-F238E27FC236}">
                <a16:creationId xmlns:a16="http://schemas.microsoft.com/office/drawing/2014/main" id="{18F9A23A-A14D-2F8F-3BC4-EBA1B4CE6422}"/>
              </a:ext>
            </a:extLst>
          </p:cNvPr>
          <p:cNvSpPr txBox="1"/>
          <p:nvPr/>
        </p:nvSpPr>
        <p:spPr>
          <a:xfrm>
            <a:off x="328080" y="-3985969"/>
            <a:ext cx="12460339" cy="2554545"/>
          </a:xfrm>
          <a:prstGeom prst="rect">
            <a:avLst/>
          </a:prstGeom>
          <a:noFill/>
        </p:spPr>
        <p:txBody>
          <a:bodyPr wrap="square" anchor="ctr">
            <a:spAutoFit/>
          </a:bodyPr>
          <a:lstStyle/>
          <a:p>
            <a:pPr algn="ctr"/>
            <a:r>
              <a:rPr lang="en-US" sz="3200" dirty="0">
                <a:latin typeface="Daytona" panose="020B0604030500040204" pitchFamily="34" charset="0"/>
              </a:rPr>
              <a:t>This project’s aim is to help reduce flooding, benefiting residents of the community and improving water management methods.</a:t>
            </a:r>
          </a:p>
          <a:p>
            <a:endParaRPr lang="en-US" sz="3200" dirty="0">
              <a:latin typeface="Daytona" panose="020B0604030500040204" pitchFamily="34" charset="0"/>
            </a:endParaRPr>
          </a:p>
          <a:p>
            <a:endParaRPr lang="en-US" sz="3200" dirty="0">
              <a:latin typeface="Daytona" panose="020B0604030500040204" pitchFamily="34" charset="0"/>
            </a:endParaRPr>
          </a:p>
        </p:txBody>
      </p:sp>
    </p:spTree>
    <p:extLst>
      <p:ext uri="{BB962C8B-B14F-4D97-AF65-F5344CB8AC3E}">
        <p14:creationId xmlns:p14="http://schemas.microsoft.com/office/powerpoint/2010/main" val="3183733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10000"/>
          </a:schemeClr>
        </a:solidFill>
        <a:effectLst/>
      </p:bgPr>
    </p:bg>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C6CCDF04-EFA5-54C6-EB87-3E0E2C058E2C}"/>
              </a:ext>
            </a:extLst>
          </p:cNvPr>
          <p:cNvCxnSpPr/>
          <p:nvPr/>
        </p:nvCxnSpPr>
        <p:spPr>
          <a:xfrm>
            <a:off x="5185696" y="917584"/>
            <a:ext cx="1828800" cy="1828800"/>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2A6796E-3067-86B7-1879-054315319511}"/>
              </a:ext>
            </a:extLst>
          </p:cNvPr>
          <p:cNvPicPr>
            <a:picLocks noChangeAspect="1"/>
          </p:cNvPicPr>
          <p:nvPr/>
        </p:nvPicPr>
        <p:blipFill>
          <a:blip r:embed="rId2">
            <a:extLst>
              <a:ext uri="{28A0092B-C50C-407E-A947-70E740481C1C}">
                <a14:useLocalDpi xmlns:a14="http://schemas.microsoft.com/office/drawing/2010/main" val="0"/>
              </a:ext>
            </a:extLst>
          </a:blip>
          <a:srcRect l="-63" t="-428" r="30020" b="428"/>
          <a:stretch/>
        </p:blipFill>
        <p:spPr>
          <a:xfrm>
            <a:off x="14614483" y="1796179"/>
            <a:ext cx="4362595" cy="3265642"/>
          </a:xfrm>
          <a:prstGeom prst="roundRect">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TextBox 2">
            <a:extLst>
              <a:ext uri="{FF2B5EF4-FFF2-40B4-BE49-F238E27FC236}">
                <a16:creationId xmlns:a16="http://schemas.microsoft.com/office/drawing/2014/main" id="{478E892E-6619-99FD-C622-B7AA689FBF8A}"/>
              </a:ext>
            </a:extLst>
          </p:cNvPr>
          <p:cNvSpPr txBox="1"/>
          <p:nvPr/>
        </p:nvSpPr>
        <p:spPr>
          <a:xfrm>
            <a:off x="0" y="2746384"/>
            <a:ext cx="12460339" cy="2554545"/>
          </a:xfrm>
          <a:prstGeom prst="rect">
            <a:avLst/>
          </a:prstGeom>
          <a:noFill/>
        </p:spPr>
        <p:txBody>
          <a:bodyPr wrap="square" anchor="ctr">
            <a:spAutoFit/>
          </a:bodyPr>
          <a:lstStyle/>
          <a:p>
            <a:pPr algn="ctr"/>
            <a:r>
              <a:rPr lang="en-US" sz="3200" dirty="0">
                <a:latin typeface="Daytona" panose="020B0604030500040204" pitchFamily="34" charset="0"/>
              </a:rPr>
              <a:t>This project’s aim is to help reduce flooding, benefiting residents of the community and improving water management methods.</a:t>
            </a:r>
          </a:p>
          <a:p>
            <a:endParaRPr lang="en-US" sz="3200" dirty="0">
              <a:latin typeface="Daytona" panose="020B0604030500040204" pitchFamily="34" charset="0"/>
            </a:endParaRPr>
          </a:p>
          <a:p>
            <a:endParaRPr lang="en-US" sz="3200" dirty="0">
              <a:latin typeface="Daytona" panose="020B0604030500040204" pitchFamily="34" charset="0"/>
            </a:endParaRPr>
          </a:p>
        </p:txBody>
      </p:sp>
      <p:sp>
        <p:nvSpPr>
          <p:cNvPr id="14" name="Text box">
            <a:extLst>
              <a:ext uri="{FF2B5EF4-FFF2-40B4-BE49-F238E27FC236}">
                <a16:creationId xmlns:a16="http://schemas.microsoft.com/office/drawing/2014/main" id="{23BA1401-3962-F18E-88C8-86A1716914E8}"/>
              </a:ext>
            </a:extLst>
          </p:cNvPr>
          <p:cNvSpPr txBox="1">
            <a:spLocks/>
          </p:cNvSpPr>
          <p:nvPr/>
        </p:nvSpPr>
        <p:spPr>
          <a:xfrm>
            <a:off x="-9560643" y="2151728"/>
            <a:ext cx="8229600" cy="255454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lvl1pPr marL="0" indent="0" algn="ctr" defTabSz="914400" rtl="0" eaLnBrk="1" fontAlgn="base" latinLnBrk="0" hangingPunct="0">
              <a:lnSpc>
                <a:spcPct val="100000"/>
              </a:lnSpc>
              <a:spcBef>
                <a:spcPts val="0"/>
              </a:spcBef>
              <a:spcAft>
                <a:spcPts val="0"/>
              </a:spcAft>
              <a:buNone/>
              <a:defRPr sz="4400" b="0" i="0" u="none" baseline="0">
                <a:solidFill>
                  <a:schemeClr val="tx2"/>
                </a:solidFill>
                <a:latin typeface="Times New Roman"/>
                <a:ea typeface="宋体" charset="0"/>
                <a:cs typeface="Times New Roman"/>
              </a:defRPr>
            </a:lvl1pPr>
          </a:lstStyle>
          <a:p>
            <a:r>
              <a:rPr lang="en-US" altLang="zh-CN" sz="8000" kern="1200" dirty="0">
                <a:solidFill>
                  <a:schemeClr val="tx1"/>
                </a:solidFill>
                <a:latin typeface="Daytona" panose="020B0604030500040204" pitchFamily="34" charset="0"/>
                <a:cs typeface="Lucida Sans" charset="0"/>
              </a:rPr>
              <a:t>PROJECT CONTEXT</a:t>
            </a:r>
            <a:endParaRPr lang="zh-CN" altLang="en-US" sz="8000" kern="1200" dirty="0">
              <a:solidFill>
                <a:schemeClr val="tx1"/>
              </a:solidFill>
              <a:latin typeface="Daytona" panose="020B0604030500040204" pitchFamily="34" charset="0"/>
              <a:cs typeface="Lucida Sans" charset="0"/>
            </a:endParaRPr>
          </a:p>
        </p:txBody>
      </p:sp>
    </p:spTree>
    <p:extLst>
      <p:ext uri="{BB962C8B-B14F-4D97-AF65-F5344CB8AC3E}">
        <p14:creationId xmlns:p14="http://schemas.microsoft.com/office/powerpoint/2010/main" val="3436318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10000"/>
          </a:schemeClr>
        </a:solidFill>
        <a:effectLst/>
      </p:bgPr>
    </p:bg>
    <p:spTree>
      <p:nvGrpSpPr>
        <p:cNvPr id="1" name=""/>
        <p:cNvGrpSpPr/>
        <p:nvPr/>
      </p:nvGrpSpPr>
      <p:grpSpPr>
        <a:xfrm>
          <a:off x="0" y="0"/>
          <a:ext cx="0" cy="0"/>
          <a:chOff x="0" y="0"/>
          <a:chExt cx="0" cy="0"/>
        </a:xfrm>
      </p:grpSpPr>
      <p:sp>
        <p:nvSpPr>
          <p:cNvPr id="7" name="Text box">
            <a:extLst>
              <a:ext uri="{FF2B5EF4-FFF2-40B4-BE49-F238E27FC236}">
                <a16:creationId xmlns:a16="http://schemas.microsoft.com/office/drawing/2014/main" id="{BEA58DE7-D4E6-2A13-F06F-1D2BEBABDD60}"/>
              </a:ext>
            </a:extLst>
          </p:cNvPr>
          <p:cNvSpPr txBox="1">
            <a:spLocks/>
          </p:cNvSpPr>
          <p:nvPr/>
        </p:nvSpPr>
        <p:spPr>
          <a:xfrm>
            <a:off x="1981200" y="2318903"/>
            <a:ext cx="8229600" cy="222019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lvl1pPr marL="0" indent="0" algn="ctr" defTabSz="914400" rtl="0" eaLnBrk="1" fontAlgn="base" latinLnBrk="0" hangingPunct="0">
              <a:lnSpc>
                <a:spcPct val="100000"/>
              </a:lnSpc>
              <a:spcBef>
                <a:spcPts val="0"/>
              </a:spcBef>
              <a:spcAft>
                <a:spcPts val="0"/>
              </a:spcAft>
              <a:buNone/>
              <a:defRPr sz="4400" b="0" i="0" u="none" baseline="0">
                <a:solidFill>
                  <a:schemeClr val="tx2"/>
                </a:solidFill>
                <a:latin typeface="Times New Roman"/>
                <a:ea typeface="宋体" charset="0"/>
                <a:cs typeface="Times New Roman"/>
              </a:defRPr>
            </a:lvl1pPr>
          </a:lstStyle>
          <a:p>
            <a:r>
              <a:rPr lang="en-US" altLang="zh-CN" sz="8000" kern="1200" dirty="0">
                <a:solidFill>
                  <a:schemeClr val="tx1"/>
                </a:solidFill>
                <a:latin typeface="Daytona" panose="020B0604030500040204" pitchFamily="34" charset="0"/>
                <a:cs typeface="Lucida Sans" charset="0"/>
              </a:rPr>
              <a:t>PROJECT CONTEXT</a:t>
            </a:r>
            <a:endParaRPr lang="zh-CN" altLang="en-US" sz="8000" kern="1200" dirty="0">
              <a:solidFill>
                <a:schemeClr val="tx1"/>
              </a:solidFill>
              <a:latin typeface="Daytona" panose="020B0604030500040204" pitchFamily="34" charset="0"/>
              <a:cs typeface="Lucida Sans" charset="0"/>
            </a:endParaRPr>
          </a:p>
        </p:txBody>
      </p:sp>
      <p:sp>
        <p:nvSpPr>
          <p:cNvPr id="11" name="TextBox 10">
            <a:extLst>
              <a:ext uri="{FF2B5EF4-FFF2-40B4-BE49-F238E27FC236}">
                <a16:creationId xmlns:a16="http://schemas.microsoft.com/office/drawing/2014/main" id="{4436553D-DDEA-6382-412E-A3684C449C12}"/>
              </a:ext>
            </a:extLst>
          </p:cNvPr>
          <p:cNvSpPr txBox="1"/>
          <p:nvPr/>
        </p:nvSpPr>
        <p:spPr>
          <a:xfrm>
            <a:off x="-13238722" y="2730974"/>
            <a:ext cx="12460339" cy="2554545"/>
          </a:xfrm>
          <a:prstGeom prst="rect">
            <a:avLst/>
          </a:prstGeom>
          <a:noFill/>
        </p:spPr>
        <p:txBody>
          <a:bodyPr wrap="square" anchor="ctr">
            <a:spAutoFit/>
          </a:bodyPr>
          <a:lstStyle/>
          <a:p>
            <a:pPr algn="ctr"/>
            <a:r>
              <a:rPr lang="en-US" sz="3200" dirty="0">
                <a:latin typeface="Daytona" panose="020B0604030500040204" pitchFamily="34" charset="0"/>
              </a:rPr>
              <a:t>This project’s aim is to help reduce flooding, benefiting residents of the community and improving water management methods.</a:t>
            </a:r>
          </a:p>
          <a:p>
            <a:endParaRPr lang="en-US" sz="3200" dirty="0">
              <a:latin typeface="Daytona" panose="020B0604030500040204" pitchFamily="34" charset="0"/>
            </a:endParaRPr>
          </a:p>
          <a:p>
            <a:endParaRPr lang="en-US" sz="3200" dirty="0">
              <a:latin typeface="Daytona" panose="020B0604030500040204" pitchFamily="34" charset="0"/>
            </a:endParaRPr>
          </a:p>
        </p:txBody>
      </p:sp>
      <p:sp>
        <p:nvSpPr>
          <p:cNvPr id="13" name="TextBox 12">
            <a:extLst>
              <a:ext uri="{FF2B5EF4-FFF2-40B4-BE49-F238E27FC236}">
                <a16:creationId xmlns:a16="http://schemas.microsoft.com/office/drawing/2014/main" id="{2663D82B-B212-7542-1470-1204CBB6A41B}"/>
              </a:ext>
            </a:extLst>
          </p:cNvPr>
          <p:cNvSpPr txBox="1"/>
          <p:nvPr/>
        </p:nvSpPr>
        <p:spPr>
          <a:xfrm>
            <a:off x="1614299" y="9373344"/>
            <a:ext cx="4362595" cy="2554545"/>
          </a:xfrm>
          <a:prstGeom prst="rect">
            <a:avLst/>
          </a:prstGeom>
          <a:noFill/>
        </p:spPr>
        <p:txBody>
          <a:bodyPr wrap="square">
            <a:spAutoFit/>
          </a:bodyPr>
          <a:lstStyle/>
          <a:p>
            <a:r>
              <a:rPr lang="en-US" sz="2000" dirty="0"/>
              <a:t>This project will aid on drainage systems by developing a mechanism to collect trash and debris. By reducing the risk of clogging, we can prevent flooding. Additionally, this solution will support enhanced irrigation efficiency.</a:t>
            </a:r>
          </a:p>
          <a:p>
            <a:endParaRPr lang="en-US" sz="2000" dirty="0"/>
          </a:p>
        </p:txBody>
      </p:sp>
      <p:sp>
        <p:nvSpPr>
          <p:cNvPr id="15" name="TextBox 14">
            <a:extLst>
              <a:ext uri="{FF2B5EF4-FFF2-40B4-BE49-F238E27FC236}">
                <a16:creationId xmlns:a16="http://schemas.microsoft.com/office/drawing/2014/main" id="{3072719E-7B10-A9FD-C9DB-A596F7CF5A40}"/>
              </a:ext>
            </a:extLst>
          </p:cNvPr>
          <p:cNvSpPr txBox="1"/>
          <p:nvPr/>
        </p:nvSpPr>
        <p:spPr>
          <a:xfrm>
            <a:off x="1733406" y="-5176448"/>
            <a:ext cx="5570228" cy="584775"/>
          </a:xfrm>
          <a:prstGeom prst="rect">
            <a:avLst/>
          </a:prstGeom>
          <a:noFill/>
        </p:spPr>
        <p:txBody>
          <a:bodyPr wrap="square" rtlCol="0">
            <a:spAutoFit/>
          </a:bodyPr>
          <a:lstStyle/>
          <a:p>
            <a:pPr algn="l"/>
            <a:r>
              <a:rPr lang="en-US" sz="3200" dirty="0">
                <a:latin typeface="Daytona" panose="020B0604030500040204" pitchFamily="34" charset="0"/>
              </a:rPr>
              <a:t>THE TEAM’S VISION</a:t>
            </a:r>
          </a:p>
        </p:txBody>
      </p:sp>
      <p:pic>
        <p:nvPicPr>
          <p:cNvPr id="17" name="Picture 16">
            <a:extLst>
              <a:ext uri="{FF2B5EF4-FFF2-40B4-BE49-F238E27FC236}">
                <a16:creationId xmlns:a16="http://schemas.microsoft.com/office/drawing/2014/main" id="{536FAFAA-A059-6DAC-5C1F-4C07D430F3BF}"/>
              </a:ext>
            </a:extLst>
          </p:cNvPr>
          <p:cNvPicPr>
            <a:picLocks noChangeAspect="1"/>
          </p:cNvPicPr>
          <p:nvPr/>
        </p:nvPicPr>
        <p:blipFill>
          <a:blip r:embed="rId2"/>
          <a:srcRect l="5498" r="5498"/>
          <a:stretch/>
        </p:blipFill>
        <p:spPr>
          <a:xfrm>
            <a:off x="13715255" y="1796179"/>
            <a:ext cx="4362595" cy="3265642"/>
          </a:xfrm>
          <a:prstGeom prst="roundRect">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3" name="TextBox 22">
            <a:extLst>
              <a:ext uri="{FF2B5EF4-FFF2-40B4-BE49-F238E27FC236}">
                <a16:creationId xmlns:a16="http://schemas.microsoft.com/office/drawing/2014/main" id="{27434D34-CA5B-D1D0-2B58-263800645ED3}"/>
              </a:ext>
            </a:extLst>
          </p:cNvPr>
          <p:cNvSpPr txBox="1"/>
          <p:nvPr/>
        </p:nvSpPr>
        <p:spPr>
          <a:xfrm>
            <a:off x="13760507" y="5147746"/>
            <a:ext cx="2136045" cy="276999"/>
          </a:xfrm>
          <a:prstGeom prst="rect">
            <a:avLst/>
          </a:prstGeom>
          <a:noFill/>
        </p:spPr>
        <p:txBody>
          <a:bodyPr wrap="square" rtlCol="0">
            <a:spAutoFit/>
          </a:bodyPr>
          <a:lstStyle/>
          <a:p>
            <a:pPr algn="l"/>
            <a:r>
              <a:rPr lang="en-US" sz="1200" dirty="0"/>
              <a:t>Courtesy: </a:t>
            </a:r>
            <a:r>
              <a:rPr lang="en-US" sz="1200" dirty="0" err="1"/>
              <a:t>mmda.gov.ph</a:t>
            </a:r>
            <a:endParaRPr lang="en-US" sz="1200" dirty="0"/>
          </a:p>
        </p:txBody>
      </p:sp>
      <p:pic>
        <p:nvPicPr>
          <p:cNvPr id="25" name="Picture 24">
            <a:extLst>
              <a:ext uri="{FF2B5EF4-FFF2-40B4-BE49-F238E27FC236}">
                <a16:creationId xmlns:a16="http://schemas.microsoft.com/office/drawing/2014/main" id="{201A6C05-48CC-B65C-12FD-EB0BE0F87893}"/>
              </a:ext>
            </a:extLst>
          </p:cNvPr>
          <p:cNvPicPr>
            <a:picLocks noChangeAspect="1"/>
          </p:cNvPicPr>
          <p:nvPr/>
        </p:nvPicPr>
        <p:blipFill>
          <a:blip r:embed="rId2"/>
          <a:srcRect l="5498" r="5498"/>
          <a:stretch/>
        </p:blipFill>
        <p:spPr>
          <a:xfrm>
            <a:off x="6081558" y="-5000069"/>
            <a:ext cx="4362595" cy="3265642"/>
          </a:xfrm>
          <a:prstGeom prst="roundRect">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3283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1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9FECEE-4877-04A4-DCAB-8005FF4DE5D3}"/>
              </a:ext>
            </a:extLst>
          </p:cNvPr>
          <p:cNvSpPr txBox="1"/>
          <p:nvPr/>
        </p:nvSpPr>
        <p:spPr>
          <a:xfrm>
            <a:off x="1725212" y="3177976"/>
            <a:ext cx="4362595" cy="2554545"/>
          </a:xfrm>
          <a:prstGeom prst="rect">
            <a:avLst/>
          </a:prstGeom>
          <a:noFill/>
        </p:spPr>
        <p:txBody>
          <a:bodyPr wrap="square">
            <a:spAutoFit/>
          </a:bodyPr>
          <a:lstStyle/>
          <a:p>
            <a:r>
              <a:rPr lang="en-US" sz="2000" dirty="0"/>
              <a:t>This project will aid on drainage systems by developing a mechanism to collect trash and debris. By reducing the risk of clogging, we can prevent flooding. Additionally, this solution will support enhanced irrigation efficiency.</a:t>
            </a:r>
          </a:p>
          <a:p>
            <a:endParaRPr lang="en-US" sz="2000" dirty="0"/>
          </a:p>
        </p:txBody>
      </p:sp>
      <p:sp>
        <p:nvSpPr>
          <p:cNvPr id="7" name="TextBox 6">
            <a:extLst>
              <a:ext uri="{FF2B5EF4-FFF2-40B4-BE49-F238E27FC236}">
                <a16:creationId xmlns:a16="http://schemas.microsoft.com/office/drawing/2014/main" id="{085189BA-F84F-D253-8670-9D9722621BC8}"/>
              </a:ext>
            </a:extLst>
          </p:cNvPr>
          <p:cNvSpPr txBox="1"/>
          <p:nvPr/>
        </p:nvSpPr>
        <p:spPr>
          <a:xfrm>
            <a:off x="1747847" y="1133558"/>
            <a:ext cx="5570228" cy="584775"/>
          </a:xfrm>
          <a:prstGeom prst="rect">
            <a:avLst/>
          </a:prstGeom>
          <a:noFill/>
        </p:spPr>
        <p:txBody>
          <a:bodyPr wrap="square" rtlCol="0">
            <a:spAutoFit/>
          </a:bodyPr>
          <a:lstStyle/>
          <a:p>
            <a:pPr algn="l"/>
            <a:r>
              <a:rPr lang="en-US" sz="3200" dirty="0">
                <a:latin typeface="Daytona" panose="020B0604030500040204" pitchFamily="34" charset="0"/>
              </a:rPr>
              <a:t>THE TEAM’S VISION</a:t>
            </a:r>
          </a:p>
        </p:txBody>
      </p:sp>
      <p:cxnSp>
        <p:nvCxnSpPr>
          <p:cNvPr id="8" name="Straight Arrow Connector 7">
            <a:extLst>
              <a:ext uri="{FF2B5EF4-FFF2-40B4-BE49-F238E27FC236}">
                <a16:creationId xmlns:a16="http://schemas.microsoft.com/office/drawing/2014/main" id="{C6CCDF04-EFA5-54C6-EB87-3E0E2C058E2C}"/>
              </a:ext>
            </a:extLst>
          </p:cNvPr>
          <p:cNvCxnSpPr/>
          <p:nvPr/>
        </p:nvCxnSpPr>
        <p:spPr>
          <a:xfrm>
            <a:off x="5185247" y="902174"/>
            <a:ext cx="1828800" cy="182880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B5E4BF-CBC7-CFCF-6866-562F752FA837}"/>
              </a:ext>
            </a:extLst>
          </p:cNvPr>
          <p:cNvCxnSpPr>
            <a:cxnSpLocks/>
          </p:cNvCxnSpPr>
          <p:nvPr/>
        </p:nvCxnSpPr>
        <p:spPr>
          <a:xfrm>
            <a:off x="1515809" y="2657778"/>
            <a:ext cx="9144000" cy="73196"/>
          </a:xfrm>
          <a:prstGeom prst="straightConnector1">
            <a:avLst/>
          </a:prstGeom>
          <a:ln>
            <a:solidFill>
              <a:schemeClr val="tx1"/>
            </a:solidFill>
          </a:ln>
        </p:spPr>
        <p:style>
          <a:lnRef idx="2">
            <a:schemeClr val="dk1"/>
          </a:lnRef>
          <a:fillRef idx="0">
            <a:schemeClr val="dk1"/>
          </a:fillRef>
          <a:effectRef idx="1">
            <a:schemeClr val="dk1"/>
          </a:effectRef>
          <a:fontRef idx="minor">
            <a:schemeClr val="tx1"/>
          </a:fontRef>
        </p:style>
      </p:cxnSp>
      <p:pic>
        <p:nvPicPr>
          <p:cNvPr id="4" name="Picture 3">
            <a:extLst>
              <a:ext uri="{FF2B5EF4-FFF2-40B4-BE49-F238E27FC236}">
                <a16:creationId xmlns:a16="http://schemas.microsoft.com/office/drawing/2014/main" id="{863D1144-3ADE-FAA5-A3D2-97541B1ADBD0}"/>
              </a:ext>
            </a:extLst>
          </p:cNvPr>
          <p:cNvPicPr>
            <a:picLocks noChangeAspect="1"/>
          </p:cNvPicPr>
          <p:nvPr/>
        </p:nvPicPr>
        <p:blipFill>
          <a:blip r:embed="rId2"/>
          <a:srcRect l="5498" r="5498"/>
          <a:stretch/>
        </p:blipFill>
        <p:spPr>
          <a:xfrm>
            <a:off x="6104193" y="1796179"/>
            <a:ext cx="4362595" cy="3265642"/>
          </a:xfrm>
          <a:prstGeom prst="roundRect">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a:extLst>
              <a:ext uri="{FF2B5EF4-FFF2-40B4-BE49-F238E27FC236}">
                <a16:creationId xmlns:a16="http://schemas.microsoft.com/office/drawing/2014/main" id="{A9D0857F-AF91-C032-4F60-FFB6B9E69E41}"/>
              </a:ext>
            </a:extLst>
          </p:cNvPr>
          <p:cNvPicPr>
            <a:picLocks noChangeAspect="1"/>
          </p:cNvPicPr>
          <p:nvPr/>
        </p:nvPicPr>
        <p:blipFill>
          <a:blip r:embed="rId2"/>
          <a:srcRect l="5498" r="5498"/>
          <a:stretch/>
        </p:blipFill>
        <p:spPr>
          <a:xfrm>
            <a:off x="14097209" y="1831002"/>
            <a:ext cx="4362595" cy="3265642"/>
          </a:xfrm>
          <a:prstGeom prst="roundRect">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TextBox 12">
            <a:extLst>
              <a:ext uri="{FF2B5EF4-FFF2-40B4-BE49-F238E27FC236}">
                <a16:creationId xmlns:a16="http://schemas.microsoft.com/office/drawing/2014/main" id="{BAF10344-6EFE-86DC-8A86-CA5CC7FBC071}"/>
              </a:ext>
            </a:extLst>
          </p:cNvPr>
          <p:cNvSpPr txBox="1"/>
          <p:nvPr/>
        </p:nvSpPr>
        <p:spPr>
          <a:xfrm>
            <a:off x="1747847" y="-2576953"/>
            <a:ext cx="5570228" cy="584775"/>
          </a:xfrm>
          <a:prstGeom prst="rect">
            <a:avLst/>
          </a:prstGeom>
          <a:noFill/>
        </p:spPr>
        <p:txBody>
          <a:bodyPr wrap="square" rtlCol="0">
            <a:spAutoFit/>
          </a:bodyPr>
          <a:lstStyle/>
          <a:p>
            <a:pPr algn="l"/>
            <a:r>
              <a:rPr lang="en-US" sz="3200" dirty="0">
                <a:latin typeface="Daytona" panose="020B0604030500040204" pitchFamily="34" charset="0"/>
              </a:rPr>
              <a:t>PROPOSED SOLUTION</a:t>
            </a:r>
          </a:p>
        </p:txBody>
      </p:sp>
      <p:sp>
        <p:nvSpPr>
          <p:cNvPr id="15" name="Text box">
            <a:extLst>
              <a:ext uri="{FF2B5EF4-FFF2-40B4-BE49-F238E27FC236}">
                <a16:creationId xmlns:a16="http://schemas.microsoft.com/office/drawing/2014/main" id="{45F83351-6C86-63C2-84EB-35214F54231F}"/>
              </a:ext>
            </a:extLst>
          </p:cNvPr>
          <p:cNvSpPr txBox="1">
            <a:spLocks/>
          </p:cNvSpPr>
          <p:nvPr/>
        </p:nvSpPr>
        <p:spPr>
          <a:xfrm>
            <a:off x="1989393" y="7740081"/>
            <a:ext cx="8229600" cy="222019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lvl1pPr marL="0" indent="0" algn="ctr" defTabSz="914400" rtl="0" eaLnBrk="1" fontAlgn="base" latinLnBrk="0" hangingPunct="0">
              <a:lnSpc>
                <a:spcPct val="100000"/>
              </a:lnSpc>
              <a:spcBef>
                <a:spcPts val="0"/>
              </a:spcBef>
              <a:spcAft>
                <a:spcPts val="0"/>
              </a:spcAft>
              <a:buNone/>
              <a:defRPr sz="4400" b="0" i="0" u="none" baseline="0">
                <a:solidFill>
                  <a:schemeClr val="tx2"/>
                </a:solidFill>
                <a:latin typeface="Times New Roman"/>
                <a:ea typeface="宋体" charset="0"/>
                <a:cs typeface="Times New Roman"/>
              </a:defRPr>
            </a:lvl1pPr>
          </a:lstStyle>
          <a:p>
            <a:r>
              <a:rPr lang="en-US" altLang="zh-CN" sz="8000" kern="1200" dirty="0">
                <a:solidFill>
                  <a:schemeClr val="tx1"/>
                </a:solidFill>
                <a:latin typeface="Daytona" panose="020B0604030500040204" pitchFamily="34" charset="0"/>
                <a:cs typeface="Lucida Sans" charset="0"/>
              </a:rPr>
              <a:t>PROJECT CONTEXT</a:t>
            </a:r>
            <a:endParaRPr lang="zh-CN" altLang="en-US" sz="8000" kern="1200" dirty="0">
              <a:solidFill>
                <a:schemeClr val="tx1"/>
              </a:solidFill>
              <a:latin typeface="Daytona" panose="020B0604030500040204" pitchFamily="34" charset="0"/>
              <a:cs typeface="Lucida Sans" charset="0"/>
            </a:endParaRPr>
          </a:p>
        </p:txBody>
      </p:sp>
      <p:sp>
        <p:nvSpPr>
          <p:cNvPr id="17" name="TextBox 16">
            <a:extLst>
              <a:ext uri="{FF2B5EF4-FFF2-40B4-BE49-F238E27FC236}">
                <a16:creationId xmlns:a16="http://schemas.microsoft.com/office/drawing/2014/main" id="{5BCDE893-9308-0ADE-13AC-8B7952FAA38F}"/>
              </a:ext>
            </a:extLst>
          </p:cNvPr>
          <p:cNvSpPr txBox="1"/>
          <p:nvPr/>
        </p:nvSpPr>
        <p:spPr>
          <a:xfrm>
            <a:off x="7313976" y="5147746"/>
            <a:ext cx="2136045" cy="276999"/>
          </a:xfrm>
          <a:prstGeom prst="rect">
            <a:avLst/>
          </a:prstGeom>
          <a:noFill/>
        </p:spPr>
        <p:txBody>
          <a:bodyPr wrap="square" rtlCol="0">
            <a:spAutoFit/>
          </a:bodyPr>
          <a:lstStyle/>
          <a:p>
            <a:pPr algn="l"/>
            <a:r>
              <a:rPr lang="en-US" sz="1200" dirty="0"/>
              <a:t>Courtesy: </a:t>
            </a:r>
            <a:r>
              <a:rPr lang="en-US" sz="1200" dirty="0" err="1"/>
              <a:t>mmda.gov.ph</a:t>
            </a:r>
            <a:endParaRPr lang="en-US" sz="1200" dirty="0"/>
          </a:p>
        </p:txBody>
      </p:sp>
      <p:sp>
        <p:nvSpPr>
          <p:cNvPr id="21" name="TextBox 20">
            <a:extLst>
              <a:ext uri="{FF2B5EF4-FFF2-40B4-BE49-F238E27FC236}">
                <a16:creationId xmlns:a16="http://schemas.microsoft.com/office/drawing/2014/main" id="{5B8DBD59-E818-271F-5597-53497F27CE2A}"/>
              </a:ext>
            </a:extLst>
          </p:cNvPr>
          <p:cNvSpPr txBox="1"/>
          <p:nvPr/>
        </p:nvSpPr>
        <p:spPr>
          <a:xfrm>
            <a:off x="13760507" y="5147746"/>
            <a:ext cx="3494965" cy="276999"/>
          </a:xfrm>
          <a:prstGeom prst="rect">
            <a:avLst/>
          </a:prstGeom>
          <a:noFill/>
        </p:spPr>
        <p:txBody>
          <a:bodyPr wrap="square" rtlCol="0">
            <a:spAutoFit/>
          </a:bodyPr>
          <a:lstStyle/>
          <a:p>
            <a:pPr algn="l"/>
            <a:r>
              <a:rPr lang="en-US" sz="1200" dirty="0"/>
              <a:t>Courtesy: </a:t>
            </a:r>
            <a:r>
              <a:rPr lang="en-US" sz="1200" dirty="0" err="1"/>
              <a:t>onetreeplanted.org</a:t>
            </a:r>
            <a:endParaRPr lang="en-US" sz="1200" dirty="0"/>
          </a:p>
        </p:txBody>
      </p:sp>
      <p:pic>
        <p:nvPicPr>
          <p:cNvPr id="23" name="Picture 22">
            <a:extLst>
              <a:ext uri="{FF2B5EF4-FFF2-40B4-BE49-F238E27FC236}">
                <a16:creationId xmlns:a16="http://schemas.microsoft.com/office/drawing/2014/main" id="{E0A49507-5847-5F31-EBEA-8B30247CAE49}"/>
              </a:ext>
            </a:extLst>
          </p:cNvPr>
          <p:cNvPicPr>
            <a:picLocks noChangeAspect="1"/>
          </p:cNvPicPr>
          <p:nvPr/>
        </p:nvPicPr>
        <p:blipFill>
          <a:blip r:embed="rId3"/>
          <a:srcRect l="5470" r="5470"/>
          <a:stretch/>
        </p:blipFill>
        <p:spPr>
          <a:xfrm>
            <a:off x="6081558" y="-5000069"/>
            <a:ext cx="4362595" cy="3265642"/>
          </a:xfrm>
          <a:prstGeom prst="roundRect">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90800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1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9FECEE-4877-04A4-DCAB-8005FF4DE5D3}"/>
              </a:ext>
            </a:extLst>
          </p:cNvPr>
          <p:cNvSpPr txBox="1"/>
          <p:nvPr/>
        </p:nvSpPr>
        <p:spPr>
          <a:xfrm>
            <a:off x="1725212" y="3177976"/>
            <a:ext cx="4362595" cy="2862322"/>
          </a:xfrm>
          <a:prstGeom prst="rect">
            <a:avLst/>
          </a:prstGeom>
          <a:noFill/>
        </p:spPr>
        <p:txBody>
          <a:bodyPr wrap="square">
            <a:spAutoFit/>
          </a:bodyPr>
          <a:lstStyle/>
          <a:p>
            <a:r>
              <a:rPr lang="en-US" sz="2000" dirty="0"/>
              <a:t>Install a mesh-like device in waterways to filter trash and debris.</a:t>
            </a:r>
          </a:p>
          <a:p>
            <a:r>
              <a:rPr lang="en-US" sz="2000" dirty="0"/>
              <a:t>(design may vary)</a:t>
            </a:r>
          </a:p>
          <a:p>
            <a:r>
              <a:rPr lang="en-US" sz="2000" dirty="0"/>
              <a:t>
Use durable materials, such as steel wires for the mesh and bamboo* for the posts, to ensure longevity and effectiveness.</a:t>
            </a:r>
          </a:p>
          <a:p>
            <a:endParaRPr lang="en-US" sz="2000" dirty="0"/>
          </a:p>
        </p:txBody>
      </p:sp>
      <p:sp>
        <p:nvSpPr>
          <p:cNvPr id="7" name="TextBox 6">
            <a:extLst>
              <a:ext uri="{FF2B5EF4-FFF2-40B4-BE49-F238E27FC236}">
                <a16:creationId xmlns:a16="http://schemas.microsoft.com/office/drawing/2014/main" id="{085189BA-F84F-D253-8670-9D9722621BC8}"/>
              </a:ext>
            </a:extLst>
          </p:cNvPr>
          <p:cNvSpPr txBox="1"/>
          <p:nvPr/>
        </p:nvSpPr>
        <p:spPr>
          <a:xfrm>
            <a:off x="1747847" y="1133558"/>
            <a:ext cx="5570228" cy="584775"/>
          </a:xfrm>
          <a:prstGeom prst="rect">
            <a:avLst/>
          </a:prstGeom>
          <a:noFill/>
        </p:spPr>
        <p:txBody>
          <a:bodyPr wrap="square" rtlCol="0">
            <a:spAutoFit/>
          </a:bodyPr>
          <a:lstStyle/>
          <a:p>
            <a:pPr algn="l"/>
            <a:r>
              <a:rPr lang="en-US" sz="3200" dirty="0">
                <a:latin typeface="Daytona" panose="020B0604030500040204" pitchFamily="34" charset="0"/>
              </a:rPr>
              <a:t>PROPOSED SOLUTION</a:t>
            </a:r>
          </a:p>
        </p:txBody>
      </p:sp>
      <p:cxnSp>
        <p:nvCxnSpPr>
          <p:cNvPr id="8" name="Straight Arrow Connector 7">
            <a:extLst>
              <a:ext uri="{FF2B5EF4-FFF2-40B4-BE49-F238E27FC236}">
                <a16:creationId xmlns:a16="http://schemas.microsoft.com/office/drawing/2014/main" id="{C6CCDF04-EFA5-54C6-EB87-3E0E2C058E2C}"/>
              </a:ext>
            </a:extLst>
          </p:cNvPr>
          <p:cNvCxnSpPr/>
          <p:nvPr/>
        </p:nvCxnSpPr>
        <p:spPr>
          <a:xfrm>
            <a:off x="5185247" y="902174"/>
            <a:ext cx="1828800" cy="182880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B5E4BF-CBC7-CFCF-6866-562F752FA837}"/>
              </a:ext>
            </a:extLst>
          </p:cNvPr>
          <p:cNvCxnSpPr>
            <a:cxnSpLocks/>
          </p:cNvCxnSpPr>
          <p:nvPr/>
        </p:nvCxnSpPr>
        <p:spPr>
          <a:xfrm>
            <a:off x="1515809" y="2657778"/>
            <a:ext cx="9144000" cy="73196"/>
          </a:xfrm>
          <a:prstGeom prst="straightConnector1">
            <a:avLst/>
          </a:prstGeom>
          <a:ln>
            <a:solidFill>
              <a:schemeClr val="tx1"/>
            </a:solidFill>
          </a:ln>
        </p:spPr>
        <p:style>
          <a:lnRef idx="2">
            <a:schemeClr val="dk1"/>
          </a:lnRef>
          <a:fillRef idx="0">
            <a:schemeClr val="dk1"/>
          </a:fillRef>
          <a:effectRef idx="1">
            <a:schemeClr val="dk1"/>
          </a:effectRef>
          <a:fontRef idx="minor">
            <a:schemeClr val="tx1"/>
          </a:fontRef>
        </p:style>
      </p:cxnSp>
      <p:pic>
        <p:nvPicPr>
          <p:cNvPr id="4" name="Picture 3">
            <a:extLst>
              <a:ext uri="{FF2B5EF4-FFF2-40B4-BE49-F238E27FC236}">
                <a16:creationId xmlns:a16="http://schemas.microsoft.com/office/drawing/2014/main" id="{863D1144-3ADE-FAA5-A3D2-97541B1ADBD0}"/>
              </a:ext>
            </a:extLst>
          </p:cNvPr>
          <p:cNvPicPr>
            <a:picLocks noChangeAspect="1"/>
          </p:cNvPicPr>
          <p:nvPr/>
        </p:nvPicPr>
        <p:blipFill>
          <a:blip r:embed="rId2"/>
          <a:srcRect l="5470" r="5470"/>
          <a:stretch/>
        </p:blipFill>
        <p:spPr>
          <a:xfrm>
            <a:off x="6104193" y="1796179"/>
            <a:ext cx="4362595" cy="3265642"/>
          </a:xfrm>
          <a:prstGeom prst="roundRect">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a:extLst>
              <a:ext uri="{FF2B5EF4-FFF2-40B4-BE49-F238E27FC236}">
                <a16:creationId xmlns:a16="http://schemas.microsoft.com/office/drawing/2014/main" id="{A9D0857F-AF91-C032-4F60-FFB6B9E69E41}"/>
              </a:ext>
            </a:extLst>
          </p:cNvPr>
          <p:cNvPicPr>
            <a:picLocks noChangeAspect="1"/>
          </p:cNvPicPr>
          <p:nvPr/>
        </p:nvPicPr>
        <p:blipFill>
          <a:blip r:embed="rId3"/>
          <a:srcRect l="5498" r="5498"/>
          <a:stretch/>
        </p:blipFill>
        <p:spPr>
          <a:xfrm>
            <a:off x="13066895" y="1796179"/>
            <a:ext cx="4362595" cy="3265642"/>
          </a:xfrm>
          <a:prstGeom prst="roundRect">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Box 5">
            <a:extLst>
              <a:ext uri="{FF2B5EF4-FFF2-40B4-BE49-F238E27FC236}">
                <a16:creationId xmlns:a16="http://schemas.microsoft.com/office/drawing/2014/main" id="{F487C9C8-B54A-45A3-FF1E-7604EF476650}"/>
              </a:ext>
            </a:extLst>
          </p:cNvPr>
          <p:cNvSpPr txBox="1"/>
          <p:nvPr/>
        </p:nvSpPr>
        <p:spPr>
          <a:xfrm>
            <a:off x="7318075" y="5151344"/>
            <a:ext cx="2363774" cy="276999"/>
          </a:xfrm>
          <a:prstGeom prst="rect">
            <a:avLst/>
          </a:prstGeom>
          <a:noFill/>
        </p:spPr>
        <p:txBody>
          <a:bodyPr wrap="square" rtlCol="0">
            <a:spAutoFit/>
          </a:bodyPr>
          <a:lstStyle/>
          <a:p>
            <a:pPr algn="l"/>
            <a:r>
              <a:rPr lang="en-US" sz="1200" dirty="0"/>
              <a:t>Courtesy: </a:t>
            </a:r>
            <a:r>
              <a:rPr lang="en-US" sz="1200" dirty="0" err="1"/>
              <a:t>onetreeplanted.org</a:t>
            </a:r>
            <a:endParaRPr lang="en-US" sz="1200" dirty="0"/>
          </a:p>
        </p:txBody>
      </p:sp>
      <p:sp>
        <p:nvSpPr>
          <p:cNvPr id="11" name="TextBox 10">
            <a:extLst>
              <a:ext uri="{FF2B5EF4-FFF2-40B4-BE49-F238E27FC236}">
                <a16:creationId xmlns:a16="http://schemas.microsoft.com/office/drawing/2014/main" id="{A962BB85-F26E-C578-5743-708D6590EF6B}"/>
              </a:ext>
            </a:extLst>
          </p:cNvPr>
          <p:cNvSpPr txBox="1"/>
          <p:nvPr/>
        </p:nvSpPr>
        <p:spPr>
          <a:xfrm>
            <a:off x="1725211" y="8192537"/>
            <a:ext cx="4362595" cy="2554545"/>
          </a:xfrm>
          <a:prstGeom prst="rect">
            <a:avLst/>
          </a:prstGeom>
          <a:noFill/>
        </p:spPr>
        <p:txBody>
          <a:bodyPr wrap="square">
            <a:spAutoFit/>
          </a:bodyPr>
          <a:lstStyle/>
          <a:p>
            <a:r>
              <a:rPr lang="en-US" sz="2000" dirty="0"/>
              <a:t>This project will aid on drainage systems by developing a mechanism to collect trash and debris. By reducing the risk of clogging, we can prevent flooding. Additionally, this solution will support enhanced irrigation efficiency.</a:t>
            </a:r>
          </a:p>
          <a:p>
            <a:endParaRPr lang="en-US" sz="2000" dirty="0"/>
          </a:p>
        </p:txBody>
      </p:sp>
      <p:sp>
        <p:nvSpPr>
          <p:cNvPr id="13" name="TextBox 12">
            <a:extLst>
              <a:ext uri="{FF2B5EF4-FFF2-40B4-BE49-F238E27FC236}">
                <a16:creationId xmlns:a16="http://schemas.microsoft.com/office/drawing/2014/main" id="{FFE8693D-0620-5C12-93CB-0D465DF1E327}"/>
              </a:ext>
            </a:extLst>
          </p:cNvPr>
          <p:cNvSpPr txBox="1"/>
          <p:nvPr/>
        </p:nvSpPr>
        <p:spPr>
          <a:xfrm>
            <a:off x="1725211" y="-1311069"/>
            <a:ext cx="5570228" cy="584775"/>
          </a:xfrm>
          <a:prstGeom prst="rect">
            <a:avLst/>
          </a:prstGeom>
          <a:noFill/>
        </p:spPr>
        <p:txBody>
          <a:bodyPr wrap="square" rtlCol="0">
            <a:spAutoFit/>
          </a:bodyPr>
          <a:lstStyle/>
          <a:p>
            <a:pPr algn="l"/>
            <a:r>
              <a:rPr lang="en-US" sz="3200" dirty="0">
                <a:latin typeface="Daytona" panose="020B0604030500040204" pitchFamily="34" charset="0"/>
              </a:rPr>
              <a:t>THE TEAM’S VISION</a:t>
            </a:r>
          </a:p>
        </p:txBody>
      </p:sp>
      <p:sp>
        <p:nvSpPr>
          <p:cNvPr id="15" name="Text box">
            <a:extLst>
              <a:ext uri="{FF2B5EF4-FFF2-40B4-BE49-F238E27FC236}">
                <a16:creationId xmlns:a16="http://schemas.microsoft.com/office/drawing/2014/main" id="{D7C60C6B-7C14-943E-22A6-7C3F935A592A}"/>
              </a:ext>
            </a:extLst>
          </p:cNvPr>
          <p:cNvSpPr txBox="1">
            <a:spLocks/>
          </p:cNvSpPr>
          <p:nvPr/>
        </p:nvSpPr>
        <p:spPr>
          <a:xfrm>
            <a:off x="1515809" y="-3351092"/>
            <a:ext cx="8229600" cy="222019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lvl1pPr marL="0" indent="0" algn="ctr" defTabSz="914400" rtl="0" eaLnBrk="1" fontAlgn="base" latinLnBrk="0" hangingPunct="0">
              <a:lnSpc>
                <a:spcPct val="100000"/>
              </a:lnSpc>
              <a:spcBef>
                <a:spcPts val="0"/>
              </a:spcBef>
              <a:spcAft>
                <a:spcPts val="0"/>
              </a:spcAft>
              <a:buNone/>
              <a:defRPr sz="4400" b="0" i="0" u="none" baseline="0">
                <a:solidFill>
                  <a:schemeClr val="tx2"/>
                </a:solidFill>
                <a:latin typeface="Times New Roman"/>
                <a:ea typeface="宋体" charset="0"/>
                <a:cs typeface="Times New Roman"/>
              </a:defRPr>
            </a:lvl1pPr>
          </a:lstStyle>
          <a:p>
            <a:r>
              <a:rPr lang="en-US" altLang="zh-CN" sz="8000" kern="1200" dirty="0">
                <a:solidFill>
                  <a:schemeClr val="tx1"/>
                </a:solidFill>
                <a:latin typeface="Daytona" panose="020B0604030500040204" pitchFamily="34" charset="0"/>
                <a:cs typeface="Lucida Sans" charset="0"/>
              </a:rPr>
              <a:t>T</a:t>
            </a:r>
            <a:r>
              <a:rPr lang="en-US" altLang="zh-CN" sz="8000" dirty="0">
                <a:solidFill>
                  <a:schemeClr val="tx1"/>
                </a:solidFill>
                <a:latin typeface="Daytona" panose="020B0604030500040204" pitchFamily="34" charset="0"/>
                <a:cs typeface="Lucida Sans" charset="0"/>
              </a:rPr>
              <a:t>HE DESIGN</a:t>
            </a:r>
            <a:endParaRPr lang="zh-CN" altLang="en-US" sz="8000" kern="1200" dirty="0">
              <a:solidFill>
                <a:schemeClr val="tx1"/>
              </a:solidFill>
              <a:latin typeface="Daytona" panose="020B0604030500040204" pitchFamily="34" charset="0"/>
              <a:cs typeface="Lucida Sans" charset="0"/>
            </a:endParaRPr>
          </a:p>
        </p:txBody>
      </p:sp>
    </p:spTree>
    <p:extLst>
      <p:ext uri="{BB962C8B-B14F-4D97-AF65-F5344CB8AC3E}">
        <p14:creationId xmlns:p14="http://schemas.microsoft.com/office/powerpoint/2010/main" val="1126276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蓝色渐变">
  <a:themeElements>
    <a:clrScheme name="蓝色渐变">
      <a:dk1>
        <a:srgbClr val="FFFFFF"/>
      </a:dk1>
      <a:lt1>
        <a:srgbClr val="000099"/>
      </a:lt1>
      <a:dk2>
        <a:srgbClr val="CCFFFF"/>
      </a:dk2>
      <a:lt2>
        <a:srgbClr val="003366"/>
      </a:lt2>
      <a:accent1>
        <a:srgbClr val="3366CC"/>
      </a:accent1>
      <a:accent2>
        <a:srgbClr val="00B000"/>
      </a:accent2>
      <a:accent3>
        <a:srgbClr val="9BBB59"/>
      </a:accent3>
      <a:accent4>
        <a:srgbClr val="8064A2"/>
      </a:accent4>
      <a:accent5>
        <a:srgbClr val="4BACC6"/>
      </a:accent5>
      <a:accent6>
        <a:srgbClr val="F79646"/>
      </a:accent6>
      <a:hlink>
        <a:srgbClr val="66CCFF"/>
      </a:hlink>
      <a:folHlink>
        <a:srgbClr val="FFE701"/>
      </a:folHlink>
    </a:clrScheme>
    <a:fontScheme name="蓝色渐变">
      <a:majorFont>
        <a:latin typeface=""/>
        <a:ea typeface=""/>
        <a:cs typeface=""/>
      </a:majorFont>
      <a:minorFont>
        <a:latin typeface=""/>
        <a:ea typeface=""/>
        <a:cs typeface=""/>
      </a:minorFont>
    </a:fontScheme>
    <a:fmtScheme name="蓝色渐变">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12</TotalTim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蓝色渐变</vt:lpstr>
      <vt:lpstr>PowerPoint Presentation</vt:lpstr>
      <vt:lpstr>Trash Collecting System for Drainage/Canals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Material and Maintenance</vt:lpstr>
      <vt:lpstr>Material and Maintenance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Trash Collecting System for Drainage/Canals</dc:title>
  <dc:description>generated using python-pptx</dc:description>
  <cp:lastModifiedBy>JERITZ LORJAY DE GUZMAN</cp:lastModifiedBy>
  <cp:revision>9</cp:revision>
  <dcterms:created xsi:type="dcterms:W3CDTF">2013-01-27T09:14:16Z</dcterms:created>
  <dcterms:modified xsi:type="dcterms:W3CDTF">2024-10-21T05:41:31Z</dcterms:modified>
</cp:coreProperties>
</file>