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C6BA-A1B7-45A9-A497-036820647F43}" type="datetimeFigureOut">
              <a:rPr lang="pt-BR" smtClean="0"/>
              <a:t>20/06/2014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94A1B-9EC8-443E-AB50-093F978C17C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: </a:t>
            </a:r>
            <a:r>
              <a:rPr lang="pt-BR" dirty="0" err="1" smtClean="0"/>
              <a:t>Welcome</a:t>
            </a:r>
            <a:r>
              <a:rPr lang="pt-BR" dirty="0" smtClean="0"/>
              <a:t> to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jam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 </a:t>
            </a:r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Organize </a:t>
            </a:r>
            <a:r>
              <a:rPr lang="pt-BR" sz="2000" dirty="0" err="1" smtClean="0"/>
              <a:t>Repository</a:t>
            </a:r>
            <a:r>
              <a:rPr lang="pt-BR" sz="2000" dirty="0" smtClean="0"/>
              <a:t>.</a:t>
            </a:r>
          </a:p>
          <a:p>
            <a:pPr lvl="1"/>
            <a:r>
              <a:rPr lang="pt-BR" sz="1800" dirty="0" err="1" smtClean="0"/>
              <a:t>Update</a:t>
            </a:r>
            <a:r>
              <a:rPr lang="pt-BR" sz="1800" dirty="0" smtClean="0"/>
              <a:t> configure file.</a:t>
            </a:r>
          </a:p>
          <a:p>
            <a:pPr lvl="1"/>
            <a:r>
              <a:rPr lang="pt-BR" sz="1800" dirty="0" smtClean="0"/>
              <a:t>Remove Project files.</a:t>
            </a:r>
          </a:p>
          <a:p>
            <a:pPr lvl="1"/>
            <a:r>
              <a:rPr lang="pt-BR" sz="1800" dirty="0" smtClean="0"/>
              <a:t>Remove </a:t>
            </a:r>
            <a:r>
              <a:rPr lang="pt-BR" sz="1800" dirty="0" err="1" smtClean="0"/>
              <a:t>configuration</a:t>
            </a:r>
            <a:r>
              <a:rPr lang="pt-BR" sz="1800" dirty="0" smtClean="0"/>
              <a:t> files.</a:t>
            </a:r>
          </a:p>
          <a:p>
            <a:pPr lvl="1">
              <a:buNone/>
            </a:pPr>
            <a:endParaRPr lang="pt-BR" sz="1800" dirty="0" smtClean="0"/>
          </a:p>
          <a:p>
            <a:r>
              <a:rPr lang="pt-BR" sz="2000" dirty="0" smtClean="0"/>
              <a:t>Define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save</a:t>
            </a:r>
            <a:r>
              <a:rPr lang="pt-BR" sz="2000" dirty="0" smtClean="0"/>
              <a:t> </a:t>
            </a:r>
            <a:r>
              <a:rPr lang="pt-BR" sz="2000" dirty="0" err="1" smtClean="0"/>
              <a:t>needed</a:t>
            </a:r>
            <a:r>
              <a:rPr lang="pt-BR" sz="2000" dirty="0" smtClean="0"/>
              <a:t> </a:t>
            </a:r>
            <a:r>
              <a:rPr lang="pt-BR" sz="2000" dirty="0" err="1" smtClean="0"/>
              <a:t>structures</a:t>
            </a:r>
            <a:r>
              <a:rPr lang="pt-BR" sz="2000" dirty="0" smtClean="0"/>
              <a:t>.</a:t>
            </a:r>
          </a:p>
          <a:p>
            <a:pPr lvl="1"/>
            <a:r>
              <a:rPr lang="pt-BR" sz="1600" dirty="0" err="1" smtClean="0"/>
              <a:t>Save</a:t>
            </a:r>
            <a:r>
              <a:rPr lang="pt-BR" sz="1600" dirty="0" smtClean="0"/>
              <a:t> </a:t>
            </a:r>
            <a:r>
              <a:rPr lang="pt-BR" sz="1600" dirty="0" err="1" smtClean="0"/>
              <a:t>heap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Load</a:t>
            </a:r>
            <a:r>
              <a:rPr lang="pt-BR" sz="1600" dirty="0" smtClean="0"/>
              <a:t> </a:t>
            </a:r>
            <a:r>
              <a:rPr lang="pt-BR" sz="1600" dirty="0" err="1" smtClean="0"/>
              <a:t>Heap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Save</a:t>
            </a:r>
            <a:r>
              <a:rPr lang="pt-BR" sz="1600" dirty="0" smtClean="0"/>
              <a:t> classes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Load</a:t>
            </a:r>
            <a:r>
              <a:rPr lang="pt-BR" sz="1600" dirty="0" smtClean="0"/>
              <a:t> classes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 (Nice to </a:t>
            </a:r>
            <a:r>
              <a:rPr lang="pt-BR" sz="1600" dirty="0" err="1" smtClean="0"/>
              <a:t>have</a:t>
            </a:r>
            <a:r>
              <a:rPr lang="pt-BR" sz="1600" dirty="0" smtClean="0"/>
              <a:t>).</a:t>
            </a:r>
          </a:p>
          <a:p>
            <a:pPr lvl="1"/>
            <a:r>
              <a:rPr lang="pt-BR" sz="1600" dirty="0" err="1" smtClean="0"/>
              <a:t>Save</a:t>
            </a:r>
            <a:r>
              <a:rPr lang="pt-BR" sz="1600" dirty="0" smtClean="0"/>
              <a:t> UTF-8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.</a:t>
            </a:r>
          </a:p>
          <a:p>
            <a:pPr lvl="1"/>
            <a:r>
              <a:rPr lang="pt-BR" sz="1600" dirty="0" err="1" smtClean="0"/>
              <a:t>Load</a:t>
            </a:r>
            <a:r>
              <a:rPr lang="pt-BR" sz="1600" dirty="0" smtClean="0"/>
              <a:t> UTF-8 </a:t>
            </a:r>
            <a:r>
              <a:rPr lang="pt-BR" sz="1600" dirty="0" err="1" smtClean="0"/>
              <a:t>hash</a:t>
            </a:r>
            <a:r>
              <a:rPr lang="pt-BR" sz="1600" dirty="0" smtClean="0"/>
              <a:t> </a:t>
            </a:r>
            <a:r>
              <a:rPr lang="pt-BR" sz="1600" dirty="0" err="1" smtClean="0"/>
              <a:t>table</a:t>
            </a:r>
            <a:r>
              <a:rPr lang="pt-BR" sz="1600" dirty="0" smtClean="0"/>
              <a:t> (Nice to </a:t>
            </a:r>
            <a:r>
              <a:rPr lang="pt-BR" sz="1600" dirty="0" err="1" smtClean="0"/>
              <a:t>have</a:t>
            </a:r>
            <a:r>
              <a:rPr lang="pt-BR" sz="1600" dirty="0" smtClean="0"/>
              <a:t>).</a:t>
            </a:r>
          </a:p>
          <a:p>
            <a:pPr lvl="1"/>
            <a:r>
              <a:rPr lang="pt-BR" sz="1600" dirty="0" err="1" smtClean="0"/>
              <a:t>Find</a:t>
            </a:r>
            <a:r>
              <a:rPr lang="pt-BR" sz="1600" dirty="0" smtClean="0"/>
              <a:t> </a:t>
            </a:r>
            <a:r>
              <a:rPr lang="pt-BR" sz="1600" dirty="0" err="1" smtClean="0"/>
              <a:t>needed</a:t>
            </a:r>
            <a:r>
              <a:rPr lang="pt-BR" sz="1600" dirty="0" smtClean="0"/>
              <a:t> </a:t>
            </a:r>
            <a:r>
              <a:rPr lang="pt-BR" sz="1600" dirty="0" err="1" smtClean="0"/>
              <a:t>structures</a:t>
            </a:r>
            <a:r>
              <a:rPr lang="pt-BR" sz="1600" dirty="0" smtClean="0"/>
              <a:t> (</a:t>
            </a:r>
            <a:r>
              <a:rPr lang="pt-BR" sz="1600" dirty="0" err="1" smtClean="0"/>
              <a:t>Recurrent</a:t>
            </a:r>
            <a:r>
              <a:rPr lang="pt-BR" sz="1600" dirty="0" smtClean="0"/>
              <a:t> </a:t>
            </a:r>
            <a:r>
              <a:rPr lang="pt-BR" sz="1600" dirty="0" err="1" smtClean="0"/>
              <a:t>task</a:t>
            </a:r>
            <a:r>
              <a:rPr lang="pt-BR" sz="1600" dirty="0" smtClean="0"/>
              <a:t>, Nice to </a:t>
            </a:r>
            <a:r>
              <a:rPr lang="pt-BR" sz="1600" dirty="0" err="1" smtClean="0"/>
              <a:t>have</a:t>
            </a:r>
            <a:r>
              <a:rPr lang="pt-BR" sz="1600" dirty="0" smtClean="0"/>
              <a:t>).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Sprint</a:t>
            </a:r>
            <a:r>
              <a:rPr lang="pt-BR" dirty="0" smtClean="0"/>
              <a:t> Work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U</a:t>
            </a:r>
            <a:r>
              <a:rPr lang="en-US" sz="1800" dirty="0" smtClean="0"/>
              <a:t>nnecessary files </a:t>
            </a:r>
            <a:r>
              <a:rPr lang="en-US" sz="1800" dirty="0" smtClean="0"/>
              <a:t>were deleted from </a:t>
            </a:r>
            <a:r>
              <a:rPr lang="en-US" sz="1800" dirty="0"/>
              <a:t>our repository </a:t>
            </a:r>
            <a:r>
              <a:rPr lang="en-US" sz="1800" dirty="0" smtClean="0"/>
              <a:t>and the ignore file was updated to prevent the commit of useless files.</a:t>
            </a:r>
          </a:p>
          <a:p>
            <a:endParaRPr lang="en-US" sz="1800" dirty="0" smtClean="0"/>
          </a:p>
          <a:p>
            <a:r>
              <a:rPr lang="en-US" sz="1800" dirty="0" smtClean="0"/>
              <a:t>-O2 flags were removed from </a:t>
            </a:r>
            <a:r>
              <a:rPr lang="en-US" sz="1800" dirty="0" err="1" smtClean="0"/>
              <a:t>makefiles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New functions were created to initialize hash tables in persistent mode.</a:t>
            </a:r>
          </a:p>
          <a:p>
            <a:endParaRPr lang="en-US" sz="1800" dirty="0"/>
          </a:p>
          <a:p>
            <a:r>
              <a:rPr lang="en-US" sz="1800" dirty="0" smtClean="0"/>
              <a:t>Investigation was made  on needed structures for correct work of persistent </a:t>
            </a:r>
            <a:r>
              <a:rPr lang="en-US" sz="1800" dirty="0" err="1" smtClean="0"/>
              <a:t>orthogonality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Unit tests were created for heap file and UTF-8 hash </a:t>
            </a:r>
            <a:r>
              <a:rPr lang="en-US" sz="1800" smtClean="0"/>
              <a:t>table file </a:t>
            </a:r>
            <a:r>
              <a:rPr lang="en-US" sz="1800" dirty="0" smtClean="0"/>
              <a:t>creation.</a:t>
            </a:r>
          </a:p>
          <a:p>
            <a:endParaRPr lang="en-US" sz="1800" dirty="0" smtClean="0"/>
          </a:p>
          <a:p>
            <a:endParaRPr lang="pt-BR" sz="1800" dirty="0"/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145</Words>
  <Application>Microsoft Office PowerPoint</Application>
  <PresentationFormat>Apresentação na tela 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Sprint: Welcome to the jam.</vt:lpstr>
      <vt:lpstr>Sprint Backlog</vt:lpstr>
      <vt:lpstr>Sprint Work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Sprint: Welcome to the jam.</dc:title>
  <dc:creator>lis</dc:creator>
  <cp:lastModifiedBy>lis</cp:lastModifiedBy>
  <cp:revision>4</cp:revision>
  <dcterms:created xsi:type="dcterms:W3CDTF">2014-06-20T17:57:57Z</dcterms:created>
  <dcterms:modified xsi:type="dcterms:W3CDTF">2014-06-20T18:18:15Z</dcterms:modified>
</cp:coreProperties>
</file>