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C6BA-A1B7-45A9-A497-036820647F43}" type="datetimeFigureOut">
              <a:rPr lang="pt-BR" smtClean="0"/>
              <a:pPr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4A1B-9EC8-443E-AB50-093F978C17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: </a:t>
            </a:r>
            <a:r>
              <a:rPr lang="pt-BR" dirty="0" err="1" smtClean="0"/>
              <a:t>Welcome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jam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Organize </a:t>
            </a:r>
            <a:r>
              <a:rPr lang="pt-BR" sz="2000" dirty="0" err="1" smtClean="0"/>
              <a:t>Repository</a:t>
            </a:r>
            <a:r>
              <a:rPr lang="pt-BR" sz="2000" dirty="0" smtClean="0"/>
              <a:t>.</a:t>
            </a:r>
          </a:p>
          <a:p>
            <a:pPr lvl="1"/>
            <a:r>
              <a:rPr lang="pt-BR" sz="1800" dirty="0" err="1" smtClean="0"/>
              <a:t>Update</a:t>
            </a:r>
            <a:r>
              <a:rPr lang="pt-BR" sz="1800" dirty="0" smtClean="0"/>
              <a:t> configure file.</a:t>
            </a:r>
          </a:p>
          <a:p>
            <a:pPr lvl="1"/>
            <a:r>
              <a:rPr lang="pt-BR" sz="1800" dirty="0" smtClean="0"/>
              <a:t>Remove Project files.</a:t>
            </a:r>
          </a:p>
          <a:p>
            <a:pPr lvl="1"/>
            <a:r>
              <a:rPr lang="pt-BR" sz="1800" dirty="0" smtClean="0"/>
              <a:t>Remove </a:t>
            </a:r>
            <a:r>
              <a:rPr lang="pt-BR" sz="1800" dirty="0" err="1" smtClean="0"/>
              <a:t>configuration</a:t>
            </a:r>
            <a:r>
              <a:rPr lang="pt-BR" sz="1800" dirty="0" smtClean="0"/>
              <a:t> files.</a:t>
            </a:r>
          </a:p>
          <a:p>
            <a:pPr lvl="1">
              <a:buNone/>
            </a:pPr>
            <a:endParaRPr lang="pt-BR" sz="1800" dirty="0" smtClean="0"/>
          </a:p>
          <a:p>
            <a:r>
              <a:rPr lang="pt-BR" sz="2000" dirty="0" smtClean="0"/>
              <a:t>Define </a:t>
            </a:r>
            <a:r>
              <a:rPr lang="pt-BR" sz="2000" dirty="0" err="1" smtClean="0"/>
              <a:t>and</a:t>
            </a:r>
            <a:r>
              <a:rPr lang="pt-BR" sz="2000" dirty="0" smtClean="0"/>
              <a:t> </a:t>
            </a:r>
            <a:r>
              <a:rPr lang="pt-BR" sz="2000" dirty="0" err="1" smtClean="0"/>
              <a:t>save</a:t>
            </a:r>
            <a:r>
              <a:rPr lang="pt-BR" sz="2000" dirty="0" smtClean="0"/>
              <a:t> </a:t>
            </a:r>
            <a:r>
              <a:rPr lang="pt-BR" sz="2000" dirty="0" err="1" smtClean="0"/>
              <a:t>needed</a:t>
            </a:r>
            <a:r>
              <a:rPr lang="pt-BR" sz="2000" dirty="0" smtClean="0"/>
              <a:t> </a:t>
            </a:r>
            <a:r>
              <a:rPr lang="pt-BR" sz="2000" dirty="0" err="1" smtClean="0"/>
              <a:t>structures</a:t>
            </a:r>
            <a:r>
              <a:rPr lang="pt-BR" sz="2000" dirty="0" smtClean="0"/>
              <a:t>.</a:t>
            </a:r>
          </a:p>
          <a:p>
            <a:pPr lvl="1"/>
            <a:r>
              <a:rPr lang="pt-BR" sz="1600" dirty="0" err="1" smtClean="0"/>
              <a:t>Save</a:t>
            </a:r>
            <a:r>
              <a:rPr lang="pt-BR" sz="1600" dirty="0" smtClean="0"/>
              <a:t> </a:t>
            </a:r>
            <a:r>
              <a:rPr lang="pt-BR" sz="1600" dirty="0" err="1" smtClean="0"/>
              <a:t>heap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err="1" smtClean="0"/>
              <a:t>Load</a:t>
            </a:r>
            <a:r>
              <a:rPr lang="pt-BR" sz="1600" dirty="0" smtClean="0"/>
              <a:t> </a:t>
            </a:r>
            <a:r>
              <a:rPr lang="pt-BR" sz="1600" dirty="0" err="1" smtClean="0"/>
              <a:t>Heap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err="1" smtClean="0"/>
              <a:t>Save</a:t>
            </a:r>
            <a:r>
              <a:rPr lang="pt-BR" sz="1600" dirty="0" smtClean="0"/>
              <a:t> classes </a:t>
            </a:r>
            <a:r>
              <a:rPr lang="pt-BR" sz="1600" dirty="0" err="1" smtClean="0"/>
              <a:t>hash</a:t>
            </a:r>
            <a:r>
              <a:rPr lang="pt-BR" sz="1600" dirty="0" smtClean="0"/>
              <a:t> </a:t>
            </a:r>
            <a:r>
              <a:rPr lang="pt-BR" sz="1600" dirty="0" err="1" smtClean="0"/>
              <a:t>table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err="1" smtClean="0"/>
              <a:t>Load</a:t>
            </a:r>
            <a:r>
              <a:rPr lang="pt-BR" sz="1600" dirty="0" smtClean="0"/>
              <a:t> classes </a:t>
            </a:r>
            <a:r>
              <a:rPr lang="pt-BR" sz="1600" dirty="0" err="1" smtClean="0"/>
              <a:t>hash</a:t>
            </a:r>
            <a:r>
              <a:rPr lang="pt-BR" sz="1600" dirty="0" smtClean="0"/>
              <a:t> </a:t>
            </a:r>
            <a:r>
              <a:rPr lang="pt-BR" sz="1600" dirty="0" err="1" smtClean="0"/>
              <a:t>table</a:t>
            </a:r>
            <a:r>
              <a:rPr lang="pt-BR" sz="1600" dirty="0" smtClean="0"/>
              <a:t> (Nice to </a:t>
            </a:r>
            <a:r>
              <a:rPr lang="pt-BR" sz="1600" dirty="0" err="1" smtClean="0"/>
              <a:t>have</a:t>
            </a:r>
            <a:r>
              <a:rPr lang="pt-BR" sz="1600" dirty="0" smtClean="0"/>
              <a:t>).</a:t>
            </a:r>
          </a:p>
          <a:p>
            <a:pPr lvl="1"/>
            <a:r>
              <a:rPr lang="pt-BR" sz="1600" dirty="0" err="1" smtClean="0"/>
              <a:t>Save</a:t>
            </a:r>
            <a:r>
              <a:rPr lang="pt-BR" sz="1600" dirty="0" smtClean="0"/>
              <a:t> UTF-8 </a:t>
            </a:r>
            <a:r>
              <a:rPr lang="pt-BR" sz="1600" dirty="0" err="1" smtClean="0"/>
              <a:t>hash</a:t>
            </a:r>
            <a:r>
              <a:rPr lang="pt-BR" sz="1600" dirty="0" smtClean="0"/>
              <a:t> </a:t>
            </a:r>
            <a:r>
              <a:rPr lang="pt-BR" sz="1600" dirty="0" err="1" smtClean="0"/>
              <a:t>table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err="1" smtClean="0"/>
              <a:t>Load</a:t>
            </a:r>
            <a:r>
              <a:rPr lang="pt-BR" sz="1600" dirty="0" smtClean="0"/>
              <a:t> UTF-8 </a:t>
            </a:r>
            <a:r>
              <a:rPr lang="pt-BR" sz="1600" dirty="0" err="1" smtClean="0"/>
              <a:t>hash</a:t>
            </a:r>
            <a:r>
              <a:rPr lang="pt-BR" sz="1600" dirty="0" smtClean="0"/>
              <a:t> </a:t>
            </a:r>
            <a:r>
              <a:rPr lang="pt-BR" sz="1600" dirty="0" err="1" smtClean="0"/>
              <a:t>table</a:t>
            </a:r>
            <a:r>
              <a:rPr lang="pt-BR" sz="1600" dirty="0" smtClean="0"/>
              <a:t> (Nice to </a:t>
            </a:r>
            <a:r>
              <a:rPr lang="pt-BR" sz="1600" dirty="0" err="1" smtClean="0"/>
              <a:t>have</a:t>
            </a:r>
            <a:r>
              <a:rPr lang="pt-BR" sz="1600" dirty="0" smtClean="0"/>
              <a:t>).</a:t>
            </a:r>
          </a:p>
          <a:p>
            <a:pPr lvl="1"/>
            <a:r>
              <a:rPr lang="pt-BR" sz="1600" dirty="0" err="1" smtClean="0"/>
              <a:t>Find</a:t>
            </a:r>
            <a:r>
              <a:rPr lang="pt-BR" sz="1600" dirty="0" smtClean="0"/>
              <a:t> </a:t>
            </a:r>
            <a:r>
              <a:rPr lang="pt-BR" sz="1600" dirty="0" err="1" smtClean="0"/>
              <a:t>needed</a:t>
            </a:r>
            <a:r>
              <a:rPr lang="pt-BR" sz="1600" dirty="0" smtClean="0"/>
              <a:t> </a:t>
            </a:r>
            <a:r>
              <a:rPr lang="pt-BR" sz="1600" dirty="0" err="1" smtClean="0"/>
              <a:t>structures</a:t>
            </a:r>
            <a:r>
              <a:rPr lang="pt-BR" sz="1600" dirty="0" smtClean="0"/>
              <a:t> (</a:t>
            </a:r>
            <a:r>
              <a:rPr lang="pt-BR" sz="1600" dirty="0" err="1" smtClean="0"/>
              <a:t>Recurrent</a:t>
            </a:r>
            <a:r>
              <a:rPr lang="pt-BR" sz="1600" dirty="0" smtClean="0"/>
              <a:t> </a:t>
            </a:r>
            <a:r>
              <a:rPr lang="pt-BR" sz="1600" dirty="0" err="1" smtClean="0"/>
              <a:t>task</a:t>
            </a:r>
            <a:r>
              <a:rPr lang="pt-BR" sz="1600" dirty="0" smtClean="0"/>
              <a:t>, Nice to </a:t>
            </a:r>
            <a:r>
              <a:rPr lang="pt-BR" sz="1600" dirty="0" err="1" smtClean="0"/>
              <a:t>have</a:t>
            </a:r>
            <a:r>
              <a:rPr lang="pt-BR" sz="1600" dirty="0" smtClean="0"/>
              <a:t>).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 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</a:t>
            </a:r>
            <a:r>
              <a:rPr lang="en-US" sz="1800" dirty="0" smtClean="0"/>
              <a:t>nnecessary files were deleted from </a:t>
            </a:r>
            <a:r>
              <a:rPr lang="en-US" sz="1800" dirty="0"/>
              <a:t>our repository </a:t>
            </a:r>
            <a:r>
              <a:rPr lang="en-US" sz="1800" dirty="0" smtClean="0"/>
              <a:t>and the ignore file was updated to prevent the commit of useless files.</a:t>
            </a:r>
          </a:p>
          <a:p>
            <a:endParaRPr lang="en-US" sz="1800" dirty="0" smtClean="0"/>
          </a:p>
          <a:p>
            <a:r>
              <a:rPr lang="en-US" sz="1800" dirty="0" smtClean="0"/>
              <a:t>-O2 flags were removed from </a:t>
            </a:r>
            <a:r>
              <a:rPr lang="en-US" sz="1800" dirty="0" err="1" smtClean="0"/>
              <a:t>makefiles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New functions were created to initialize hash tables in persistent mode.</a:t>
            </a:r>
          </a:p>
          <a:p>
            <a:endParaRPr lang="en-US" sz="1800" dirty="0"/>
          </a:p>
          <a:p>
            <a:r>
              <a:rPr lang="en-US" sz="1800" dirty="0" smtClean="0"/>
              <a:t>Investigation was made  on needed structures for correct work </a:t>
            </a:r>
            <a:r>
              <a:rPr lang="en-US" sz="1800" dirty="0" smtClean="0"/>
              <a:t>of </a:t>
            </a:r>
            <a:r>
              <a:rPr lang="en-US" sz="1800" dirty="0" smtClean="0"/>
              <a:t>orthogonal persistence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Unit tests were created for heap file and UTF-8 hash table file creation.</a:t>
            </a:r>
          </a:p>
          <a:p>
            <a:endParaRPr lang="en-US" sz="1800" dirty="0" smtClean="0"/>
          </a:p>
          <a:p>
            <a:endParaRPr lang="pt-BR" sz="1800" dirty="0"/>
          </a:p>
          <a:p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145</Words>
  <Application>Microsoft Office PowerPoint</Application>
  <PresentationFormat>Apresentação na tela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Sprint: Welcome to the jam.</vt:lpstr>
      <vt:lpstr>Sprint Backlog</vt:lpstr>
      <vt:lpstr>Sprint Work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Sprint: Welcome to the jam.</dc:title>
  <dc:creator>lis</dc:creator>
  <cp:lastModifiedBy>Lis</cp:lastModifiedBy>
  <cp:revision>5</cp:revision>
  <dcterms:created xsi:type="dcterms:W3CDTF">2014-06-20T17:57:57Z</dcterms:created>
  <dcterms:modified xsi:type="dcterms:W3CDTF">2014-06-20T18:57:06Z</dcterms:modified>
</cp:coreProperties>
</file>