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66A5-1080-4AAB-9991-C55F166F5A67}" type="datetimeFigureOut">
              <a:rPr lang="pt-BR" smtClean="0"/>
              <a:pPr/>
              <a:t>17/07/2014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305E-3211-4DD4-BB85-EC1A8245A9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3" cstate="print"/>
          <a:srcRect l="2972"/>
          <a:stretch>
            <a:fillRect/>
          </a:stretch>
        </p:blipFill>
        <p:spPr bwMode="auto">
          <a:xfrm>
            <a:off x="0" y="0"/>
            <a:ext cx="1633437" cy="57074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643042" y="0"/>
            <a:ext cx="4493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PUCRS/HP Agreement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LIS – Laboratory of Innovation in Software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391525" y="6105525"/>
          <a:ext cx="752475" cy="752475"/>
        </p:xfrm>
        <a:graphic>
          <a:graphicData uri="http://schemas.openxmlformats.org/presentationml/2006/ole">
            <p:oleObj spid="_x0000_s5122" name="Bitmap Image" r:id="rId4" imgW="743054" imgH="743054" progId="PBrush">
              <p:embed/>
            </p:oleObj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785918" y="1752916"/>
            <a:ext cx="5572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WenQuanYi Micro Hei"/>
                <a:cs typeface="Arial" pitchFamily="34" charset="0"/>
              </a:rPr>
              <a:t>NVM - </a:t>
            </a:r>
            <a:r>
              <a:rPr lang="pt-BR" sz="2800" b="1" dirty="0" err="1" smtClean="0">
                <a:latin typeface="Arial" pitchFamily="34" charset="0"/>
                <a:ea typeface="WenQuanYi Micro Hei"/>
                <a:cs typeface="Arial" pitchFamily="34" charset="0"/>
              </a:rPr>
              <a:t>Non-volatile</a:t>
            </a:r>
            <a:r>
              <a:rPr lang="pt-BR" sz="2800" b="1" dirty="0" smtClean="0">
                <a:latin typeface="Arial" pitchFamily="34" charset="0"/>
                <a:ea typeface="WenQuanYi Micro Hei"/>
                <a:cs typeface="Arial" pitchFamily="34" charset="0"/>
              </a:rPr>
              <a:t> memory </a:t>
            </a:r>
            <a:endParaRPr lang="en-US" sz="2800" b="1" dirty="0" smtClean="0">
              <a:latin typeface="Arial" pitchFamily="34" charset="0"/>
              <a:ea typeface="WenQuanYi Micro Hei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57356" y="2822343"/>
            <a:ext cx="500066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Taciano Perez</a:t>
            </a:r>
            <a:endParaRPr lang="pt-BR" sz="1400" b="1" dirty="0">
              <a:solidFill>
                <a:srgbClr val="29568F"/>
              </a:solidFill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1" dirty="0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Taciano.perez@hp.com</a:t>
            </a:r>
            <a:endParaRPr lang="pt-BR" sz="1400" b="1" dirty="0">
              <a:solidFill>
                <a:srgbClr val="29568F"/>
              </a:solidFill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endParaRPr lang="pt-BR" sz="1400" dirty="0" smtClean="0">
              <a:solidFill>
                <a:srgbClr val="29568F"/>
              </a:solidFill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r>
              <a:rPr lang="pt-BR" sz="1400" dirty="0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Cristovam Silva</a:t>
            </a:r>
          </a:p>
          <a:p>
            <a:r>
              <a:rPr lang="pt-BR" sz="1400" dirty="0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cristovam.lage@cpca.pucrs.br</a:t>
            </a:r>
          </a:p>
          <a:p>
            <a:endParaRPr lang="pt-BR" sz="1400" dirty="0" smtClean="0">
              <a:solidFill>
                <a:srgbClr val="29568F"/>
              </a:solidFill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r>
              <a:rPr lang="pt-BR" sz="1400" dirty="0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Natan </a:t>
            </a:r>
            <a:r>
              <a:rPr lang="pt-BR" sz="1400" dirty="0" err="1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Facchin</a:t>
            </a:r>
            <a:endParaRPr lang="pt-BR" sz="1400" dirty="0">
              <a:solidFill>
                <a:srgbClr val="29568F"/>
              </a:solidFill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r>
              <a:rPr lang="pt-BR" sz="1400" dirty="0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natan.facchin@cpca.pucrs.br</a:t>
            </a:r>
          </a:p>
          <a:p>
            <a:endParaRPr lang="pt-BR" sz="1400" dirty="0" smtClean="0">
              <a:solidFill>
                <a:srgbClr val="29568F"/>
              </a:solidFill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r>
              <a:rPr lang="pt-BR" sz="1400" dirty="0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Pedro Monteiro</a:t>
            </a:r>
          </a:p>
          <a:p>
            <a:r>
              <a:rPr lang="pt-BR" sz="1400" dirty="0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pedro.monteiro@cpca.pucrs.br</a:t>
            </a:r>
          </a:p>
          <a:p>
            <a:endParaRPr lang="pt-BR" sz="1400" dirty="0">
              <a:solidFill>
                <a:srgbClr val="29568F"/>
              </a:solidFill>
              <a:latin typeface="Arial" pitchFamily="34" charset="0"/>
              <a:ea typeface="MS Mincho" pitchFamily="49" charset="-128"/>
              <a:cs typeface="Arial" pitchFamily="34" charset="0"/>
            </a:endParaRPr>
          </a:p>
          <a:p>
            <a:r>
              <a:rPr lang="pt-BR" sz="1400" dirty="0" smtClean="0">
                <a:solidFill>
                  <a:srgbClr val="29568F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 </a:t>
            </a:r>
            <a:endParaRPr lang="pt-BR" sz="1400" dirty="0">
              <a:solidFill>
                <a:srgbClr val="29568F"/>
              </a:solidFill>
              <a:latin typeface="Arial" pitchFamily="34" charset="0"/>
              <a:ea typeface="MS Mincho" pitchFamily="49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3" cstate="print"/>
          <a:srcRect l="2972"/>
          <a:stretch>
            <a:fillRect/>
          </a:stretch>
        </p:blipFill>
        <p:spPr bwMode="auto">
          <a:xfrm>
            <a:off x="0" y="0"/>
            <a:ext cx="1633437" cy="57074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643042" y="0"/>
            <a:ext cx="4493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PUCRS/HP Agreement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LIS – Laboratory of Innovation in Software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391525" y="6105525"/>
          <a:ext cx="752475" cy="752475"/>
        </p:xfrm>
        <a:graphic>
          <a:graphicData uri="http://schemas.openxmlformats.org/presentationml/2006/ole">
            <p:oleObj spid="_x0000_s6146" name="Bitmap Image" r:id="rId4" imgW="743054" imgH="743054" progId="PBrush">
              <p:embed/>
            </p:oleObj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785918" y="1500174"/>
            <a:ext cx="5572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lang="pt-BR" sz="2800" dirty="0" smtClean="0"/>
              <a:t>Organize </a:t>
            </a:r>
            <a:r>
              <a:rPr lang="pt-BR" sz="2800" dirty="0" err="1" smtClean="0"/>
              <a:t>Repository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907704" y="2708920"/>
            <a:ext cx="49292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Reformulate</a:t>
            </a:r>
            <a:r>
              <a:rPr lang="pt-BR" dirty="0" smtClean="0"/>
              <a:t> </a:t>
            </a:r>
            <a:r>
              <a:rPr lang="pt-BR" dirty="0" err="1" smtClean="0"/>
              <a:t>branches</a:t>
            </a:r>
            <a:r>
              <a:rPr lang="pt-BR" dirty="0" smtClean="0"/>
              <a:t>.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Search GIT </a:t>
            </a:r>
            <a:r>
              <a:rPr lang="pt-BR" dirty="0" err="1" smtClean="0"/>
              <a:t>client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3" cstate="print"/>
          <a:srcRect l="2972"/>
          <a:stretch>
            <a:fillRect/>
          </a:stretch>
        </p:blipFill>
        <p:spPr bwMode="auto">
          <a:xfrm>
            <a:off x="0" y="0"/>
            <a:ext cx="1633437" cy="57074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643042" y="0"/>
            <a:ext cx="4493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PUCRS/HP Agreement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LIS – Laboratory of Innovation in Software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391525" y="6105525"/>
          <a:ext cx="752475" cy="752475"/>
        </p:xfrm>
        <a:graphic>
          <a:graphicData uri="http://schemas.openxmlformats.org/presentationml/2006/ole">
            <p:oleObj spid="_x0000_s8194" name="Bitmap Image" r:id="rId4" imgW="743054" imgH="743054" progId="PBrush">
              <p:embed/>
            </p:oleObj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785918" y="1500174"/>
            <a:ext cx="5572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lang="pt-BR" sz="2800" dirty="0" smtClean="0"/>
              <a:t>Organize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 </a:t>
            </a:r>
            <a:r>
              <a:rPr lang="pt-BR" sz="2800" dirty="0" err="1" smtClean="0"/>
              <a:t>environment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123728" y="2636912"/>
            <a:ext cx="650085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</a:t>
            </a:r>
            <a:r>
              <a:rPr lang="pt-BR" sz="1600" dirty="0" err="1" smtClean="0"/>
              <a:t>native</a:t>
            </a:r>
            <a:r>
              <a:rPr lang="pt-BR" sz="1600" dirty="0" smtClean="0"/>
              <a:t> </a:t>
            </a:r>
            <a:r>
              <a:rPr lang="pt-BR" sz="1600" dirty="0" err="1" smtClean="0"/>
              <a:t>ubuntu</a:t>
            </a:r>
            <a:r>
              <a:rPr lang="pt-BR" sz="1600" dirty="0" smtClean="0"/>
              <a:t>.</a:t>
            </a: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Eclipse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</a:t>
            </a:r>
            <a:r>
              <a:rPr lang="pt-BR" sz="1600" dirty="0" err="1" smtClean="0"/>
              <a:t>Git</a:t>
            </a:r>
            <a:r>
              <a:rPr lang="pt-BR" sz="1600" dirty="0" smtClean="0"/>
              <a:t> </a:t>
            </a:r>
            <a:r>
              <a:rPr lang="pt-BR" sz="1600" dirty="0" err="1" smtClean="0"/>
              <a:t>Gui</a:t>
            </a:r>
            <a:r>
              <a:rPr lang="pt-B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Import</a:t>
            </a:r>
            <a:r>
              <a:rPr lang="pt-BR" sz="1600" dirty="0" smtClean="0"/>
              <a:t> </a:t>
            </a:r>
            <a:r>
              <a:rPr lang="pt-BR" sz="1600" dirty="0" err="1" smtClean="0"/>
              <a:t>current</a:t>
            </a:r>
            <a:r>
              <a:rPr lang="pt-BR" sz="1600" dirty="0" smtClean="0"/>
              <a:t> </a:t>
            </a:r>
            <a:r>
              <a:rPr lang="pt-BR" sz="1600" dirty="0" err="1" smtClean="0"/>
              <a:t>sprint</a:t>
            </a:r>
            <a:r>
              <a:rPr lang="pt-BR" sz="1600" dirty="0" smtClean="0"/>
              <a:t> </a:t>
            </a:r>
            <a:r>
              <a:rPr lang="pt-BR" sz="1600" dirty="0" err="1" smtClean="0"/>
              <a:t>branch</a:t>
            </a:r>
            <a:r>
              <a:rPr lang="pt-B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Boost</a:t>
            </a:r>
            <a:r>
              <a:rPr lang="pt-BR" sz="1600" dirty="0" smtClean="0"/>
              <a:t> VM performance.</a:t>
            </a:r>
            <a:endParaRPr lang="pt-BR" sz="1600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3" cstate="print"/>
          <a:srcRect l="2972"/>
          <a:stretch>
            <a:fillRect/>
          </a:stretch>
        </p:blipFill>
        <p:spPr bwMode="auto">
          <a:xfrm>
            <a:off x="0" y="0"/>
            <a:ext cx="1633437" cy="57074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643042" y="0"/>
            <a:ext cx="4493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PUCRS/HP Agreement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LIS – Laboratory of Innovation in Software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391525" y="6105525"/>
          <a:ext cx="752475" cy="752475"/>
        </p:xfrm>
        <a:graphic>
          <a:graphicData uri="http://schemas.openxmlformats.org/presentationml/2006/ole">
            <p:oleObj spid="_x0000_s22530" name="Bitmap Image" r:id="rId4" imgW="743054" imgH="743054" progId="PBrush">
              <p:embed/>
            </p:oleObj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785918" y="1500174"/>
            <a:ext cx="5572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lang="pt-BR" sz="2800" dirty="0" err="1" smtClean="0"/>
              <a:t>Create</a:t>
            </a:r>
            <a:r>
              <a:rPr lang="pt-BR" sz="2800" dirty="0" smtClean="0"/>
              <a:t> </a:t>
            </a:r>
            <a:r>
              <a:rPr lang="pt-BR" sz="2800" dirty="0" err="1" smtClean="0"/>
              <a:t>Adapter</a:t>
            </a:r>
            <a:r>
              <a:rPr lang="pt-BR" sz="2800" dirty="0" smtClean="0"/>
              <a:t> </a:t>
            </a:r>
            <a:r>
              <a:rPr lang="pt-BR" sz="2800" dirty="0" err="1" smtClean="0"/>
              <a:t>Class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071670" y="2130982"/>
            <a:ext cx="650085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en-US" sz="1600" dirty="0" smtClean="0"/>
              <a:t>Identify places in code where the team has made </a:t>
            </a:r>
            <a:r>
              <a:rPr lang="en-US" sz="1600" dirty="0" smtClean="0"/>
              <a:t>changes.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Create an adapter to hold changes.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Change </a:t>
            </a:r>
            <a:r>
              <a:rPr lang="en-US" sz="1600" dirty="0" smtClean="0"/>
              <a:t>code to use </a:t>
            </a:r>
            <a:r>
              <a:rPr lang="en-US" sz="1600" dirty="0" smtClean="0"/>
              <a:t>adapter.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Adapt utf-8 hash table </a:t>
            </a:r>
            <a:r>
              <a:rPr lang="en-US" sz="1600" dirty="0" smtClean="0"/>
              <a:t>changes.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Adapt heap initialization </a:t>
            </a:r>
            <a:r>
              <a:rPr lang="en-US" sz="1600" dirty="0" smtClean="0"/>
              <a:t>changes.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Search generic hash table manipulation </a:t>
            </a:r>
            <a:r>
              <a:rPr lang="en-US" sz="1600" dirty="0" smtClean="0"/>
              <a:t>functions.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Search in code calls for hash structures so we can adapt all relevant </a:t>
            </a:r>
            <a:r>
              <a:rPr lang="en-US" sz="1600" dirty="0" smtClean="0"/>
              <a:t>functions.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en-US" sz="1600" dirty="0" smtClean="0"/>
              <a:t>Create usage sample for </a:t>
            </a:r>
            <a:r>
              <a:rPr lang="en-US" sz="1600" dirty="0" err="1" smtClean="0"/>
              <a:t>UTHash</a:t>
            </a:r>
            <a:r>
              <a:rPr lang="en-US" sz="1600" dirty="0" smtClean="0"/>
              <a:t> hash tables.</a:t>
            </a:r>
            <a:endParaRPr lang="pt-BR" sz="1600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3" cstate="print"/>
          <a:srcRect l="2972"/>
          <a:stretch>
            <a:fillRect/>
          </a:stretch>
        </p:blipFill>
        <p:spPr bwMode="auto">
          <a:xfrm>
            <a:off x="0" y="0"/>
            <a:ext cx="1633437" cy="57074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643042" y="0"/>
            <a:ext cx="4493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PUCRS/HP Agreement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9568F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LIS – Laboratory of Innovation in Software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8391525" y="6105525"/>
          <a:ext cx="752475" cy="752475"/>
        </p:xfrm>
        <a:graphic>
          <a:graphicData uri="http://schemas.openxmlformats.org/presentationml/2006/ole">
            <p:oleObj spid="_x0000_s21506" name="Bitmap Image" r:id="rId4" imgW="743054" imgH="743054" progId="PBrush">
              <p:embed/>
            </p:oleObj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785918" y="1500174"/>
            <a:ext cx="5572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lang="pt-BR" sz="2800" dirty="0" err="1" smtClean="0"/>
              <a:t>Sprint</a:t>
            </a:r>
            <a:r>
              <a:rPr lang="pt-BR" sz="2800" dirty="0" smtClean="0"/>
              <a:t> Work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071670" y="2254089"/>
            <a:ext cx="650085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Deleted</a:t>
            </a:r>
            <a:r>
              <a:rPr lang="pt-BR" sz="1600" dirty="0" smtClean="0"/>
              <a:t> individual </a:t>
            </a:r>
            <a:r>
              <a:rPr lang="pt-BR" sz="1600" dirty="0" err="1" smtClean="0"/>
              <a:t>branches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created</a:t>
            </a:r>
            <a:r>
              <a:rPr lang="pt-BR" sz="1600" dirty="0" smtClean="0"/>
              <a:t>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sprint</a:t>
            </a:r>
            <a:r>
              <a:rPr lang="pt-BR" sz="1600" dirty="0" smtClean="0"/>
              <a:t> </a:t>
            </a:r>
            <a:r>
              <a:rPr lang="pt-BR" sz="1600" dirty="0" err="1" smtClean="0"/>
              <a:t>branch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git</a:t>
            </a:r>
            <a:r>
              <a:rPr lang="pt-BR" sz="1600" dirty="0" smtClean="0"/>
              <a:t> </a:t>
            </a:r>
            <a:r>
              <a:rPr lang="pt-BR" sz="1600" dirty="0" err="1" smtClean="0"/>
              <a:t>repository</a:t>
            </a:r>
            <a:r>
              <a:rPr lang="pt-B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Installed</a:t>
            </a:r>
            <a:r>
              <a:rPr lang="pt-BR" sz="1600" dirty="0" smtClean="0"/>
              <a:t>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git</a:t>
            </a:r>
            <a:r>
              <a:rPr lang="pt-BR" sz="1600" dirty="0" smtClean="0"/>
              <a:t> </a:t>
            </a:r>
            <a:r>
              <a:rPr lang="pt-BR" sz="1600" dirty="0" err="1" smtClean="0"/>
              <a:t>client</a:t>
            </a:r>
            <a:r>
              <a:rPr lang="pt-BR" sz="1600" dirty="0" smtClean="0"/>
              <a:t> – </a:t>
            </a:r>
            <a:r>
              <a:rPr lang="pt-BR" sz="1600" dirty="0" err="1" smtClean="0"/>
              <a:t>Git</a:t>
            </a:r>
            <a:r>
              <a:rPr lang="pt-BR" sz="1600" dirty="0" smtClean="0"/>
              <a:t> </a:t>
            </a:r>
            <a:r>
              <a:rPr lang="pt-BR" sz="1600" dirty="0" err="1" smtClean="0"/>
              <a:t>gui</a:t>
            </a:r>
            <a:r>
              <a:rPr lang="pt-B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Quited</a:t>
            </a:r>
            <a:r>
              <a:rPr lang="pt-BR" sz="1600" dirty="0" smtClean="0"/>
              <a:t> </a:t>
            </a:r>
            <a:r>
              <a:rPr lang="pt-BR" sz="1600" dirty="0" err="1" smtClean="0"/>
              <a:t>installing</a:t>
            </a:r>
            <a:r>
              <a:rPr lang="pt-BR" sz="1600" dirty="0" smtClean="0"/>
              <a:t> </a:t>
            </a:r>
            <a:r>
              <a:rPr lang="pt-BR" sz="1600" dirty="0" err="1" smtClean="0"/>
              <a:t>native</a:t>
            </a:r>
            <a:r>
              <a:rPr lang="pt-BR" sz="1600" dirty="0" smtClean="0"/>
              <a:t> </a:t>
            </a:r>
            <a:r>
              <a:rPr lang="pt-BR" sz="1600" dirty="0" err="1" smtClean="0"/>
              <a:t>ubuntu</a:t>
            </a:r>
            <a:r>
              <a:rPr lang="pt-BR" sz="1600" dirty="0" smtClean="0"/>
              <a:t> </a:t>
            </a:r>
            <a:r>
              <a:rPr lang="pt-BR" sz="1600" dirty="0" err="1" smtClean="0"/>
              <a:t>task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boosted</a:t>
            </a:r>
            <a:r>
              <a:rPr lang="pt-BR" sz="1600" dirty="0" smtClean="0"/>
              <a:t> VM </a:t>
            </a:r>
            <a:r>
              <a:rPr lang="pt-BR" sz="1600" dirty="0" err="1" smtClean="0"/>
              <a:t>instead</a:t>
            </a:r>
            <a:r>
              <a:rPr lang="pt-B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Searched</a:t>
            </a:r>
            <a:r>
              <a:rPr lang="pt-BR" sz="1600" dirty="0" smtClean="0"/>
              <a:t> </a:t>
            </a:r>
            <a:r>
              <a:rPr lang="pt-BR" sz="1600" dirty="0" err="1" smtClean="0"/>
              <a:t>alternatives</a:t>
            </a:r>
            <a:r>
              <a:rPr lang="pt-BR" sz="1600" dirty="0" smtClean="0"/>
              <a:t> for standard </a:t>
            </a:r>
            <a:r>
              <a:rPr lang="pt-BR" sz="1600" dirty="0" err="1" smtClean="0"/>
              <a:t>hashtables</a:t>
            </a:r>
            <a:r>
              <a:rPr lang="pt-BR" sz="1600" dirty="0" smtClean="0"/>
              <a:t> </a:t>
            </a:r>
            <a:r>
              <a:rPr lang="pt-BR" sz="1600" dirty="0" err="1" smtClean="0"/>
              <a:t>used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JamVM</a:t>
            </a:r>
            <a:r>
              <a:rPr lang="pt-B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Changed</a:t>
            </a:r>
            <a:r>
              <a:rPr lang="pt-BR" sz="1600" dirty="0" smtClean="0"/>
              <a:t> </a:t>
            </a:r>
            <a:r>
              <a:rPr lang="pt-BR" sz="1600" dirty="0" err="1" smtClean="0"/>
              <a:t>code</a:t>
            </a:r>
            <a:r>
              <a:rPr lang="pt-BR" sz="1600" dirty="0" smtClean="0"/>
              <a:t> to use </a:t>
            </a:r>
            <a:r>
              <a:rPr lang="pt-BR" sz="1600" dirty="0" err="1" smtClean="0"/>
              <a:t>adapters</a:t>
            </a:r>
            <a:r>
              <a:rPr lang="pt-B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Created</a:t>
            </a:r>
            <a:r>
              <a:rPr lang="pt-BR" sz="1600" dirty="0" smtClean="0"/>
              <a:t> </a:t>
            </a:r>
            <a:r>
              <a:rPr lang="pt-BR" sz="1600" dirty="0" err="1" smtClean="0"/>
              <a:t>adapters</a:t>
            </a:r>
            <a:r>
              <a:rPr lang="pt-BR" sz="1600" dirty="0" smtClean="0"/>
              <a:t> to </a:t>
            </a:r>
            <a:r>
              <a:rPr lang="pt-BR" sz="1600" dirty="0" err="1" smtClean="0"/>
              <a:t>hold</a:t>
            </a:r>
            <a:r>
              <a:rPr lang="pt-BR" sz="1600" dirty="0" smtClean="0"/>
              <a:t> </a:t>
            </a:r>
            <a:r>
              <a:rPr lang="pt-BR" sz="1600" dirty="0" err="1" smtClean="0"/>
              <a:t>changes</a:t>
            </a:r>
            <a:r>
              <a:rPr lang="pt-BR" sz="1600" dirty="0" smtClean="0"/>
              <a:t> </a:t>
            </a:r>
            <a:r>
              <a:rPr lang="pt-BR" sz="1600" dirty="0" err="1" smtClean="0"/>
              <a:t>made</a:t>
            </a:r>
            <a:r>
              <a:rPr lang="pt-BR" sz="1600" dirty="0" smtClean="0"/>
              <a:t>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code</a:t>
            </a:r>
            <a:r>
              <a:rPr lang="pt-B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</TotalTime>
  <Words>237</Words>
  <Application>Microsoft Office PowerPoint</Application>
  <PresentationFormat>Apresentação na tela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Tema do Office</vt:lpstr>
      <vt:lpstr>Bitmap Image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PM.LIS</dc:creator>
  <cp:lastModifiedBy>lis</cp:lastModifiedBy>
  <cp:revision>31</cp:revision>
  <dcterms:created xsi:type="dcterms:W3CDTF">2014-06-20T19:31:26Z</dcterms:created>
  <dcterms:modified xsi:type="dcterms:W3CDTF">2014-07-17T13:18:00Z</dcterms:modified>
</cp:coreProperties>
</file>