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1363D-3F9E-460E-8DAB-0543EE489C01}" v="17" dt="2020-10-02T05:59:08.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 Thakkar" userId="e291e7b128c337ee" providerId="LiveId" clId="{9A21363D-3F9E-460E-8DAB-0543EE489C01}"/>
    <pc:docChg chg="custSel addSld modSld sldOrd">
      <pc:chgData name="Samir Thakkar" userId="e291e7b128c337ee" providerId="LiveId" clId="{9A21363D-3F9E-460E-8DAB-0543EE489C01}" dt="2020-10-02T05:59:41.904" v="2826" actId="20577"/>
      <pc:docMkLst>
        <pc:docMk/>
      </pc:docMkLst>
      <pc:sldChg chg="modSp mod">
        <pc:chgData name="Samir Thakkar" userId="e291e7b128c337ee" providerId="LiveId" clId="{9A21363D-3F9E-460E-8DAB-0543EE489C01}" dt="2020-10-02T05:59:41.904" v="2826" actId="20577"/>
        <pc:sldMkLst>
          <pc:docMk/>
          <pc:sldMk cId="183243182" sldId="261"/>
        </pc:sldMkLst>
        <pc:spChg chg="mod">
          <ac:chgData name="Samir Thakkar" userId="e291e7b128c337ee" providerId="LiveId" clId="{9A21363D-3F9E-460E-8DAB-0543EE489C01}" dt="2020-10-02T05:59:41.904" v="2826" actId="20577"/>
          <ac:spMkLst>
            <pc:docMk/>
            <pc:sldMk cId="183243182" sldId="261"/>
            <ac:spMk id="2" creationId="{7A4919D0-F177-4BBA-9A0B-DBA69E2ED764}"/>
          </ac:spMkLst>
        </pc:spChg>
        <pc:graphicFrameChg chg="mod">
          <ac:chgData name="Samir Thakkar" userId="e291e7b128c337ee" providerId="LiveId" clId="{9A21363D-3F9E-460E-8DAB-0543EE489C01}" dt="2020-10-02T05:59:08.025" v="2793"/>
          <ac:graphicFrameMkLst>
            <pc:docMk/>
            <pc:sldMk cId="183243182" sldId="261"/>
            <ac:graphicFrameMk id="5" creationId="{91DB1382-7276-49FA-9632-38D558F457E3}"/>
          </ac:graphicFrameMkLst>
        </pc:graphicFrameChg>
      </pc:sldChg>
      <pc:sldChg chg="modSp new mod">
        <pc:chgData name="Samir Thakkar" userId="e291e7b128c337ee" providerId="LiveId" clId="{9A21363D-3F9E-460E-8DAB-0543EE489C01}" dt="2020-10-02T05:21:34.300" v="1241" actId="14"/>
        <pc:sldMkLst>
          <pc:docMk/>
          <pc:sldMk cId="817598576" sldId="262"/>
        </pc:sldMkLst>
        <pc:spChg chg="mod">
          <ac:chgData name="Samir Thakkar" userId="e291e7b128c337ee" providerId="LiveId" clId="{9A21363D-3F9E-460E-8DAB-0543EE489C01}" dt="2020-10-02T05:11:21.326" v="80" actId="20577"/>
          <ac:spMkLst>
            <pc:docMk/>
            <pc:sldMk cId="817598576" sldId="262"/>
            <ac:spMk id="2" creationId="{C949100D-F345-4B4E-A0C7-8F193650BCCF}"/>
          </ac:spMkLst>
        </pc:spChg>
        <pc:spChg chg="mod">
          <ac:chgData name="Samir Thakkar" userId="e291e7b128c337ee" providerId="LiveId" clId="{9A21363D-3F9E-460E-8DAB-0543EE489C01}" dt="2020-10-02T05:21:34.300" v="1241" actId="14"/>
          <ac:spMkLst>
            <pc:docMk/>
            <pc:sldMk cId="817598576" sldId="262"/>
            <ac:spMk id="3" creationId="{33B8F7C9-F2AE-4A5E-B346-F6337A63A538}"/>
          </ac:spMkLst>
        </pc:spChg>
      </pc:sldChg>
      <pc:sldChg chg="modSp new mod ord">
        <pc:chgData name="Samir Thakkar" userId="e291e7b128c337ee" providerId="LiveId" clId="{9A21363D-3F9E-460E-8DAB-0543EE489C01}" dt="2020-10-02T05:58:14.137" v="2783"/>
        <pc:sldMkLst>
          <pc:docMk/>
          <pc:sldMk cId="318085040" sldId="263"/>
        </pc:sldMkLst>
        <pc:spChg chg="mod">
          <ac:chgData name="Samir Thakkar" userId="e291e7b128c337ee" providerId="LiveId" clId="{9A21363D-3F9E-460E-8DAB-0543EE489C01}" dt="2020-10-02T05:19:29.722" v="869" actId="27636"/>
          <ac:spMkLst>
            <pc:docMk/>
            <pc:sldMk cId="318085040" sldId="263"/>
            <ac:spMk id="2" creationId="{E3ECFCEE-3C22-44E3-9D6F-3618DD0D5169}"/>
          </ac:spMkLst>
        </pc:spChg>
        <pc:spChg chg="mod">
          <ac:chgData name="Samir Thakkar" userId="e291e7b128c337ee" providerId="LiveId" clId="{9A21363D-3F9E-460E-8DAB-0543EE489C01}" dt="2020-10-02T05:49:03.714" v="2702" actId="20577"/>
          <ac:spMkLst>
            <pc:docMk/>
            <pc:sldMk cId="318085040" sldId="263"/>
            <ac:spMk id="3" creationId="{F2D36DD3-4B36-40C9-BB51-AFCC2C294A78}"/>
          </ac:spMkLst>
        </pc:spChg>
      </pc:sldChg>
      <pc:sldChg chg="modSp new mod">
        <pc:chgData name="Samir Thakkar" userId="e291e7b128c337ee" providerId="LiveId" clId="{9A21363D-3F9E-460E-8DAB-0543EE489C01}" dt="2020-10-02T05:49:41.725" v="2719" actId="20577"/>
        <pc:sldMkLst>
          <pc:docMk/>
          <pc:sldMk cId="1327625331" sldId="264"/>
        </pc:sldMkLst>
        <pc:spChg chg="mod">
          <ac:chgData name="Samir Thakkar" userId="e291e7b128c337ee" providerId="LiveId" clId="{9A21363D-3F9E-460E-8DAB-0543EE489C01}" dt="2020-10-02T05:31:23.210" v="1800" actId="27636"/>
          <ac:spMkLst>
            <pc:docMk/>
            <pc:sldMk cId="1327625331" sldId="264"/>
            <ac:spMk id="2" creationId="{1C20E9A5-76BE-406C-8282-DAB5C9BFF43F}"/>
          </ac:spMkLst>
        </pc:spChg>
        <pc:spChg chg="mod">
          <ac:chgData name="Samir Thakkar" userId="e291e7b128c337ee" providerId="LiveId" clId="{9A21363D-3F9E-460E-8DAB-0543EE489C01}" dt="2020-10-02T05:49:41.725" v="2719" actId="20577"/>
          <ac:spMkLst>
            <pc:docMk/>
            <pc:sldMk cId="1327625331" sldId="264"/>
            <ac:spMk id="3" creationId="{9FA26DAA-2C2A-4D1A-995C-1775E56C8D09}"/>
          </ac:spMkLst>
        </pc:spChg>
      </pc:sldChg>
      <pc:sldChg chg="modSp new mod">
        <pc:chgData name="Samir Thakkar" userId="e291e7b128c337ee" providerId="LiveId" clId="{9A21363D-3F9E-460E-8DAB-0543EE489C01}" dt="2020-10-02T05:50:08.220" v="2781" actId="20577"/>
        <pc:sldMkLst>
          <pc:docMk/>
          <pc:sldMk cId="1501232234" sldId="265"/>
        </pc:sldMkLst>
        <pc:spChg chg="mod">
          <ac:chgData name="Samir Thakkar" userId="e291e7b128c337ee" providerId="LiveId" clId="{9A21363D-3F9E-460E-8DAB-0543EE489C01}" dt="2020-10-02T05:32:34.267" v="1949" actId="20577"/>
          <ac:spMkLst>
            <pc:docMk/>
            <pc:sldMk cId="1501232234" sldId="265"/>
            <ac:spMk id="2" creationId="{DA07FCB1-9D8A-4A2E-A2BA-64F8739B1844}"/>
          </ac:spMkLst>
        </pc:spChg>
        <pc:spChg chg="mod">
          <ac:chgData name="Samir Thakkar" userId="e291e7b128c337ee" providerId="LiveId" clId="{9A21363D-3F9E-460E-8DAB-0543EE489C01}" dt="2020-10-02T05:50:08.220" v="2781" actId="20577"/>
          <ac:spMkLst>
            <pc:docMk/>
            <pc:sldMk cId="1501232234" sldId="265"/>
            <ac:spMk id="3" creationId="{0F61C4CD-CA92-4BEC-9E76-05E5B460EB1C}"/>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Goods and Service Tax (GST) – www.gst.gov.in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Ministry of Corporate Affairs (MCA) – www.mca.gov.in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Income Tax (IT) - </a:t>
          </a:r>
          <a:r>
            <a:rPr lang="en-IN" dirty="0"/>
            <a:t>www.incometaxindiaefiling.gov.in/</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Goods and Service Tax (GST) – www.gst.gov.in</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Ministry of Corporate Affairs (MCA) – www.mca.gov.in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Income Tax (IT) - </a:t>
          </a:r>
          <a:r>
            <a:rPr lang="en-IN" sz="1100" kern="1200" dirty="0"/>
            <a:t>www.incometaxindiaefiling.gov.in/</a:t>
          </a:r>
          <a:endParaRPr lang="en-US" sz="1100" kern="1200" dirty="0"/>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ca.gov.in/mcafoportal/viewCompanyMasterData.d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ithub-of-wone/CAToo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How I used Python in </a:t>
            </a:r>
            <a:r>
              <a:rPr lang="en-US" sz="4400" dirty="0" err="1">
                <a:solidFill>
                  <a:schemeClr val="tx1"/>
                </a:solidFill>
              </a:rPr>
              <a:t>cA</a:t>
            </a:r>
            <a:r>
              <a:rPr lang="en-US" sz="4400" dirty="0">
                <a:solidFill>
                  <a:schemeClr val="tx1"/>
                </a:solidFill>
              </a:rPr>
              <a:t> Office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CA Samir Thakkar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Three Govt Websites </a:t>
            </a:r>
            <a:r>
              <a:rPr lang="en-US" dirty="0" err="1"/>
              <a:t>webscrapped</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5223028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FCEE-3C22-44E3-9D6F-3618DD0D5169}"/>
              </a:ext>
            </a:extLst>
          </p:cNvPr>
          <p:cNvSpPr>
            <a:spLocks noGrp="1"/>
          </p:cNvSpPr>
          <p:nvPr>
            <p:ph type="title"/>
          </p:nvPr>
        </p:nvSpPr>
        <p:spPr/>
        <p:txBody>
          <a:bodyPr>
            <a:normAutofit/>
          </a:bodyPr>
          <a:lstStyle/>
          <a:p>
            <a:r>
              <a:rPr lang="en-US" dirty="0"/>
              <a:t>Goods and Service Tax (GST) – www.gst.gov.in</a:t>
            </a:r>
            <a:endParaRPr lang="en-IN" dirty="0"/>
          </a:p>
        </p:txBody>
      </p:sp>
      <p:sp>
        <p:nvSpPr>
          <p:cNvPr id="3" name="Content Placeholder 2">
            <a:extLst>
              <a:ext uri="{FF2B5EF4-FFF2-40B4-BE49-F238E27FC236}">
                <a16:creationId xmlns:a16="http://schemas.microsoft.com/office/drawing/2014/main" id="{F2D36DD3-4B36-40C9-BB51-AFCC2C294A78}"/>
              </a:ext>
            </a:extLst>
          </p:cNvPr>
          <p:cNvSpPr>
            <a:spLocks noGrp="1"/>
          </p:cNvSpPr>
          <p:nvPr>
            <p:ph idx="1"/>
          </p:nvPr>
        </p:nvSpPr>
        <p:spPr/>
        <p:txBody>
          <a:bodyPr/>
          <a:lstStyle/>
          <a:p>
            <a:r>
              <a:rPr lang="en-IN" dirty="0"/>
              <a:t>Used python in this manner:</a:t>
            </a:r>
          </a:p>
          <a:p>
            <a:endParaRPr lang="en-IN" dirty="0"/>
          </a:p>
          <a:p>
            <a:pPr lvl="1"/>
            <a:r>
              <a:rPr lang="en-IN" dirty="0"/>
              <a:t>Download the master of the GST number Holder from the GST site.  Basic information available on the site like name of the entity, address, goods and services for which the entity has registered.   Used Selenium, </a:t>
            </a:r>
            <a:r>
              <a:rPr lang="en-IN" dirty="0" err="1"/>
              <a:t>OpenPyXL</a:t>
            </a:r>
            <a:r>
              <a:rPr lang="en-IN" dirty="0"/>
              <a:t>, </a:t>
            </a:r>
            <a:r>
              <a:rPr lang="en-IN" dirty="0" err="1"/>
              <a:t>PySimpleGUI</a:t>
            </a:r>
            <a:r>
              <a:rPr lang="en-IN" dirty="0"/>
              <a:t> to fetch this data and bring out in excel format. (DEMO of which is being shown)</a:t>
            </a:r>
          </a:p>
          <a:p>
            <a:pPr lvl="1"/>
            <a:endParaRPr lang="en-IN" dirty="0"/>
          </a:p>
          <a:p>
            <a:pPr lvl="1"/>
            <a:r>
              <a:rPr lang="en-IN" dirty="0"/>
              <a:t>Since this is sensitive data not possible to download without entities login credentials  being entered(This is next step, working on the same)</a:t>
            </a:r>
          </a:p>
          <a:p>
            <a:pPr lvl="1"/>
            <a:endParaRPr lang="en-IN" dirty="0"/>
          </a:p>
          <a:p>
            <a:pPr lvl="1"/>
            <a:r>
              <a:rPr lang="en-IN" dirty="0"/>
              <a:t>Also toying idea of using API to get all possible data!</a:t>
            </a:r>
          </a:p>
          <a:p>
            <a:pPr lvl="1"/>
            <a:endParaRPr lang="en-IN" dirty="0"/>
          </a:p>
          <a:p>
            <a:r>
              <a:rPr lang="en-IN" b="1" dirty="0"/>
              <a:t>USE THIS NEXT TIME TO FIND OUT WHETHER YOUR CLIENT IS TIMELY COMPLIANT WITH HIS GST FILINGS OR JUST USE IT AS ONE MORE WAY OF BACKGROUND CHECK !</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31808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100D-F345-4B4E-A0C7-8F193650BCCF}"/>
              </a:ext>
            </a:extLst>
          </p:cNvPr>
          <p:cNvSpPr>
            <a:spLocks noGrp="1"/>
          </p:cNvSpPr>
          <p:nvPr>
            <p:ph type="title"/>
          </p:nvPr>
        </p:nvSpPr>
        <p:spPr/>
        <p:txBody>
          <a:bodyPr>
            <a:normAutofit fontScale="90000"/>
          </a:bodyPr>
          <a:lstStyle/>
          <a:p>
            <a:r>
              <a:rPr lang="en-IN" dirty="0"/>
              <a:t>MINISTRY OF CORPORATE AFFAIRS (MCA)/</a:t>
            </a:r>
            <a:br>
              <a:rPr lang="en-IN" dirty="0"/>
            </a:br>
            <a:r>
              <a:rPr lang="en-IN" dirty="0"/>
              <a:t>Registrar of Companies (</a:t>
            </a:r>
            <a:r>
              <a:rPr lang="en-IN" dirty="0" err="1"/>
              <a:t>RoC</a:t>
            </a:r>
            <a:r>
              <a:rPr lang="en-IN" dirty="0"/>
              <a:t>)</a:t>
            </a:r>
          </a:p>
        </p:txBody>
      </p:sp>
      <p:sp>
        <p:nvSpPr>
          <p:cNvPr id="3" name="Content Placeholder 2">
            <a:extLst>
              <a:ext uri="{FF2B5EF4-FFF2-40B4-BE49-F238E27FC236}">
                <a16:creationId xmlns:a16="http://schemas.microsoft.com/office/drawing/2014/main" id="{33B8F7C9-F2AE-4A5E-B346-F6337A63A538}"/>
              </a:ext>
            </a:extLst>
          </p:cNvPr>
          <p:cNvSpPr>
            <a:spLocks noGrp="1"/>
          </p:cNvSpPr>
          <p:nvPr>
            <p:ph idx="1"/>
          </p:nvPr>
        </p:nvSpPr>
        <p:spPr/>
        <p:txBody>
          <a:bodyPr/>
          <a:lstStyle/>
          <a:p>
            <a:r>
              <a:rPr lang="en-IN" dirty="0"/>
              <a:t>Used python in this manner:</a:t>
            </a:r>
          </a:p>
          <a:p>
            <a:endParaRPr lang="en-IN" dirty="0"/>
          </a:p>
          <a:p>
            <a:pPr lvl="1"/>
            <a:r>
              <a:rPr lang="en-IN" dirty="0"/>
              <a:t>There are public information search for all directors / companies / limited liability partnerships (LLPs) available on </a:t>
            </a:r>
            <a:r>
              <a:rPr lang="en-IN" dirty="0">
                <a:hlinkClick r:id="rId2"/>
              </a:rPr>
              <a:t>http://www.mca.gov.in/mcafoportal/viewCompanyMasterData.do</a:t>
            </a:r>
            <a:r>
              <a:rPr lang="en-IN" dirty="0"/>
              <a:t>, this ensures that basic information of all directors / companies  / </a:t>
            </a:r>
            <a:r>
              <a:rPr lang="en-IN" dirty="0" err="1"/>
              <a:t>lllp</a:t>
            </a:r>
            <a:r>
              <a:rPr lang="en-IN" dirty="0"/>
              <a:t>.  Downloading of this data in excel using python.</a:t>
            </a:r>
          </a:p>
          <a:p>
            <a:pPr lvl="1"/>
            <a:endParaRPr lang="en-IN" dirty="0"/>
          </a:p>
          <a:p>
            <a:pPr lvl="1"/>
            <a:r>
              <a:rPr lang="en-IN" dirty="0"/>
              <a:t>Certain documents like appointment of Directors / Annual Financial Filings is also available at charge on the site.  Made a tool to prepare a list of the name of documents available on site to download.  (DEMO of which is being shown)</a:t>
            </a:r>
          </a:p>
          <a:p>
            <a:pPr lvl="1"/>
            <a:endParaRPr lang="en-IN" dirty="0"/>
          </a:p>
          <a:p>
            <a:pPr lvl="1"/>
            <a:r>
              <a:rPr lang="en-IN" dirty="0"/>
              <a:t>Likewise many services  / forms / filings are possible to loop using python!</a:t>
            </a:r>
          </a:p>
          <a:p>
            <a:pPr lvl="1"/>
            <a:endParaRPr lang="en-IN" dirty="0"/>
          </a:p>
          <a:p>
            <a:r>
              <a:rPr lang="en-IN" b="1" dirty="0"/>
              <a:t>USE THIS NEXT TIME TO FIND OUT THE COMPOSITION OF YOUR PROSPECTIVE EMPLOYER’S BOARD OF DIRECTORS! ;-)</a:t>
            </a:r>
          </a:p>
        </p:txBody>
      </p:sp>
    </p:spTree>
    <p:extLst>
      <p:ext uri="{BB962C8B-B14F-4D97-AF65-F5344CB8AC3E}">
        <p14:creationId xmlns:p14="http://schemas.microsoft.com/office/powerpoint/2010/main" val="81759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E9A5-76BE-406C-8282-DAB5C9BFF43F}"/>
              </a:ext>
            </a:extLst>
          </p:cNvPr>
          <p:cNvSpPr>
            <a:spLocks noGrp="1"/>
          </p:cNvSpPr>
          <p:nvPr>
            <p:ph type="title"/>
          </p:nvPr>
        </p:nvSpPr>
        <p:spPr/>
        <p:txBody>
          <a:bodyPr>
            <a:normAutofit/>
          </a:bodyPr>
          <a:lstStyle/>
          <a:p>
            <a:r>
              <a:rPr lang="en-US" dirty="0"/>
              <a:t>Income Tax (IT) - </a:t>
            </a:r>
            <a:r>
              <a:rPr lang="en-IN" dirty="0"/>
              <a:t>www.incometaxindiaefiling.gov.in/</a:t>
            </a:r>
          </a:p>
        </p:txBody>
      </p:sp>
      <p:sp>
        <p:nvSpPr>
          <p:cNvPr id="3" name="Content Placeholder 2">
            <a:extLst>
              <a:ext uri="{FF2B5EF4-FFF2-40B4-BE49-F238E27FC236}">
                <a16:creationId xmlns:a16="http://schemas.microsoft.com/office/drawing/2014/main" id="{9FA26DAA-2C2A-4D1A-995C-1775E56C8D09}"/>
              </a:ext>
            </a:extLst>
          </p:cNvPr>
          <p:cNvSpPr>
            <a:spLocks noGrp="1"/>
          </p:cNvSpPr>
          <p:nvPr>
            <p:ph idx="1"/>
          </p:nvPr>
        </p:nvSpPr>
        <p:spPr/>
        <p:txBody>
          <a:bodyPr/>
          <a:lstStyle/>
          <a:p>
            <a:r>
              <a:rPr lang="en-IN" dirty="0"/>
              <a:t>Used python in this manner:</a:t>
            </a:r>
          </a:p>
          <a:p>
            <a:endParaRPr lang="en-IN" dirty="0"/>
          </a:p>
          <a:p>
            <a:pPr lvl="1"/>
            <a:r>
              <a:rPr lang="en-IN" dirty="0"/>
              <a:t>Finding out the name registered for the PAN may it be for a Individual / Company / Trust</a:t>
            </a:r>
          </a:p>
          <a:p>
            <a:pPr lvl="1"/>
            <a:endParaRPr lang="en-IN" dirty="0"/>
          </a:p>
          <a:p>
            <a:pPr lvl="1"/>
            <a:r>
              <a:rPr lang="en-IN" dirty="0"/>
              <a:t>Post login into the site can use it for downloading the statement of Tax Deducted (TDS) / Tax Withholding. (26AS), Income Tax Return Filings</a:t>
            </a:r>
          </a:p>
          <a:p>
            <a:pPr lvl="1"/>
            <a:endParaRPr lang="en-IN" dirty="0"/>
          </a:p>
          <a:p>
            <a:pPr lvl="1"/>
            <a:r>
              <a:rPr lang="en-IN" dirty="0"/>
              <a:t>Also IT </a:t>
            </a:r>
            <a:r>
              <a:rPr lang="en-IN" dirty="0" err="1"/>
              <a:t>Scrutinies</a:t>
            </a:r>
            <a:r>
              <a:rPr lang="en-IN" dirty="0"/>
              <a:t> / Appeal now going online, it is possible to automate the download and uploading of data.</a:t>
            </a:r>
          </a:p>
          <a:p>
            <a:pPr lvl="1"/>
            <a:endParaRPr lang="en-IN" b="1" dirty="0"/>
          </a:p>
          <a:p>
            <a:r>
              <a:rPr lang="en-IN" b="1" dirty="0"/>
              <a:t>USE THIS NEXT TIME TO FIND OUT WHETHER YOUR EMPLOYER HAS TIMELY DEPOSITED THE TDS HE DEDUCTED IN YOUR LAST SALARY / MATCH IT WITH YOUR FORM 16 !</a:t>
            </a:r>
            <a:endParaRPr lang="en-IN" dirty="0"/>
          </a:p>
          <a:p>
            <a:pPr lvl="1"/>
            <a:endParaRPr lang="en-IN" dirty="0"/>
          </a:p>
          <a:p>
            <a:pPr lvl="1"/>
            <a:endParaRPr lang="en-IN" dirty="0"/>
          </a:p>
        </p:txBody>
      </p:sp>
    </p:spTree>
    <p:extLst>
      <p:ext uri="{BB962C8B-B14F-4D97-AF65-F5344CB8AC3E}">
        <p14:creationId xmlns:p14="http://schemas.microsoft.com/office/powerpoint/2010/main" val="132762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FCB1-9D8A-4A2E-A2BA-64F8739B1844}"/>
              </a:ext>
            </a:extLst>
          </p:cNvPr>
          <p:cNvSpPr>
            <a:spLocks noGrp="1"/>
          </p:cNvSpPr>
          <p:nvPr>
            <p:ph type="title"/>
          </p:nvPr>
        </p:nvSpPr>
        <p:spPr/>
        <p:txBody>
          <a:bodyPr/>
          <a:lstStyle/>
          <a:p>
            <a:r>
              <a:rPr lang="en-IN" dirty="0"/>
              <a:t>NOTE</a:t>
            </a:r>
          </a:p>
        </p:txBody>
      </p:sp>
      <p:sp>
        <p:nvSpPr>
          <p:cNvPr id="3" name="Content Placeholder 2">
            <a:extLst>
              <a:ext uri="{FF2B5EF4-FFF2-40B4-BE49-F238E27FC236}">
                <a16:creationId xmlns:a16="http://schemas.microsoft.com/office/drawing/2014/main" id="{0F61C4CD-CA92-4BEC-9E76-05E5B460EB1C}"/>
              </a:ext>
            </a:extLst>
          </p:cNvPr>
          <p:cNvSpPr>
            <a:spLocks noGrp="1"/>
          </p:cNvSpPr>
          <p:nvPr>
            <p:ph idx="1"/>
          </p:nvPr>
        </p:nvSpPr>
        <p:spPr/>
        <p:txBody>
          <a:bodyPr/>
          <a:lstStyle/>
          <a:p>
            <a:r>
              <a:rPr lang="en-IN" dirty="0"/>
              <a:t>All of these are Government of India website, do not circumvent the captcha!</a:t>
            </a:r>
          </a:p>
          <a:p>
            <a:endParaRPr lang="en-IN" dirty="0"/>
          </a:p>
          <a:p>
            <a:r>
              <a:rPr lang="en-IN" dirty="0"/>
              <a:t>Me a Chartered Accountant who can code, not a coder who also knows Accounts!  My tools might appear simple and basic, with almost all output appearing in Excel!</a:t>
            </a:r>
          </a:p>
          <a:p>
            <a:endParaRPr lang="en-IN" dirty="0"/>
          </a:p>
          <a:p>
            <a:r>
              <a:rPr lang="en-IN" dirty="0"/>
              <a:t>Contribute to my project on </a:t>
            </a:r>
            <a:r>
              <a:rPr lang="en-IN" dirty="0" err="1"/>
              <a:t>github</a:t>
            </a:r>
            <a:r>
              <a:rPr lang="en-IN" dirty="0"/>
              <a:t>: </a:t>
            </a:r>
            <a:r>
              <a:rPr lang="en-IN" dirty="0">
                <a:hlinkClick r:id="rId2"/>
              </a:rPr>
              <a:t>https://github.com/github-of-wone/CATools</a:t>
            </a:r>
            <a:endParaRPr lang="en-IN" dirty="0"/>
          </a:p>
          <a:p>
            <a:endParaRPr lang="en-IN" dirty="0"/>
          </a:p>
          <a:p>
            <a:r>
              <a:rPr lang="en-IN"/>
              <a:t>My proposal: https://in.pycon.org/cfp/2020/proposals/how-i-used-python-in-a-ca-office~av225/</a:t>
            </a:r>
            <a:endParaRPr lang="en-IN" dirty="0"/>
          </a:p>
          <a:p>
            <a:endParaRPr lang="en-IN" dirty="0"/>
          </a:p>
          <a:p>
            <a:r>
              <a:rPr lang="en-IN" dirty="0"/>
              <a:t>Thank you!</a:t>
            </a:r>
          </a:p>
        </p:txBody>
      </p:sp>
    </p:spTree>
    <p:extLst>
      <p:ext uri="{BB962C8B-B14F-4D97-AF65-F5344CB8AC3E}">
        <p14:creationId xmlns:p14="http://schemas.microsoft.com/office/powerpoint/2010/main" val="1501232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{8EEBF171-88ED-45CA-A4F0-06A298695317}tf78438558_win32</Template>
  <TotalTime>378</TotalTime>
  <Words>568</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SavonVTI</vt:lpstr>
      <vt:lpstr>How I used Python in cA Office</vt:lpstr>
      <vt:lpstr>The Three Govt Websites webscrapped</vt:lpstr>
      <vt:lpstr>Goods and Service Tax (GST) – www.gst.gov.in</vt:lpstr>
      <vt:lpstr>MINISTRY OF CORPORATE AFFAIRS (MCA)/ Registrar of Companies (RoC)</vt:lpstr>
      <vt:lpstr>Income Tax (IT) - www.incometaxindiaefiling.gov.in/</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 used Python in cA Office</dc:title>
  <dc:creator>Samir Thakkar</dc:creator>
  <cp:lastModifiedBy>Samir Thakkar</cp:lastModifiedBy>
  <cp:revision>3</cp:revision>
  <dcterms:created xsi:type="dcterms:W3CDTF">2020-09-27T04:30:26Z</dcterms:created>
  <dcterms:modified xsi:type="dcterms:W3CDTF">2020-10-02T11:11:54Z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