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2502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696" y="1043608"/>
            <a:ext cx="2862448" cy="2293223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>
          <a:xfrm>
            <a:off x="3789040" y="1043608"/>
            <a:ext cx="2304256" cy="229322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ounded Rectangle 5"/>
          <p:cNvSpPr/>
          <p:nvPr/>
        </p:nvSpPr>
        <p:spPr>
          <a:xfrm>
            <a:off x="832520" y="1403648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18544" y="1393652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/>
          </a:p>
        </p:txBody>
      </p:sp>
      <p:sp>
        <p:nvSpPr>
          <p:cNvPr id="9" name="Rounded Rectangle 8"/>
          <p:cNvSpPr/>
          <p:nvPr/>
        </p:nvSpPr>
        <p:spPr>
          <a:xfrm>
            <a:off x="976536" y="157306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Service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712" y="11266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OSCM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107" y="112664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90107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38452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02807" y="2393740"/>
            <a:ext cx="205539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1208" y="158044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4548" y="2843808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672" y="2555776"/>
            <a:ext cx="127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(APP)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9" idx="3"/>
            <a:endCxn id="17" idx="1"/>
          </p:cNvCxnSpPr>
          <p:nvPr/>
        </p:nvCxnSpPr>
        <p:spPr>
          <a:xfrm>
            <a:off x="1912640" y="2041116"/>
            <a:ext cx="448568" cy="73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71749" y="2855858"/>
            <a:ext cx="68945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3297312" y="2048496"/>
            <a:ext cx="491728" cy="106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>
            <a:off x="3297312" y="2190220"/>
            <a:ext cx="491728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</p:cNvCxnSpPr>
          <p:nvPr/>
        </p:nvCxnSpPr>
        <p:spPr>
          <a:xfrm>
            <a:off x="4343630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>
            <a:off x="5491975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  <a:endCxn id="14" idx="3"/>
          </p:cNvCxnSpPr>
          <p:nvPr/>
        </p:nvCxnSpPr>
        <p:spPr>
          <a:xfrm flipH="1">
            <a:off x="4797152" y="1731374"/>
            <a:ext cx="241300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696" y="1043608"/>
            <a:ext cx="2862448" cy="2293223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>
          <a:xfrm>
            <a:off x="3789040" y="1043608"/>
            <a:ext cx="2304256" cy="229322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ounded Rectangle 5"/>
          <p:cNvSpPr/>
          <p:nvPr/>
        </p:nvSpPr>
        <p:spPr>
          <a:xfrm>
            <a:off x="832520" y="1403648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18544" y="1393652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/>
          </a:p>
        </p:txBody>
      </p:sp>
      <p:sp>
        <p:nvSpPr>
          <p:cNvPr id="9" name="Rounded Rectangle 8"/>
          <p:cNvSpPr/>
          <p:nvPr/>
        </p:nvSpPr>
        <p:spPr>
          <a:xfrm>
            <a:off x="976536" y="157306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Service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712" y="11266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ESCM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107" y="112664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90107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38452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02807" y="2393740"/>
            <a:ext cx="205539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1208" y="158044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4548" y="2843808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672" y="2555776"/>
            <a:ext cx="127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(APP)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9" idx="3"/>
            <a:endCxn id="17" idx="1"/>
          </p:cNvCxnSpPr>
          <p:nvPr/>
        </p:nvCxnSpPr>
        <p:spPr>
          <a:xfrm>
            <a:off x="1912640" y="2041116"/>
            <a:ext cx="448568" cy="73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71749" y="2855858"/>
            <a:ext cx="68945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3297312" y="2048496"/>
            <a:ext cx="491728" cy="106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>
            <a:off x="3297312" y="2190220"/>
            <a:ext cx="491728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</p:cNvCxnSpPr>
          <p:nvPr/>
        </p:nvCxnSpPr>
        <p:spPr>
          <a:xfrm>
            <a:off x="4343630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>
            <a:off x="5491975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  <a:endCxn id="14" idx="3"/>
          </p:cNvCxnSpPr>
          <p:nvPr/>
        </p:nvCxnSpPr>
        <p:spPr>
          <a:xfrm flipH="1">
            <a:off x="4797152" y="1731374"/>
            <a:ext cx="241300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Gerti Poppel</cp:lastModifiedBy>
  <cp:revision>13</cp:revision>
  <dcterms:created xsi:type="dcterms:W3CDTF">2014-04-07T12:00:25Z</dcterms:created>
  <dcterms:modified xsi:type="dcterms:W3CDTF">2018-07-12T12:47:27Z</dcterms:modified>
</cp:coreProperties>
</file>