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-1950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61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68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4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33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5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76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2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69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44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7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2696" y="1043608"/>
            <a:ext cx="2862448" cy="2293223"/>
          </a:xfrm>
          <a:prstGeom prst="roundRect">
            <a:avLst/>
          </a:prstGeom>
          <a:noFill/>
          <a:ln w="317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>
          <a:xfrm>
            <a:off x="3789040" y="1043608"/>
            <a:ext cx="2304256" cy="229322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ounded Rectangle 5"/>
          <p:cNvSpPr/>
          <p:nvPr/>
        </p:nvSpPr>
        <p:spPr>
          <a:xfrm>
            <a:off x="832520" y="1403648"/>
            <a:ext cx="1224136" cy="1800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18544" y="1393652"/>
            <a:ext cx="1224136" cy="1800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b="1"/>
          </a:p>
        </p:txBody>
      </p:sp>
      <p:sp>
        <p:nvSpPr>
          <p:cNvPr id="9" name="Rounded Rectangle 8"/>
          <p:cNvSpPr/>
          <p:nvPr/>
        </p:nvSpPr>
        <p:spPr>
          <a:xfrm>
            <a:off x="976536" y="1573064"/>
            <a:ext cx="936104" cy="936104"/>
          </a:xfrm>
          <a:prstGeom prst="roundRect">
            <a:avLst/>
          </a:prstGeom>
          <a:solidFill>
            <a:schemeClr val="accent2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36000"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Subscription Service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712" y="1126649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Catalog Manager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0107" y="112664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ROR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90107" y="1403648"/>
            <a:ext cx="907045" cy="6554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L-Platform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38452" y="1403648"/>
            <a:ext cx="907045" cy="6554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Pool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02807" y="2393740"/>
            <a:ext cx="2055390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L-Platforms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one or more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Servers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61208" y="1580444"/>
            <a:ext cx="936104" cy="936104"/>
          </a:xfrm>
          <a:prstGeom prst="roundRect">
            <a:avLst/>
          </a:prstGeom>
          <a:solidFill>
            <a:schemeClr val="accent2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ROR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4548" y="2843808"/>
            <a:ext cx="7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0672" y="2555776"/>
            <a:ext cx="127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</a:p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Provisioning</a:t>
            </a:r>
          </a:p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(APP)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9" idx="3"/>
            <a:endCxn id="17" idx="1"/>
          </p:cNvCxnSpPr>
          <p:nvPr/>
        </p:nvCxnSpPr>
        <p:spPr>
          <a:xfrm>
            <a:off x="1912640" y="2041116"/>
            <a:ext cx="448568" cy="738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671749" y="2855858"/>
            <a:ext cx="68945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>
            <a:off x="3297312" y="2048496"/>
            <a:ext cx="491728" cy="1060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1"/>
          </p:cNvCxnSpPr>
          <p:nvPr/>
        </p:nvCxnSpPr>
        <p:spPr>
          <a:xfrm flipH="1">
            <a:off x="3297312" y="2190220"/>
            <a:ext cx="491728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</p:cNvCxnSpPr>
          <p:nvPr/>
        </p:nvCxnSpPr>
        <p:spPr>
          <a:xfrm>
            <a:off x="4343630" y="2059100"/>
            <a:ext cx="0" cy="3346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</p:cNvCxnSpPr>
          <p:nvPr/>
        </p:nvCxnSpPr>
        <p:spPr>
          <a:xfrm>
            <a:off x="5491975" y="2059100"/>
            <a:ext cx="0" cy="3346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1"/>
            <a:endCxn id="14" idx="3"/>
          </p:cNvCxnSpPr>
          <p:nvPr/>
        </p:nvCxnSpPr>
        <p:spPr>
          <a:xfrm flipH="1">
            <a:off x="4797152" y="1731374"/>
            <a:ext cx="241300" cy="0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3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FUJITSU Enabling Software Technology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Inge Süß</dc:creator>
  <cp:lastModifiedBy>Inge Süß</cp:lastModifiedBy>
  <cp:revision>9</cp:revision>
  <dcterms:created xsi:type="dcterms:W3CDTF">2014-04-07T12:00:25Z</dcterms:created>
  <dcterms:modified xsi:type="dcterms:W3CDTF">2015-10-06T12:30:52Z</dcterms:modified>
</cp:coreProperties>
</file>