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2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9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4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47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0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4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5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5AC-6F9D-4C4F-B990-FB8E98106C15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9135-F958-46A5-908D-FBD22B46FD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66676" y="69850"/>
            <a:ext cx="6697090" cy="27495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24003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1281113" y="1676400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  <a:endParaRPr lang="en-US" altLang="de-DE" sz="800" dirty="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543300" y="1676400"/>
            <a:ext cx="890588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oscm-birt</a:t>
            </a:r>
            <a:endParaRPr lang="en-US" altLang="de-DE" sz="80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686300" y="1676400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9" name="Rectangle 8"/>
          <p:cNvSpPr/>
          <p:nvPr/>
        </p:nvSpPr>
        <p:spPr bwMode="auto">
          <a:xfrm>
            <a:off x="1393083" y="2135188"/>
            <a:ext cx="669925" cy="3794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8081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433513" y="1371600"/>
            <a:ext cx="71437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</a:p>
          <a:p>
            <a:pPr eaLnBrk="1" hangingPunct="1">
              <a:defRPr/>
            </a:pPr>
            <a:r>
              <a:rPr lang="de-DE" altLang="de-DE" sz="800" b="1" dirty="0"/>
              <a:t>8080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527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oscm-app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/>
              <a:t>8880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695700" y="137160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/>
              <a:t>oscm-birt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 smtClean="0"/>
              <a:t>8680</a:t>
            </a:r>
            <a:endParaRPr lang="de-DE" altLang="de-DE" sz="8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499570" y="2127250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/>
              <a:t>8881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664624" y="2133599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8681</a:t>
            </a:r>
            <a:endParaRPr lang="de-DE" altLang="de-DE" sz="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8537" y="2133599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443</a:t>
            </a:r>
            <a:endParaRPr lang="de-DE" altLang="de-DE" sz="800" b="1" dirty="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18522" y="84137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Docker </a:t>
            </a:r>
            <a:r>
              <a:rPr lang="de-DE" altLang="de-DE" b="1" dirty="0" smtClean="0"/>
              <a:t>Host</a:t>
            </a:r>
            <a:endParaRPr lang="de-DE" altLang="de-DE" b="1" dirty="0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1752600" y="2952750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1985963" y="297656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2057400" y="632222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 dirty="0"/>
              <a:t>http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2882900" y="251936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3581400" y="2500313"/>
            <a:ext cx="495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/>
              <a:t>https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16200000" flipV="1">
            <a:off x="2929732" y="245269"/>
            <a:ext cx="12700" cy="2262187"/>
          </a:xfrm>
          <a:prstGeom prst="bentConnector3">
            <a:avLst>
              <a:gd name="adj1" fmla="val 620726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V="1">
            <a:off x="2801144" y="237331"/>
            <a:ext cx="12700" cy="2262188"/>
          </a:xfrm>
          <a:prstGeom prst="bentConnector3">
            <a:avLst>
              <a:gd name="adj1" fmla="val 3763606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2933700" y="2922588"/>
            <a:ext cx="1143000" cy="5524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/>
              <a:t>Web Browser</a:t>
            </a:r>
            <a:endParaRPr lang="en-US" altLang="de-DE" sz="800" dirty="0"/>
          </a:p>
        </p:txBody>
      </p:sp>
      <p:cxnSp>
        <p:nvCxnSpPr>
          <p:cNvPr id="25" name="Elbow Connector 82"/>
          <p:cNvCxnSpPr>
            <a:cxnSpLocks noChangeShapeType="1"/>
            <a:stCxn id="24" idx="1"/>
            <a:endCxn id="9" idx="2"/>
          </p:cNvCxnSpPr>
          <p:nvPr/>
        </p:nvCxnSpPr>
        <p:spPr bwMode="auto">
          <a:xfrm rot="10800000">
            <a:off x="1728046" y="2514601"/>
            <a:ext cx="1205654" cy="684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84"/>
          <p:cNvCxnSpPr>
            <a:cxnSpLocks noChangeShapeType="1"/>
            <a:stCxn id="24" idx="3"/>
            <a:endCxn id="15" idx="2"/>
          </p:cNvCxnSpPr>
          <p:nvPr/>
        </p:nvCxnSpPr>
        <p:spPr bwMode="auto">
          <a:xfrm flipV="1">
            <a:off x="4076700" y="2513012"/>
            <a:ext cx="1066800" cy="68580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86"/>
          <p:cNvCxnSpPr>
            <a:cxnSpLocks noChangeShapeType="1"/>
            <a:endCxn id="13" idx="2"/>
          </p:cNvCxnSpPr>
          <p:nvPr/>
        </p:nvCxnSpPr>
        <p:spPr bwMode="auto">
          <a:xfrm rot="16200000" flipV="1">
            <a:off x="2831358" y="2509838"/>
            <a:ext cx="409575" cy="403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88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3627318" y="2550318"/>
            <a:ext cx="409575" cy="3349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59"/>
          <p:cNvSpPr>
            <a:spLocks noChangeArrowheads="1"/>
          </p:cNvSpPr>
          <p:nvPr/>
        </p:nvSpPr>
        <p:spPr bwMode="auto">
          <a:xfrm>
            <a:off x="4649724" y="607218"/>
            <a:ext cx="914400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4802124" y="1064418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8543</a:t>
            </a:r>
            <a:endParaRPr lang="de-DE" altLang="de-DE" sz="800" b="1" dirty="0"/>
          </a:p>
        </p:txBody>
      </p:sp>
      <p:cxnSp>
        <p:nvCxnSpPr>
          <p:cNvPr id="3" name="Straight Connector 2"/>
          <p:cNvCxnSpPr>
            <a:stCxn id="30" idx="2"/>
            <a:endCxn id="8" idx="0"/>
          </p:cNvCxnSpPr>
          <p:nvPr/>
        </p:nvCxnSpPr>
        <p:spPr>
          <a:xfrm>
            <a:off x="5137087" y="1443831"/>
            <a:ext cx="6413" cy="23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5873178" y="1661826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6018315" y="2133599"/>
            <a:ext cx="669925" cy="37941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5432</a:t>
            </a:r>
            <a:endParaRPr lang="de-DE" altLang="de-DE" sz="800" b="1" dirty="0"/>
          </a:p>
        </p:txBody>
      </p:sp>
      <p:cxnSp>
        <p:nvCxnSpPr>
          <p:cNvPr id="37" name="Straight Arrow Connector 36"/>
          <p:cNvCxnSpPr>
            <a:stCxn id="32" idx="2"/>
            <a:endCxn id="54" idx="1"/>
          </p:cNvCxnSpPr>
          <p:nvPr/>
        </p:nvCxnSpPr>
        <p:spPr>
          <a:xfrm flipH="1">
            <a:off x="6349693" y="2513012"/>
            <a:ext cx="3585" cy="45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01918" y="311346"/>
            <a:ext cx="422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228588" y="311346"/>
            <a:ext cx="1668" cy="135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01918" y="311346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0"/>
          </p:cNvCxnSpPr>
          <p:nvPr/>
        </p:nvCxnSpPr>
        <p:spPr>
          <a:xfrm>
            <a:off x="2876724" y="405606"/>
            <a:ext cx="10939" cy="96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6724" y="405606"/>
            <a:ext cx="343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1" idx="0"/>
          </p:cNvCxnSpPr>
          <p:nvPr/>
        </p:nvCxnSpPr>
        <p:spPr>
          <a:xfrm>
            <a:off x="6316662" y="405606"/>
            <a:ext cx="1810" cy="12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14419" y="513556"/>
            <a:ext cx="0" cy="8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14419" y="513556"/>
            <a:ext cx="2370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75476" y="513556"/>
            <a:ext cx="9144" cy="11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411417" y="2969195"/>
            <a:ext cx="1883720" cy="890776"/>
            <a:chOff x="6020816" y="3659887"/>
            <a:chExt cx="1883720" cy="890776"/>
          </a:xfrm>
        </p:grpSpPr>
        <p:sp>
          <p:nvSpPr>
            <p:cNvPr id="54" name="Can 53"/>
            <p:cNvSpPr/>
            <p:nvPr/>
          </p:nvSpPr>
          <p:spPr>
            <a:xfrm>
              <a:off x="6020816" y="3659887"/>
              <a:ext cx="1876552" cy="89077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63177" y="3859054"/>
              <a:ext cx="5918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de-DE" altLang="de-DE" sz="1000" b="1" dirty="0" smtClean="0"/>
                <a:t>Storage</a:t>
              </a:r>
              <a:endParaRPr lang="en-US" altLang="de-DE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075957" y="4171595"/>
              <a:ext cx="545119" cy="298892"/>
              <a:chOff x="4379341" y="5684520"/>
              <a:chExt cx="545119" cy="298892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4379341" y="5684520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71416" y="5767968"/>
                <a:ext cx="36260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725343" y="4178523"/>
              <a:ext cx="559456" cy="298892"/>
              <a:chOff x="3955669" y="4423349"/>
              <a:chExt cx="559456" cy="298892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3955669" y="4423349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74592" y="4506797"/>
                <a:ext cx="54053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bssjms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331127" y="4171595"/>
              <a:ext cx="573409" cy="298892"/>
              <a:chOff x="3348464" y="5123049"/>
              <a:chExt cx="573409" cy="298892"/>
            </a:xfrm>
          </p:grpSpPr>
          <p:sp>
            <p:nvSpPr>
              <p:cNvPr id="71" name="Can 70"/>
              <p:cNvSpPr/>
              <p:nvPr/>
            </p:nvSpPr>
            <p:spPr>
              <a:xfrm>
                <a:off x="3348464" y="5123049"/>
                <a:ext cx="545119" cy="298892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0"/>
                  </a:spcBef>
                </a:pPr>
                <a:r>
                  <a:rPr lang="de-DE" altLang="de-DE" b="1" dirty="0" smtClean="0"/>
                  <a:t>r</a:t>
                </a:r>
                <a:endParaRPr lang="en-US" altLang="de-DE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376531" y="5206497"/>
                <a:ext cx="5453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de-DE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bssapp</a:t>
                </a:r>
                <a:endParaRPr lang="en-US" altLang="de-D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0" name="AutoShape 59"/>
          <p:cNvSpPr>
            <a:spLocks noChangeArrowheads="1"/>
          </p:cNvSpPr>
          <p:nvPr/>
        </p:nvSpPr>
        <p:spPr bwMode="auto">
          <a:xfrm>
            <a:off x="155921" y="1666874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</a:t>
            </a:r>
            <a:r>
              <a:rPr lang="de-DE" altLang="de-DE" sz="800" b="1" dirty="0" smtClean="0"/>
              <a:t>-identity</a:t>
            </a:r>
            <a:endParaRPr lang="en-US" altLang="de-DE" sz="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259738" y="2127250"/>
            <a:ext cx="669925" cy="3794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/>
              <a:t>FQDN / IP</a:t>
            </a:r>
          </a:p>
          <a:p>
            <a:pPr eaLnBrk="1" hangingPunct="1">
              <a:defRPr/>
            </a:pPr>
            <a:r>
              <a:rPr lang="de-DE" altLang="de-DE" sz="800" b="1" dirty="0" smtClean="0"/>
              <a:t>9091</a:t>
            </a:r>
            <a:endParaRPr lang="de-DE" altLang="de-DE" sz="800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206757" y="1370012"/>
            <a:ext cx="815939" cy="371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de-DE" altLang="de-DE" sz="800" b="1" dirty="0" err="1" smtClean="0"/>
              <a:t>oscm</a:t>
            </a:r>
            <a:r>
              <a:rPr lang="de-DE" altLang="de-DE" sz="800" b="1" dirty="0" smtClean="0"/>
              <a:t>-identity</a:t>
            </a:r>
            <a:endParaRPr lang="de-DE" altLang="de-DE" sz="800" b="1" dirty="0"/>
          </a:p>
          <a:p>
            <a:pPr eaLnBrk="1" hangingPunct="1">
              <a:defRPr/>
            </a:pPr>
            <a:r>
              <a:rPr lang="de-DE" altLang="de-DE" sz="800" b="1" dirty="0" smtClean="0"/>
              <a:t>9090</a:t>
            </a:r>
            <a:endParaRPr lang="de-DE" altLang="de-DE" sz="800" b="1" dirty="0"/>
          </a:p>
        </p:txBody>
      </p:sp>
      <p:cxnSp>
        <p:nvCxnSpPr>
          <p:cNvPr id="73" name="Elbow Connector 72"/>
          <p:cNvCxnSpPr/>
          <p:nvPr/>
        </p:nvCxnSpPr>
        <p:spPr bwMode="auto">
          <a:xfrm rot="10800000">
            <a:off x="582977" y="1363662"/>
            <a:ext cx="969598" cy="4764"/>
          </a:xfrm>
          <a:prstGeom prst="bentConnector4">
            <a:avLst>
              <a:gd name="adj1" fmla="val 146"/>
              <a:gd name="adj2" fmla="val 9830269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AutoShape 2"/>
          <p:cNvSpPr>
            <a:spLocks noChangeArrowheads="1"/>
          </p:cNvSpPr>
          <p:nvPr/>
        </p:nvSpPr>
        <p:spPr bwMode="auto">
          <a:xfrm>
            <a:off x="155921" y="2921346"/>
            <a:ext cx="886324" cy="5524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Authorization</a:t>
            </a:r>
            <a:endParaRPr lang="de-DE" altLang="de-DE" sz="800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smtClean="0"/>
              <a:t>Server</a:t>
            </a:r>
            <a:endParaRPr lang="en-US" altLang="de-DE" sz="800" dirty="0"/>
          </a:p>
        </p:txBody>
      </p:sp>
      <p:cxnSp>
        <p:nvCxnSpPr>
          <p:cNvPr id="111" name="Straight Arrow Connector 110"/>
          <p:cNvCxnSpPr>
            <a:stCxn id="61" idx="2"/>
            <a:endCxn id="104" idx="0"/>
          </p:cNvCxnSpPr>
          <p:nvPr/>
        </p:nvCxnSpPr>
        <p:spPr>
          <a:xfrm>
            <a:off x="594701" y="2506662"/>
            <a:ext cx="4382" cy="4146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4" idx="3"/>
          </p:cNvCxnSpPr>
          <p:nvPr/>
        </p:nvCxnSpPr>
        <p:spPr>
          <a:xfrm flipH="1">
            <a:off x="1042245" y="3197571"/>
            <a:ext cx="684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5058383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198120" y="91440"/>
            <a:ext cx="6310255" cy="210883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9688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AutoShape 59"/>
          <p:cNvSpPr>
            <a:spLocks noChangeArrowheads="1"/>
          </p:cNvSpPr>
          <p:nvPr/>
        </p:nvSpPr>
        <p:spPr bwMode="auto">
          <a:xfrm>
            <a:off x="2931405" y="1098827"/>
            <a:ext cx="73602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oscm-app</a:t>
            </a:r>
            <a:endParaRPr lang="en-US" altLang="de-DE" sz="800"/>
          </a:p>
        </p:txBody>
      </p:sp>
      <p:sp>
        <p:nvSpPr>
          <p:cNvPr id="6" name="AutoShape 59"/>
          <p:cNvSpPr>
            <a:spLocks noChangeArrowheads="1"/>
          </p:cNvSpPr>
          <p:nvPr/>
        </p:nvSpPr>
        <p:spPr bwMode="auto">
          <a:xfrm>
            <a:off x="318106" y="1100144"/>
            <a:ext cx="73602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</a:t>
            </a:r>
            <a:r>
              <a:rPr lang="de-DE" altLang="de-DE" sz="800" b="1" dirty="0"/>
              <a:t>-core</a:t>
            </a:r>
            <a:endParaRPr lang="en-US" altLang="de-DE" sz="800" dirty="0"/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802103" y="1110057"/>
            <a:ext cx="73602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/>
              <a:t>oscm-birt</a:t>
            </a:r>
            <a:endParaRPr lang="en-US" altLang="de-DE" sz="800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672855" y="1110057"/>
            <a:ext cx="7799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/>
              <a:t>oscm-branding</a:t>
            </a:r>
            <a:endParaRPr lang="en-US" altLang="de-DE" sz="800"/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198120" y="99875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Docker </a:t>
            </a:r>
            <a:r>
              <a:rPr lang="de-DE" altLang="de-DE" b="1" dirty="0" smtClean="0"/>
              <a:t>Host</a:t>
            </a:r>
            <a:endParaRPr lang="de-DE" altLang="de-DE" b="1" dirty="0"/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286544" y="1848672"/>
            <a:ext cx="6099572" cy="242066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smtClean="0"/>
              <a:t>Docker</a:t>
            </a:r>
            <a:endParaRPr lang="en-US" altLang="de-DE" sz="800" dirty="0"/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5584693" y="1100141"/>
            <a:ext cx="75570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oscm-help</a:t>
            </a:r>
            <a:endParaRPr lang="en-US" altLang="de-DE" sz="800" dirty="0"/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1183410" y="1094996"/>
            <a:ext cx="73602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oscm-db</a:t>
            </a:r>
            <a:endParaRPr lang="en-US" altLang="de-DE" sz="800" dirty="0"/>
          </a:p>
        </p:txBody>
      </p: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686118" y="163195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58430" y="1622109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23228" y="162166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61750" y="1627596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6542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838" y="2094707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73230" y="209281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17796" y="209008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95906" y="2088731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8383" y="2092812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85748" y="2092813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1838" y="2313801"/>
            <a:ext cx="5253910" cy="11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97555" y="2313801"/>
            <a:ext cx="0" cy="29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2987992" y="2605088"/>
            <a:ext cx="619125" cy="5715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/>
          <p:cNvSpPr/>
          <p:nvPr/>
        </p:nvSpPr>
        <p:spPr>
          <a:xfrm>
            <a:off x="2998060" y="2821806"/>
            <a:ext cx="591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altLang="de-DE" sz="1000" b="1" dirty="0" smtClean="0"/>
              <a:t>Storage</a:t>
            </a:r>
            <a:endParaRPr lang="en-US" altLang="de-DE" sz="1000" dirty="0"/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2849383" y="193426"/>
            <a:ext cx="890587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oscm-deployer</a:t>
            </a:r>
            <a:endParaRPr lang="en-US" altLang="de-DE" sz="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87687" y="1100141"/>
            <a:ext cx="100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7" idx="2"/>
            <a:endCxn id="6" idx="0"/>
          </p:cNvCxnSpPr>
          <p:nvPr/>
        </p:nvCxnSpPr>
        <p:spPr>
          <a:xfrm flipH="1">
            <a:off x="686118" y="725239"/>
            <a:ext cx="2608559" cy="3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7" idx="2"/>
            <a:endCxn id="44" idx="0"/>
          </p:cNvCxnSpPr>
          <p:nvPr/>
        </p:nvCxnSpPr>
        <p:spPr>
          <a:xfrm flipH="1">
            <a:off x="2418550" y="725239"/>
            <a:ext cx="876127" cy="37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7" idx="2"/>
            <a:endCxn id="5" idx="0"/>
          </p:cNvCxnSpPr>
          <p:nvPr/>
        </p:nvCxnSpPr>
        <p:spPr>
          <a:xfrm>
            <a:off x="3294677" y="725239"/>
            <a:ext cx="4740" cy="37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2"/>
            <a:endCxn id="7" idx="0"/>
          </p:cNvCxnSpPr>
          <p:nvPr/>
        </p:nvCxnSpPr>
        <p:spPr>
          <a:xfrm>
            <a:off x="3294677" y="725239"/>
            <a:ext cx="875438" cy="38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7" idx="2"/>
            <a:endCxn id="31" idx="0"/>
          </p:cNvCxnSpPr>
          <p:nvPr/>
        </p:nvCxnSpPr>
        <p:spPr>
          <a:xfrm>
            <a:off x="3294677" y="725239"/>
            <a:ext cx="2667868" cy="37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2"/>
            <a:endCxn id="8" idx="0"/>
          </p:cNvCxnSpPr>
          <p:nvPr/>
        </p:nvCxnSpPr>
        <p:spPr>
          <a:xfrm>
            <a:off x="3294677" y="725239"/>
            <a:ext cx="1768172" cy="38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050538" y="1095783"/>
            <a:ext cx="736023" cy="53181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800" b="1" dirty="0" err="1" smtClean="0"/>
              <a:t>oscm</a:t>
            </a:r>
            <a:r>
              <a:rPr lang="de-DE" altLang="de-DE" sz="800" b="1" dirty="0" smtClean="0"/>
              <a:t>-identity</a:t>
            </a:r>
            <a:endParaRPr lang="en-US" altLang="de-DE" sz="800" dirty="0"/>
          </a:p>
        </p:txBody>
      </p:sp>
      <p:cxnSp>
        <p:nvCxnSpPr>
          <p:cNvPr id="51" name="Straight Connector 50"/>
          <p:cNvCxnSpPr>
            <a:stCxn id="27" idx="2"/>
            <a:endCxn id="32" idx="0"/>
          </p:cNvCxnSpPr>
          <p:nvPr/>
        </p:nvCxnSpPr>
        <p:spPr>
          <a:xfrm flipH="1">
            <a:off x="1551422" y="725239"/>
            <a:ext cx="1743255" cy="36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06194" y="1620850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70114" y="2090079"/>
            <a:ext cx="1587" cy="23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Gerti Poppel</dc:creator>
  <cp:lastModifiedBy>Inge Süß</cp:lastModifiedBy>
  <cp:revision>19</cp:revision>
  <dcterms:created xsi:type="dcterms:W3CDTF">2017-11-13T10:43:52Z</dcterms:created>
  <dcterms:modified xsi:type="dcterms:W3CDTF">2019-11-14T14:52:41Z</dcterms:modified>
</cp:coreProperties>
</file>