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250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535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293096" y="971600"/>
              <a:ext cx="1368152" cy="6554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Machine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(AMIs)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37906" y="1979712"/>
              <a:ext cx="1911374" cy="7920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013176" y="1645072"/>
              <a:ext cx="0" cy="3346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OSCM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535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293096" y="971600"/>
              <a:ext cx="1368152" cy="6554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Machine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(AMIs)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37906" y="1979712"/>
              <a:ext cx="1911374" cy="7920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013176" y="1645072"/>
              <a:ext cx="0" cy="3346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7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Gerti Poppel</cp:lastModifiedBy>
  <cp:revision>22</cp:revision>
  <dcterms:created xsi:type="dcterms:W3CDTF">2014-04-07T12:00:25Z</dcterms:created>
  <dcterms:modified xsi:type="dcterms:W3CDTF">2017-12-18T09:19:14Z</dcterms:modified>
</cp:coreProperties>
</file>