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026" y="-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61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68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4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33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5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76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2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69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44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47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9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28700" y="611560"/>
            <a:ext cx="5400600" cy="2293223"/>
            <a:chOff x="728700" y="611560"/>
            <a:chExt cx="5400600" cy="2293223"/>
          </a:xfrm>
        </p:grpSpPr>
        <p:sp>
          <p:nvSpPr>
            <p:cNvPr id="18" name="Rounded Rectangle 17"/>
            <p:cNvSpPr/>
            <p:nvPr/>
          </p:nvSpPr>
          <p:spPr>
            <a:xfrm>
              <a:off x="728700" y="611560"/>
              <a:ext cx="2862448" cy="2293223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25044" y="611560"/>
              <a:ext cx="2304256" cy="2293223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68524" y="971600"/>
              <a:ext cx="1224136" cy="1800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000" b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254548" y="961604"/>
              <a:ext cx="1224136" cy="1800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 sz="1000" b="1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012540" y="1141016"/>
              <a:ext cx="936104" cy="936104"/>
            </a:xfrm>
            <a:prstGeom prst="roundRect">
              <a:avLst/>
            </a:prstGeom>
            <a:solidFill>
              <a:schemeClr val="accent2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Subscription Service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872716" y="694601"/>
              <a:ext cx="21242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Catalog Manager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12"/>
            <p:cNvSpPr txBox="1"/>
            <p:nvPr/>
          </p:nvSpPr>
          <p:spPr>
            <a:xfrm>
              <a:off x="3926111" y="694601"/>
              <a:ext cx="535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AWS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397212" y="1148396"/>
              <a:ext cx="936104" cy="936104"/>
            </a:xfrm>
            <a:prstGeom prst="roundRect">
              <a:avLst/>
            </a:prstGeom>
            <a:solidFill>
              <a:schemeClr val="accent2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Controller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19"/>
            <p:cNvSpPr txBox="1"/>
            <p:nvPr/>
          </p:nvSpPr>
          <p:spPr>
            <a:xfrm>
              <a:off x="1120552" y="2411760"/>
              <a:ext cx="7560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  <a:endParaRPr lang="de-DE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20"/>
            <p:cNvSpPr txBox="1"/>
            <p:nvPr/>
          </p:nvSpPr>
          <p:spPr>
            <a:xfrm>
              <a:off x="2236676" y="2123728"/>
              <a:ext cx="12782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Asynchronous</a:t>
              </a:r>
            </a:p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Provisioning</a:t>
              </a:r>
            </a:p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Platform (APP)</a:t>
              </a:r>
              <a:endParaRPr lang="de-DE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/>
            <p:cNvCxnSpPr>
              <a:stCxn id="25" idx="3"/>
              <a:endCxn id="34" idx="1"/>
            </p:cNvCxnSpPr>
            <p:nvPr/>
          </p:nvCxnSpPr>
          <p:spPr>
            <a:xfrm>
              <a:off x="1948644" y="1609068"/>
              <a:ext cx="448568" cy="73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707753" y="2423810"/>
              <a:ext cx="68945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3"/>
            </p:cNvCxnSpPr>
            <p:nvPr/>
          </p:nvCxnSpPr>
          <p:spPr>
            <a:xfrm>
              <a:off x="3333316" y="1616448"/>
              <a:ext cx="491728" cy="1060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1"/>
            </p:cNvCxnSpPr>
            <p:nvPr/>
          </p:nvCxnSpPr>
          <p:spPr>
            <a:xfrm flipH="1">
              <a:off x="3333316" y="1758172"/>
              <a:ext cx="491728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4293096" y="971600"/>
              <a:ext cx="1368152" cy="65545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Machine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Images (AMIs)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37906" y="1979712"/>
              <a:ext cx="1911374" cy="79208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EC2</a:t>
              </a:r>
            </a:p>
            <a:p>
              <a:pPr algn="ctr"/>
              <a:r>
                <a:rPr lang="de-DE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instances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013176" y="1645072"/>
              <a:ext cx="0" cy="33464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21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FUJITSU Enabling Software Technology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Inge Süß</dc:creator>
  <cp:lastModifiedBy>Inge Süß</cp:lastModifiedBy>
  <cp:revision>21</cp:revision>
  <dcterms:created xsi:type="dcterms:W3CDTF">2014-04-07T12:00:25Z</dcterms:created>
  <dcterms:modified xsi:type="dcterms:W3CDTF">2015-10-06T11:57:52Z</dcterms:modified>
</cp:coreProperties>
</file>