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61038" cy="3290888"/>
  <p:notesSz cx="6858000" cy="9144000"/>
  <p:defaultTextStyle>
    <a:defPPr>
      <a:defRPr lang="en-US"/>
    </a:defPPr>
    <a:lvl1pPr marL="0" algn="l" defTabSz="4966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8305" algn="l" defTabSz="4966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6611" algn="l" defTabSz="4966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4916" algn="l" defTabSz="4966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93221" algn="l" defTabSz="4966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41527" algn="l" defTabSz="4966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9832" algn="l" defTabSz="4966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38137" algn="l" defTabSz="4966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86443" algn="l" defTabSz="4966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3" d="100"/>
          <a:sy n="213" d="100"/>
        </p:scale>
        <p:origin x="-528" y="-96"/>
      </p:cViewPr>
      <p:guideLst>
        <p:guide orient="horz" pos="1037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1022308"/>
            <a:ext cx="4896883" cy="705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56" y="1864837"/>
            <a:ext cx="4032727" cy="8410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6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3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1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9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38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86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78A-06E9-490D-B062-088D1E47D5BA}" type="datetimeFigureOut">
              <a:rPr lang="en-US" smtClean="0"/>
              <a:pPr/>
              <a:t>18.01.2013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990-8358-42BF-B82A-442A350D6A6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174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78A-06E9-490D-B062-088D1E47D5BA}" type="datetimeFigureOut">
              <a:rPr lang="en-US" smtClean="0"/>
              <a:pPr/>
              <a:t>18.01.2013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990-8358-42BF-B82A-442A350D6A6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806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7445" y="63228"/>
            <a:ext cx="765138" cy="1347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031" y="63228"/>
            <a:ext cx="2201397" cy="1347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78A-06E9-490D-B062-088D1E47D5BA}" type="datetimeFigureOut">
              <a:rPr lang="en-US" smtClean="0"/>
              <a:pPr/>
              <a:t>18.01.2013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990-8358-42BF-B82A-442A350D6A6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78A-06E9-490D-B062-088D1E47D5BA}" type="datetimeFigureOut">
              <a:rPr lang="en-US" smtClean="0"/>
              <a:pPr/>
              <a:t>18.01.2013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990-8358-42BF-B82A-442A350D6A6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4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2" y="2114701"/>
            <a:ext cx="4896883" cy="653607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082" y="1394819"/>
            <a:ext cx="4896883" cy="719882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83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66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491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9322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4152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98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3813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8644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78A-06E9-490D-B062-088D1E47D5BA}" type="datetimeFigureOut">
              <a:rPr lang="en-US" smtClean="0"/>
              <a:pPr/>
              <a:t>18.01.2013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990-8358-42BF-B82A-442A350D6A6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40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031" y="368702"/>
            <a:ext cx="1483268" cy="104211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9316" y="368702"/>
            <a:ext cx="1483267" cy="104211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78A-06E9-490D-B062-088D1E47D5BA}" type="datetimeFigureOut">
              <a:rPr lang="en-US" smtClean="0"/>
              <a:pPr/>
              <a:t>18.01.2013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990-8358-42BF-B82A-442A350D6A6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67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2" y="131789"/>
            <a:ext cx="5184935" cy="54848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736642"/>
            <a:ext cx="2545459" cy="30699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305" indent="0">
              <a:buNone/>
              <a:defRPr sz="1100" b="1"/>
            </a:lvl2pPr>
            <a:lvl3pPr marL="496611" indent="0">
              <a:buNone/>
              <a:defRPr sz="1000" b="1"/>
            </a:lvl3pPr>
            <a:lvl4pPr marL="744916" indent="0">
              <a:buNone/>
              <a:defRPr sz="900" b="1"/>
            </a:lvl4pPr>
            <a:lvl5pPr marL="993221" indent="0">
              <a:buNone/>
              <a:defRPr sz="900" b="1"/>
            </a:lvl5pPr>
            <a:lvl6pPr marL="1241527" indent="0">
              <a:buNone/>
              <a:defRPr sz="900" b="1"/>
            </a:lvl6pPr>
            <a:lvl7pPr marL="1489832" indent="0">
              <a:buNone/>
              <a:defRPr sz="900" b="1"/>
            </a:lvl7pPr>
            <a:lvl8pPr marL="1738137" indent="0">
              <a:buNone/>
              <a:defRPr sz="900" b="1"/>
            </a:lvl8pPr>
            <a:lvl9pPr marL="198644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52" y="1043638"/>
            <a:ext cx="2545459" cy="1896070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6528" y="736642"/>
            <a:ext cx="2546458" cy="30699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305" indent="0">
              <a:buNone/>
              <a:defRPr sz="1100" b="1"/>
            </a:lvl2pPr>
            <a:lvl3pPr marL="496611" indent="0">
              <a:buNone/>
              <a:defRPr sz="1000" b="1"/>
            </a:lvl3pPr>
            <a:lvl4pPr marL="744916" indent="0">
              <a:buNone/>
              <a:defRPr sz="900" b="1"/>
            </a:lvl4pPr>
            <a:lvl5pPr marL="993221" indent="0">
              <a:buNone/>
              <a:defRPr sz="900" b="1"/>
            </a:lvl5pPr>
            <a:lvl6pPr marL="1241527" indent="0">
              <a:buNone/>
              <a:defRPr sz="900" b="1"/>
            </a:lvl6pPr>
            <a:lvl7pPr marL="1489832" indent="0">
              <a:buNone/>
              <a:defRPr sz="900" b="1"/>
            </a:lvl7pPr>
            <a:lvl8pPr marL="1738137" indent="0">
              <a:buNone/>
              <a:defRPr sz="900" b="1"/>
            </a:lvl8pPr>
            <a:lvl9pPr marL="198644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6528" y="1043638"/>
            <a:ext cx="2546458" cy="1896070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78A-06E9-490D-B062-088D1E47D5BA}" type="datetimeFigureOut">
              <a:rPr lang="en-US" smtClean="0"/>
              <a:pPr/>
              <a:t>18.01.2013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990-8358-42BF-B82A-442A350D6A6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20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78A-06E9-490D-B062-088D1E47D5BA}" type="datetimeFigureOut">
              <a:rPr lang="en-US" smtClean="0"/>
              <a:pPr/>
              <a:t>18.01.2013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990-8358-42BF-B82A-442A350D6A6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343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78A-06E9-490D-B062-088D1E47D5BA}" type="datetimeFigureOut">
              <a:rPr lang="en-US" smtClean="0"/>
              <a:pPr/>
              <a:t>18.01.2013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990-8358-42BF-B82A-442A350D6A6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26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3" y="131027"/>
            <a:ext cx="1895342" cy="557623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06" y="131026"/>
            <a:ext cx="3220580" cy="2808682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53" y="688650"/>
            <a:ext cx="1895342" cy="2251059"/>
          </a:xfrm>
        </p:spPr>
        <p:txBody>
          <a:bodyPr/>
          <a:lstStyle>
            <a:lvl1pPr marL="0" indent="0">
              <a:buNone/>
              <a:defRPr sz="800"/>
            </a:lvl1pPr>
            <a:lvl2pPr marL="248305" indent="0">
              <a:buNone/>
              <a:defRPr sz="700"/>
            </a:lvl2pPr>
            <a:lvl3pPr marL="496611" indent="0">
              <a:buNone/>
              <a:defRPr sz="500"/>
            </a:lvl3pPr>
            <a:lvl4pPr marL="744916" indent="0">
              <a:buNone/>
              <a:defRPr sz="500"/>
            </a:lvl4pPr>
            <a:lvl5pPr marL="993221" indent="0">
              <a:buNone/>
              <a:defRPr sz="500"/>
            </a:lvl5pPr>
            <a:lvl6pPr marL="1241527" indent="0">
              <a:buNone/>
              <a:defRPr sz="500"/>
            </a:lvl6pPr>
            <a:lvl7pPr marL="1489832" indent="0">
              <a:buNone/>
              <a:defRPr sz="500"/>
            </a:lvl7pPr>
            <a:lvl8pPr marL="1738137" indent="0">
              <a:buNone/>
              <a:defRPr sz="500"/>
            </a:lvl8pPr>
            <a:lvl9pPr marL="198644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78A-06E9-490D-B062-088D1E47D5BA}" type="datetimeFigureOut">
              <a:rPr lang="en-US" smtClean="0"/>
              <a:pPr/>
              <a:t>18.01.2013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990-8358-42BF-B82A-442A350D6A6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587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04" y="2303621"/>
            <a:ext cx="3456623" cy="27195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9204" y="294048"/>
            <a:ext cx="3456623" cy="1974533"/>
          </a:xfrm>
        </p:spPr>
        <p:txBody>
          <a:bodyPr/>
          <a:lstStyle>
            <a:lvl1pPr marL="0" indent="0">
              <a:buNone/>
              <a:defRPr sz="1700"/>
            </a:lvl1pPr>
            <a:lvl2pPr marL="248305" indent="0">
              <a:buNone/>
              <a:defRPr sz="1500"/>
            </a:lvl2pPr>
            <a:lvl3pPr marL="496611" indent="0">
              <a:buNone/>
              <a:defRPr sz="1300"/>
            </a:lvl3pPr>
            <a:lvl4pPr marL="744916" indent="0">
              <a:buNone/>
              <a:defRPr sz="1100"/>
            </a:lvl4pPr>
            <a:lvl5pPr marL="993221" indent="0">
              <a:buNone/>
              <a:defRPr sz="1100"/>
            </a:lvl5pPr>
            <a:lvl6pPr marL="1241527" indent="0">
              <a:buNone/>
              <a:defRPr sz="1100"/>
            </a:lvl6pPr>
            <a:lvl7pPr marL="1489832" indent="0">
              <a:buNone/>
              <a:defRPr sz="1100"/>
            </a:lvl7pPr>
            <a:lvl8pPr marL="1738137" indent="0">
              <a:buNone/>
              <a:defRPr sz="1100"/>
            </a:lvl8pPr>
            <a:lvl9pPr marL="198644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204" y="2575577"/>
            <a:ext cx="3456623" cy="386222"/>
          </a:xfrm>
        </p:spPr>
        <p:txBody>
          <a:bodyPr/>
          <a:lstStyle>
            <a:lvl1pPr marL="0" indent="0">
              <a:buNone/>
              <a:defRPr sz="800"/>
            </a:lvl1pPr>
            <a:lvl2pPr marL="248305" indent="0">
              <a:buNone/>
              <a:defRPr sz="700"/>
            </a:lvl2pPr>
            <a:lvl3pPr marL="496611" indent="0">
              <a:buNone/>
              <a:defRPr sz="500"/>
            </a:lvl3pPr>
            <a:lvl4pPr marL="744916" indent="0">
              <a:buNone/>
              <a:defRPr sz="500"/>
            </a:lvl4pPr>
            <a:lvl5pPr marL="993221" indent="0">
              <a:buNone/>
              <a:defRPr sz="500"/>
            </a:lvl5pPr>
            <a:lvl6pPr marL="1241527" indent="0">
              <a:buNone/>
              <a:defRPr sz="500"/>
            </a:lvl6pPr>
            <a:lvl7pPr marL="1489832" indent="0">
              <a:buNone/>
              <a:defRPr sz="500"/>
            </a:lvl7pPr>
            <a:lvl8pPr marL="1738137" indent="0">
              <a:buNone/>
              <a:defRPr sz="500"/>
            </a:lvl8pPr>
            <a:lvl9pPr marL="198644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78A-06E9-490D-B062-088D1E47D5BA}" type="datetimeFigureOut">
              <a:rPr lang="en-US" smtClean="0"/>
              <a:pPr/>
              <a:t>18.01.2013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990-8358-42BF-B82A-442A350D6A6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214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52" y="131789"/>
            <a:ext cx="5184935" cy="548481"/>
          </a:xfrm>
          <a:prstGeom prst="rect">
            <a:avLst/>
          </a:prstGeom>
        </p:spPr>
        <p:txBody>
          <a:bodyPr vert="horz" lIns="49661" tIns="24831" rIns="49661" bIns="248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767874"/>
            <a:ext cx="5184935" cy="2171834"/>
          </a:xfrm>
          <a:prstGeom prst="rect">
            <a:avLst/>
          </a:prstGeom>
        </p:spPr>
        <p:txBody>
          <a:bodyPr vert="horz" lIns="49661" tIns="24831" rIns="49661" bIns="248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052" y="3050167"/>
            <a:ext cx="1344243" cy="175209"/>
          </a:xfrm>
          <a:prstGeom prst="rect">
            <a:avLst/>
          </a:prstGeom>
        </p:spPr>
        <p:txBody>
          <a:bodyPr vert="horz" lIns="49661" tIns="24831" rIns="49661" bIns="2483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978A-06E9-490D-B062-088D1E47D5BA}" type="datetimeFigureOut">
              <a:rPr lang="en-US" smtClean="0"/>
              <a:pPr/>
              <a:t>18.01.2013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355" y="3050167"/>
            <a:ext cx="1824329" cy="175209"/>
          </a:xfrm>
          <a:prstGeom prst="rect">
            <a:avLst/>
          </a:prstGeom>
        </p:spPr>
        <p:txBody>
          <a:bodyPr vert="horz" lIns="49661" tIns="24831" rIns="49661" bIns="2483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8744" y="3050167"/>
            <a:ext cx="1344243" cy="175209"/>
          </a:xfrm>
          <a:prstGeom prst="rect">
            <a:avLst/>
          </a:prstGeom>
        </p:spPr>
        <p:txBody>
          <a:bodyPr vert="horz" lIns="49661" tIns="24831" rIns="49661" bIns="2483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6A990-8358-42BF-B82A-442A350D6A6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19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611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229" indent="-186229" algn="l" defTabSz="4966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3496" indent="-155191" algn="l" defTabSz="496611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20763" indent="-124153" algn="l" defTabSz="49661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9069" indent="-124153" algn="l" defTabSz="496611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7374" indent="-124153" algn="l" defTabSz="496611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5679" indent="-124153" algn="l" defTabSz="49661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13985" indent="-124153" algn="l" defTabSz="49661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62290" indent="-124153" algn="l" defTabSz="49661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10595" indent="-124153" algn="l" defTabSz="49661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61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8305" algn="l" defTabSz="49661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6611" algn="l" defTabSz="49661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4916" algn="l" defTabSz="49661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3221" algn="l" defTabSz="49661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1527" algn="l" defTabSz="49661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9832" algn="l" defTabSz="49661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8137" algn="l" defTabSz="49661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86443" algn="l" defTabSz="49661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206" y="61268"/>
            <a:ext cx="5631038" cy="3168352"/>
            <a:chOff x="72206" y="61268"/>
            <a:chExt cx="5631038" cy="3168352"/>
          </a:xfrm>
        </p:grpSpPr>
        <p:sp>
          <p:nvSpPr>
            <p:cNvPr id="77" name="AutoShape 2"/>
            <p:cNvSpPr>
              <a:spLocks noChangeArrowheads="1"/>
            </p:cNvSpPr>
            <p:nvPr/>
          </p:nvSpPr>
          <p:spPr bwMode="auto">
            <a:xfrm>
              <a:off x="72208" y="61268"/>
              <a:ext cx="5631036" cy="11509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sz="1000" b="1"/>
            </a:p>
          </p:txBody>
        </p:sp>
        <p:sp>
          <p:nvSpPr>
            <p:cNvPr id="78" name="AutoShape 3"/>
            <p:cNvSpPr>
              <a:spLocks noChangeArrowheads="1"/>
            </p:cNvSpPr>
            <p:nvPr/>
          </p:nvSpPr>
          <p:spPr bwMode="auto">
            <a:xfrm>
              <a:off x="167458" y="433141"/>
              <a:ext cx="1066800" cy="4714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Define </a:t>
              </a:r>
              <a:br>
                <a:rPr lang="en-US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</a:br>
              <a:r>
                <a:rPr lang="en-US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marketable service</a:t>
              </a:r>
            </a:p>
          </p:txBody>
        </p:sp>
        <p:sp>
          <p:nvSpPr>
            <p:cNvPr id="79" name="AutoShape 3"/>
            <p:cNvSpPr>
              <a:spLocks noChangeArrowheads="1"/>
            </p:cNvSpPr>
            <p:nvPr/>
          </p:nvSpPr>
          <p:spPr bwMode="auto">
            <a:xfrm>
              <a:off x="2758258" y="136278"/>
              <a:ext cx="1066800" cy="4714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Publish service</a:t>
              </a:r>
              <a:endParaRPr lang="en-US" altLang="ja-JP" sz="900" b="1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80" name="AutoShape 3"/>
            <p:cNvSpPr>
              <a:spLocks noChangeArrowheads="1"/>
            </p:cNvSpPr>
            <p:nvPr/>
          </p:nvSpPr>
          <p:spPr bwMode="auto">
            <a:xfrm>
              <a:off x="1462858" y="433141"/>
              <a:ext cx="1066800" cy="4714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Define </a:t>
              </a:r>
            </a:p>
            <a:p>
              <a:pPr algn="ctr"/>
              <a:r>
                <a:rPr lang="de-DE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price model</a:t>
              </a:r>
              <a:endParaRPr lang="en-US" altLang="ja-JP" sz="900" b="1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81" name="Text Box 16"/>
            <p:cNvSpPr txBox="1">
              <a:spLocks noChangeArrowheads="1"/>
            </p:cNvSpPr>
            <p:nvPr/>
          </p:nvSpPr>
          <p:spPr bwMode="auto">
            <a:xfrm>
              <a:off x="72207" y="133276"/>
              <a:ext cx="646331" cy="23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449263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sz="900" b="1" dirty="0"/>
                <a:t>Supplier</a:t>
              </a:r>
              <a:endParaRPr lang="en-US" sz="900" b="1" dirty="0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1234258" y="682378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>
              <a:off x="2529658" y="520453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AutoShape 3"/>
            <p:cNvSpPr>
              <a:spLocks noChangeArrowheads="1"/>
            </p:cNvSpPr>
            <p:nvPr/>
          </p:nvSpPr>
          <p:spPr bwMode="auto">
            <a:xfrm>
              <a:off x="4013423" y="205284"/>
              <a:ext cx="1600200" cy="228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Manage customers</a:t>
              </a:r>
              <a:endParaRPr lang="en-US" altLang="ja-JP" sz="900" b="1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85" name="AutoShape 3"/>
            <p:cNvSpPr>
              <a:spLocks noChangeArrowheads="1"/>
            </p:cNvSpPr>
            <p:nvPr/>
          </p:nvSpPr>
          <p:spPr bwMode="auto">
            <a:xfrm>
              <a:off x="4013423" y="529320"/>
              <a:ext cx="1600200" cy="228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Manage billing and payment</a:t>
              </a:r>
              <a:endParaRPr lang="en-US" altLang="ja-JP" sz="900" b="1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86" name="AutoShape 3"/>
            <p:cNvSpPr>
              <a:spLocks noChangeArrowheads="1"/>
            </p:cNvSpPr>
            <p:nvPr/>
          </p:nvSpPr>
          <p:spPr bwMode="auto">
            <a:xfrm>
              <a:off x="2749823" y="668711"/>
              <a:ext cx="1066800" cy="4714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Grant</a:t>
              </a:r>
              <a:br>
                <a:rPr lang="de-DE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</a:br>
              <a:r>
                <a:rPr lang="de-DE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resale permission</a:t>
              </a:r>
              <a:endParaRPr lang="en-US" altLang="ja-JP" sz="900" b="1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88" name="AutoShape 2"/>
            <p:cNvSpPr>
              <a:spLocks noChangeArrowheads="1"/>
            </p:cNvSpPr>
            <p:nvPr/>
          </p:nvSpPr>
          <p:spPr bwMode="auto">
            <a:xfrm>
              <a:off x="72207" y="1285404"/>
              <a:ext cx="5595858" cy="93610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sz="1000" b="1"/>
            </a:p>
          </p:txBody>
        </p:sp>
        <p:sp>
          <p:nvSpPr>
            <p:cNvPr id="90" name="Text Box 16"/>
            <p:cNvSpPr txBox="1">
              <a:spLocks noChangeArrowheads="1"/>
            </p:cNvSpPr>
            <p:nvPr/>
          </p:nvSpPr>
          <p:spPr bwMode="auto">
            <a:xfrm>
              <a:off x="96021" y="1357412"/>
              <a:ext cx="588623" cy="23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449263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sz="900" b="1" dirty="0"/>
                <a:t>Broker </a:t>
              </a:r>
              <a:endParaRPr lang="en-US" sz="900" b="1" dirty="0"/>
            </a:p>
          </p:txBody>
        </p:sp>
        <p:sp>
          <p:nvSpPr>
            <p:cNvPr id="93" name="AutoShape 2"/>
            <p:cNvSpPr>
              <a:spLocks noChangeArrowheads="1"/>
            </p:cNvSpPr>
            <p:nvPr/>
          </p:nvSpPr>
          <p:spPr bwMode="auto">
            <a:xfrm>
              <a:off x="72206" y="2293516"/>
              <a:ext cx="5606163" cy="93610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sz="1000" b="1"/>
            </a:p>
          </p:txBody>
        </p:sp>
        <p:sp>
          <p:nvSpPr>
            <p:cNvPr id="94" name="AutoShape 3"/>
            <p:cNvSpPr>
              <a:spLocks noChangeArrowheads="1"/>
            </p:cNvSpPr>
            <p:nvPr/>
          </p:nvSpPr>
          <p:spPr bwMode="auto">
            <a:xfrm>
              <a:off x="1454423" y="2542109"/>
              <a:ext cx="1066800" cy="4714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Define terms</a:t>
              </a:r>
              <a:br>
                <a:rPr lang="en-US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</a:br>
              <a:r>
                <a:rPr lang="en-US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and conditions</a:t>
              </a:r>
            </a:p>
          </p:txBody>
        </p:sp>
        <p:sp>
          <p:nvSpPr>
            <p:cNvPr id="95" name="AutoShape 3"/>
            <p:cNvSpPr>
              <a:spLocks noChangeArrowheads="1"/>
            </p:cNvSpPr>
            <p:nvPr/>
          </p:nvSpPr>
          <p:spPr bwMode="auto">
            <a:xfrm>
              <a:off x="2749823" y="1501428"/>
              <a:ext cx="1066800" cy="4714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Publish service</a:t>
              </a:r>
              <a:endParaRPr lang="en-US" altLang="ja-JP" sz="900" b="1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96" name="Text Box 16"/>
            <p:cNvSpPr txBox="1">
              <a:spLocks noChangeArrowheads="1"/>
            </p:cNvSpPr>
            <p:nvPr/>
          </p:nvSpPr>
          <p:spPr bwMode="auto">
            <a:xfrm>
              <a:off x="96021" y="2365524"/>
              <a:ext cx="633507" cy="23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449263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sz="900" b="1" dirty="0"/>
                <a:t>Reseller</a:t>
              </a:r>
              <a:endParaRPr lang="en-US" sz="900" b="1" dirty="0"/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2521223" y="2791346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V="1">
              <a:off x="2529659" y="845323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2749823" y="2527151"/>
              <a:ext cx="1066800" cy="4714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Publish service</a:t>
              </a:r>
              <a:endParaRPr lang="en-US" altLang="ja-JP" sz="900" b="1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30" name="AutoShape 3"/>
            <p:cNvSpPr>
              <a:spLocks noChangeArrowheads="1"/>
            </p:cNvSpPr>
            <p:nvPr/>
          </p:nvSpPr>
          <p:spPr bwMode="auto">
            <a:xfrm>
              <a:off x="4016623" y="853356"/>
              <a:ext cx="1600200" cy="228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Manage </a:t>
              </a:r>
              <a:r>
                <a:rPr lang="de-DE" altLang="ja-JP" sz="900" b="1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revenue shares</a:t>
              </a:r>
              <a:endParaRPr lang="en-US" altLang="ja-JP" sz="900" b="1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31" name="AutoShape 3"/>
            <p:cNvSpPr>
              <a:spLocks noChangeArrowheads="1"/>
            </p:cNvSpPr>
            <p:nvPr/>
          </p:nvSpPr>
          <p:spPr bwMode="auto">
            <a:xfrm>
              <a:off x="4013423" y="1357412"/>
              <a:ext cx="1600200" cy="228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Manage customers</a:t>
              </a:r>
              <a:endParaRPr lang="en-US" altLang="ja-JP" sz="900" b="1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32" name="AutoShape 3"/>
            <p:cNvSpPr>
              <a:spLocks noChangeArrowheads="1"/>
            </p:cNvSpPr>
            <p:nvPr/>
          </p:nvSpPr>
          <p:spPr bwMode="auto">
            <a:xfrm>
              <a:off x="4013423" y="1645444"/>
              <a:ext cx="1600200" cy="228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Manage billing and payment</a:t>
              </a:r>
              <a:endParaRPr lang="en-US" altLang="ja-JP" sz="900" b="1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33" name="AutoShape 3"/>
            <p:cNvSpPr>
              <a:spLocks noChangeArrowheads="1"/>
            </p:cNvSpPr>
            <p:nvPr/>
          </p:nvSpPr>
          <p:spPr bwMode="auto">
            <a:xfrm>
              <a:off x="4016623" y="1940319"/>
              <a:ext cx="1600200" cy="228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Manage </a:t>
              </a:r>
              <a:r>
                <a:rPr lang="de-DE" altLang="ja-JP" sz="900" b="1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revenue shares</a:t>
              </a:r>
              <a:endParaRPr lang="en-US" altLang="ja-JP" sz="900" b="1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34" name="AutoShape 3"/>
            <p:cNvSpPr>
              <a:spLocks noChangeArrowheads="1"/>
            </p:cNvSpPr>
            <p:nvPr/>
          </p:nvSpPr>
          <p:spPr bwMode="auto">
            <a:xfrm>
              <a:off x="4013423" y="2365524"/>
              <a:ext cx="1600200" cy="228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Manage customers</a:t>
              </a:r>
              <a:endParaRPr lang="en-US" altLang="ja-JP" sz="900" b="1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35" name="AutoShape 3"/>
            <p:cNvSpPr>
              <a:spLocks noChangeArrowheads="1"/>
            </p:cNvSpPr>
            <p:nvPr/>
          </p:nvSpPr>
          <p:spPr bwMode="auto">
            <a:xfrm>
              <a:off x="4013423" y="2653556"/>
              <a:ext cx="1600200" cy="228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Manage billing and payment</a:t>
              </a:r>
              <a:endParaRPr lang="en-US" altLang="ja-JP" sz="900" b="1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36" name="AutoShape 3"/>
            <p:cNvSpPr>
              <a:spLocks noChangeArrowheads="1"/>
            </p:cNvSpPr>
            <p:nvPr/>
          </p:nvSpPr>
          <p:spPr bwMode="auto">
            <a:xfrm>
              <a:off x="4016623" y="2948431"/>
              <a:ext cx="1600200" cy="228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ja-JP" sz="900" b="1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Manage </a:t>
              </a:r>
              <a:r>
                <a:rPr lang="de-DE" altLang="ja-JP" sz="900" b="1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revenue shares</a:t>
              </a:r>
              <a:endParaRPr lang="en-US" altLang="ja-JP" sz="900" b="1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322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Folie 1</vt:lpstr>
    </vt:vector>
  </TitlesOfParts>
  <Company>FUJITSU Enabling Software Technology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Silke Herrmann</dc:creator>
  <cp:lastModifiedBy>vonthienen</cp:lastModifiedBy>
  <cp:revision>12</cp:revision>
  <dcterms:created xsi:type="dcterms:W3CDTF">2012-12-03T10:55:57Z</dcterms:created>
  <dcterms:modified xsi:type="dcterms:W3CDTF">2013-01-18T11:21:29Z</dcterms:modified>
</cp:coreProperties>
</file>