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2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9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97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43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5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47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0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4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54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85AC-6F9D-4C4F-B990-FB8E98106C15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0" y="69850"/>
            <a:ext cx="5705856" cy="27495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" name="AutoShape 59"/>
          <p:cNvSpPr>
            <a:spLocks noChangeArrowheads="1"/>
          </p:cNvSpPr>
          <p:nvPr/>
        </p:nvSpPr>
        <p:spPr bwMode="auto">
          <a:xfrm>
            <a:off x="1219200" y="1676400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oscm-app</a:t>
            </a:r>
            <a:endParaRPr lang="en-US" altLang="de-DE" sz="800"/>
          </a:p>
        </p:txBody>
      </p: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100013" y="1676400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/>
              <a:t>oscm</a:t>
            </a:r>
            <a:r>
              <a:rPr lang="de-DE" altLang="de-DE" sz="800" b="1" dirty="0"/>
              <a:t>-core</a:t>
            </a:r>
            <a:endParaRPr lang="en-US" altLang="de-DE" sz="800" dirty="0"/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2362200" y="1676400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oscm-birt</a:t>
            </a:r>
            <a:endParaRPr lang="en-US" altLang="de-DE" sz="80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3505200" y="1676400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oscm-branding</a:t>
            </a:r>
            <a:endParaRPr lang="en-US" altLang="de-DE" sz="800"/>
          </a:p>
        </p:txBody>
      </p:sp>
      <p:sp>
        <p:nvSpPr>
          <p:cNvPr id="9" name="Rectangle 8"/>
          <p:cNvSpPr/>
          <p:nvPr/>
        </p:nvSpPr>
        <p:spPr bwMode="auto">
          <a:xfrm>
            <a:off x="238125" y="2135188"/>
            <a:ext cx="669925" cy="37941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/>
              <a:t>8081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2413" y="1371600"/>
            <a:ext cx="71437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/>
              <a:t>oscm</a:t>
            </a:r>
            <a:r>
              <a:rPr lang="de-DE" altLang="de-DE" sz="800" b="1" dirty="0"/>
              <a:t>-core</a:t>
            </a:r>
          </a:p>
          <a:p>
            <a:pPr eaLnBrk="1" hangingPunct="1">
              <a:defRPr/>
            </a:pPr>
            <a:r>
              <a:rPr lang="de-DE" altLang="de-DE" sz="800" b="1" dirty="0"/>
              <a:t>8080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71600" y="1371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/>
              <a:t>oscm-app</a:t>
            </a:r>
            <a:endParaRPr lang="de-DE" altLang="de-DE" sz="800" b="1" dirty="0"/>
          </a:p>
          <a:p>
            <a:pPr eaLnBrk="1" hangingPunct="1">
              <a:defRPr/>
            </a:pPr>
            <a:r>
              <a:rPr lang="de-DE" altLang="de-DE" sz="800" b="1" dirty="0"/>
              <a:t>8880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1371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/>
              <a:t>oscm-birt</a:t>
            </a:r>
            <a:endParaRPr lang="de-DE" altLang="de-DE" sz="800" b="1" dirty="0"/>
          </a:p>
          <a:p>
            <a:pPr eaLnBrk="1" hangingPunct="1">
              <a:defRPr/>
            </a:pPr>
            <a:r>
              <a:rPr lang="de-DE" altLang="de-DE" sz="800" b="1" dirty="0" smtClean="0"/>
              <a:t>8680</a:t>
            </a:r>
            <a:endParaRPr lang="de-DE" altLang="de-DE" sz="8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371600" y="2133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/>
              <a:t>8881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2133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8681</a:t>
            </a:r>
            <a:endParaRPr lang="de-DE" altLang="de-DE" sz="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2133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443</a:t>
            </a:r>
            <a:endParaRPr lang="de-DE" altLang="de-DE" sz="800" b="1" dirty="0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95250" y="69850"/>
            <a:ext cx="144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/>
              <a:t>Docker Host (VM)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71500" y="2952750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/>
              <a:t>https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804863" y="297656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 dirty="0"/>
              <a:t>http</a:t>
            </a: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876300" y="632222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 dirty="0"/>
              <a:t>http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701800" y="2519363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/>
              <a:t>https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2400300" y="2500313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/>
              <a:t>https</a:t>
            </a:r>
          </a:p>
        </p:txBody>
      </p:sp>
      <p:cxnSp>
        <p:nvCxnSpPr>
          <p:cNvPr id="22" name="Elbow Connector 21"/>
          <p:cNvCxnSpPr/>
          <p:nvPr/>
        </p:nvCxnSpPr>
        <p:spPr bwMode="auto">
          <a:xfrm rot="16200000" flipV="1">
            <a:off x="1710532" y="245269"/>
            <a:ext cx="12700" cy="2262187"/>
          </a:xfrm>
          <a:prstGeom prst="bentConnector3">
            <a:avLst>
              <a:gd name="adj1" fmla="val 620726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 bwMode="auto">
          <a:xfrm rot="16200000" flipV="1">
            <a:off x="1543844" y="237331"/>
            <a:ext cx="12700" cy="2262188"/>
          </a:xfrm>
          <a:prstGeom prst="bentConnector3">
            <a:avLst>
              <a:gd name="adj1" fmla="val 3763606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1752600" y="2922588"/>
            <a:ext cx="1143000" cy="5524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/>
              <a:t>Web Browser</a:t>
            </a:r>
            <a:endParaRPr lang="en-US" altLang="de-DE" sz="800" dirty="0"/>
          </a:p>
        </p:txBody>
      </p:sp>
      <p:cxnSp>
        <p:nvCxnSpPr>
          <p:cNvPr id="25" name="Elbow Connector 82"/>
          <p:cNvCxnSpPr>
            <a:cxnSpLocks noChangeShapeType="1"/>
            <a:stCxn id="24" idx="1"/>
            <a:endCxn id="9" idx="2"/>
          </p:cNvCxnSpPr>
          <p:nvPr/>
        </p:nvCxnSpPr>
        <p:spPr bwMode="auto">
          <a:xfrm rot="10800000">
            <a:off x="573088" y="2514600"/>
            <a:ext cx="1179512" cy="684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84"/>
          <p:cNvCxnSpPr>
            <a:cxnSpLocks noChangeShapeType="1"/>
            <a:stCxn id="24" idx="3"/>
            <a:endCxn id="15" idx="2"/>
          </p:cNvCxnSpPr>
          <p:nvPr/>
        </p:nvCxnSpPr>
        <p:spPr bwMode="auto">
          <a:xfrm flipV="1">
            <a:off x="2895600" y="2513013"/>
            <a:ext cx="1096963" cy="685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Elbow Connector 86"/>
          <p:cNvCxnSpPr>
            <a:cxnSpLocks noChangeShapeType="1"/>
            <a:endCxn id="13" idx="2"/>
          </p:cNvCxnSpPr>
          <p:nvPr/>
        </p:nvCxnSpPr>
        <p:spPr bwMode="auto">
          <a:xfrm rot="16200000" flipV="1">
            <a:off x="1703388" y="2516188"/>
            <a:ext cx="409575" cy="403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88"/>
          <p:cNvCxnSpPr>
            <a:cxnSpLocks noChangeShapeType="1"/>
            <a:endCxn id="14" idx="2"/>
          </p:cNvCxnSpPr>
          <p:nvPr/>
        </p:nvCxnSpPr>
        <p:spPr bwMode="auto">
          <a:xfrm rot="5400000" flipH="1" flipV="1">
            <a:off x="2477294" y="2550319"/>
            <a:ext cx="409575" cy="3349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AutoShape 59"/>
          <p:cNvSpPr>
            <a:spLocks noChangeArrowheads="1"/>
          </p:cNvSpPr>
          <p:nvPr/>
        </p:nvSpPr>
        <p:spPr bwMode="auto">
          <a:xfrm>
            <a:off x="3468624" y="607218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oscm-help</a:t>
            </a:r>
            <a:endParaRPr lang="en-US" altLang="de-DE" sz="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621024" y="1064418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8543</a:t>
            </a:r>
            <a:endParaRPr lang="de-DE" altLang="de-DE" sz="800" b="1" dirty="0"/>
          </a:p>
        </p:txBody>
      </p:sp>
      <p:cxnSp>
        <p:nvCxnSpPr>
          <p:cNvPr id="3" name="Straight Connector 2"/>
          <p:cNvCxnSpPr>
            <a:stCxn id="30" idx="2"/>
            <a:endCxn id="8" idx="0"/>
          </p:cNvCxnSpPr>
          <p:nvPr/>
        </p:nvCxnSpPr>
        <p:spPr>
          <a:xfrm>
            <a:off x="3955987" y="1443831"/>
            <a:ext cx="6413" cy="23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4692078" y="1661826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oscm-db</a:t>
            </a:r>
            <a:endParaRPr lang="en-US" altLang="de-DE" sz="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785360" y="2055527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5432</a:t>
            </a:r>
            <a:endParaRPr lang="de-DE" altLang="de-DE" sz="800" b="1" dirty="0"/>
          </a:p>
        </p:txBody>
      </p:sp>
      <p:cxnSp>
        <p:nvCxnSpPr>
          <p:cNvPr id="37" name="Straight Arrow Connector 36"/>
          <p:cNvCxnSpPr>
            <a:stCxn id="32" idx="2"/>
            <a:endCxn id="54" idx="1"/>
          </p:cNvCxnSpPr>
          <p:nvPr/>
        </p:nvCxnSpPr>
        <p:spPr>
          <a:xfrm flipH="1">
            <a:off x="5116738" y="2434940"/>
            <a:ext cx="3585" cy="53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2"/>
          </p:cNvCxnSpPr>
          <p:nvPr/>
        </p:nvCxnSpPr>
        <p:spPr>
          <a:xfrm>
            <a:off x="819150" y="315913"/>
            <a:ext cx="422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47488" y="330200"/>
            <a:ext cx="0" cy="133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</p:cNvCxnSpPr>
          <p:nvPr/>
        </p:nvCxnSpPr>
        <p:spPr>
          <a:xfrm>
            <a:off x="819150" y="315913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1" idx="0"/>
          </p:cNvCxnSpPr>
          <p:nvPr/>
        </p:nvCxnSpPr>
        <p:spPr>
          <a:xfrm>
            <a:off x="1695624" y="405606"/>
            <a:ext cx="10939" cy="96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95624" y="405606"/>
            <a:ext cx="343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1" idx="0"/>
          </p:cNvCxnSpPr>
          <p:nvPr/>
        </p:nvCxnSpPr>
        <p:spPr>
          <a:xfrm>
            <a:off x="5135562" y="405606"/>
            <a:ext cx="1810" cy="125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33319" y="513556"/>
            <a:ext cx="0" cy="84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933319" y="513556"/>
            <a:ext cx="2370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294376" y="513556"/>
            <a:ext cx="9144" cy="114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78462" y="2965054"/>
            <a:ext cx="1883720" cy="890776"/>
            <a:chOff x="6020816" y="3659887"/>
            <a:chExt cx="1883720" cy="890776"/>
          </a:xfrm>
        </p:grpSpPr>
        <p:sp>
          <p:nvSpPr>
            <p:cNvPr id="54" name="Can 53"/>
            <p:cNvSpPr/>
            <p:nvPr/>
          </p:nvSpPr>
          <p:spPr>
            <a:xfrm>
              <a:off x="6020816" y="3659887"/>
              <a:ext cx="1876552" cy="89077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63177" y="3859054"/>
              <a:ext cx="5918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de-DE" altLang="de-DE" sz="1000" b="1" dirty="0" smtClean="0"/>
                <a:t>Storage</a:t>
              </a:r>
              <a:endParaRPr lang="en-US" altLang="de-DE" sz="1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075957" y="4171595"/>
              <a:ext cx="545119" cy="298892"/>
              <a:chOff x="4379341" y="5684520"/>
              <a:chExt cx="545119" cy="298892"/>
            </a:xfrm>
          </p:grpSpPr>
          <p:sp>
            <p:nvSpPr>
              <p:cNvPr id="56" name="Can 55"/>
              <p:cNvSpPr/>
              <p:nvPr/>
            </p:nvSpPr>
            <p:spPr>
              <a:xfrm>
                <a:off x="4379341" y="5684520"/>
                <a:ext cx="545119" cy="298892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0"/>
                  </a:spcBef>
                </a:pPr>
                <a:r>
                  <a:rPr lang="de-DE" altLang="de-DE" b="1" dirty="0" smtClean="0"/>
                  <a:t>r</a:t>
                </a:r>
                <a:endParaRPr lang="en-US" altLang="de-DE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471416" y="5767968"/>
                <a:ext cx="3626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de-DE" altLang="de-DE" sz="8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bss</a:t>
                </a:r>
                <a:endParaRPr lang="en-US" altLang="de-D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725343" y="4178523"/>
              <a:ext cx="559456" cy="298892"/>
              <a:chOff x="3955669" y="4423349"/>
              <a:chExt cx="559456" cy="298892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3955669" y="4423349"/>
                <a:ext cx="545119" cy="298892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0"/>
                  </a:spcBef>
                </a:pPr>
                <a:r>
                  <a:rPr lang="de-DE" altLang="de-DE" b="1" dirty="0" smtClean="0"/>
                  <a:t>r</a:t>
                </a:r>
                <a:endParaRPr lang="en-US" altLang="de-DE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74592" y="4506797"/>
                <a:ext cx="54053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de-DE" altLang="de-DE" sz="8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bssjms</a:t>
                </a:r>
                <a:endParaRPr lang="en-US" altLang="de-D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331127" y="4171595"/>
              <a:ext cx="573409" cy="298892"/>
              <a:chOff x="3348464" y="5123049"/>
              <a:chExt cx="573409" cy="298892"/>
            </a:xfrm>
          </p:grpSpPr>
          <p:sp>
            <p:nvSpPr>
              <p:cNvPr id="71" name="Can 70"/>
              <p:cNvSpPr/>
              <p:nvPr/>
            </p:nvSpPr>
            <p:spPr>
              <a:xfrm>
                <a:off x="3348464" y="5123049"/>
                <a:ext cx="545119" cy="298892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0"/>
                  </a:spcBef>
                </a:pPr>
                <a:r>
                  <a:rPr lang="de-DE" altLang="de-DE" b="1" dirty="0" smtClean="0"/>
                  <a:t>r</a:t>
                </a:r>
                <a:endParaRPr lang="en-US" altLang="de-DE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376531" y="5206497"/>
                <a:ext cx="5453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de-DE" altLang="de-DE" sz="8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bssapp</a:t>
                </a:r>
                <a:endParaRPr lang="en-US" altLang="de-D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36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187287" y="246888"/>
            <a:ext cx="6051588" cy="19533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" name="AutoShape 59"/>
          <p:cNvSpPr>
            <a:spLocks noChangeArrowheads="1"/>
          </p:cNvSpPr>
          <p:nvPr/>
        </p:nvSpPr>
        <p:spPr bwMode="auto">
          <a:xfrm>
            <a:off x="2297910" y="1103326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oscm-app</a:t>
            </a:r>
            <a:endParaRPr lang="en-US" altLang="de-DE" sz="800"/>
          </a:p>
        </p:txBody>
      </p: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286544" y="1100144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oscm-core</a:t>
            </a:r>
            <a:endParaRPr lang="en-US" altLang="de-DE" sz="800"/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3286126" y="1100143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/>
              <a:t>oscm-birt</a:t>
            </a:r>
            <a:endParaRPr lang="en-US" altLang="de-DE" sz="800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255290" y="1100142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oscm-branding</a:t>
            </a:r>
            <a:endParaRPr lang="en-US" altLang="de-DE" sz="800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63787" y="339546"/>
            <a:ext cx="144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Docker Host (VM)</a:t>
            </a:r>
          </a:p>
        </p:txBody>
      </p:sp>
      <p:sp>
        <p:nvSpPr>
          <p:cNvPr id="30" name="AutoShape 2"/>
          <p:cNvSpPr>
            <a:spLocks noChangeArrowheads="1"/>
          </p:cNvSpPr>
          <p:nvPr/>
        </p:nvSpPr>
        <p:spPr bwMode="auto">
          <a:xfrm>
            <a:off x="286544" y="1862158"/>
            <a:ext cx="5877700" cy="22858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smtClean="0"/>
              <a:t>Docker</a:t>
            </a:r>
            <a:endParaRPr lang="en-US" altLang="de-DE" sz="800" dirty="0"/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5249844" y="1100141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oscm-help</a:t>
            </a:r>
            <a:endParaRPr lang="en-US" altLang="de-DE" sz="800" dirty="0"/>
          </a:p>
        </p:txBody>
      </p:sp>
      <p:sp>
        <p:nvSpPr>
          <p:cNvPr id="32" name="AutoShape 59"/>
          <p:cNvSpPr>
            <a:spLocks noChangeArrowheads="1"/>
          </p:cNvSpPr>
          <p:nvPr/>
        </p:nvSpPr>
        <p:spPr bwMode="auto">
          <a:xfrm>
            <a:off x="1289041" y="1100141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oscm-db</a:t>
            </a:r>
            <a:endParaRPr lang="en-US" altLang="de-DE" sz="800" dirty="0"/>
          </a:p>
        </p:txBody>
      </p:sp>
      <p:cxnSp>
        <p:nvCxnSpPr>
          <p:cNvPr id="34" name="Straight Connector 33"/>
          <p:cNvCxnSpPr>
            <a:stCxn id="6" idx="2"/>
          </p:cNvCxnSpPr>
          <p:nvPr/>
        </p:nvCxnSpPr>
        <p:spPr>
          <a:xfrm>
            <a:off x="731838" y="1631957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33553" y="1627188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36845" y="1620851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8550" y="1627193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38668" y="162085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41961" y="162085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838" y="2094707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33553" y="2089938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36845" y="2083601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38550" y="2089943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38668" y="208360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41961" y="208360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1838" y="2324908"/>
            <a:ext cx="5010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28975" y="2313801"/>
            <a:ext cx="0" cy="291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2919412" y="2605088"/>
            <a:ext cx="619125" cy="5715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tangle 55"/>
          <p:cNvSpPr/>
          <p:nvPr/>
        </p:nvSpPr>
        <p:spPr>
          <a:xfrm>
            <a:off x="2929480" y="2821806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de-DE" altLang="de-DE" sz="1000" b="1" dirty="0" smtClean="0"/>
              <a:t>Storage</a:t>
            </a:r>
            <a:endParaRPr lang="en-US" altLang="de-DE" sz="1000" dirty="0"/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2791605" y="256804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oscm-deployer</a:t>
            </a:r>
            <a:endParaRPr lang="en-US" altLang="de-DE" sz="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987687" y="1100141"/>
            <a:ext cx="100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7" idx="1"/>
            <a:endCxn id="6" idx="0"/>
          </p:cNvCxnSpPr>
          <p:nvPr/>
        </p:nvCxnSpPr>
        <p:spPr>
          <a:xfrm flipH="1">
            <a:off x="731838" y="522711"/>
            <a:ext cx="2059767" cy="57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2" idx="0"/>
          </p:cNvCxnSpPr>
          <p:nvPr/>
        </p:nvCxnSpPr>
        <p:spPr>
          <a:xfrm flipH="1">
            <a:off x="1734335" y="749108"/>
            <a:ext cx="1083750" cy="35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7" idx="2"/>
            <a:endCxn id="5" idx="0"/>
          </p:cNvCxnSpPr>
          <p:nvPr/>
        </p:nvCxnSpPr>
        <p:spPr>
          <a:xfrm flipH="1">
            <a:off x="2743204" y="788617"/>
            <a:ext cx="493695" cy="314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7" idx="2"/>
            <a:endCxn id="7" idx="0"/>
          </p:cNvCxnSpPr>
          <p:nvPr/>
        </p:nvCxnSpPr>
        <p:spPr>
          <a:xfrm>
            <a:off x="3236899" y="788617"/>
            <a:ext cx="494521" cy="31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7" idx="3"/>
            <a:endCxn id="31" idx="0"/>
          </p:cNvCxnSpPr>
          <p:nvPr/>
        </p:nvCxnSpPr>
        <p:spPr>
          <a:xfrm>
            <a:off x="3682192" y="522711"/>
            <a:ext cx="2024852" cy="57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>
            <a:off x="3655713" y="765808"/>
            <a:ext cx="1056777" cy="33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4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Gerti Poppel</dc:creator>
  <cp:lastModifiedBy>Gerti Poppel</cp:lastModifiedBy>
  <cp:revision>6</cp:revision>
  <dcterms:created xsi:type="dcterms:W3CDTF">2017-11-13T10:43:52Z</dcterms:created>
  <dcterms:modified xsi:type="dcterms:W3CDTF">2017-11-30T12:38:17Z</dcterms:modified>
</cp:coreProperties>
</file>