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026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61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68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40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33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5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76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6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2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69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44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47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501E0-58CF-4A9F-A444-8A0230425944}" type="datetimeFigureOut">
              <a:rPr lang="de-DE" smtClean="0"/>
              <a:t>06.10.2015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3D43-F4EA-4F3D-9530-79671C1E78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859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92696" y="1043608"/>
            <a:ext cx="5400600" cy="2293223"/>
            <a:chOff x="692696" y="1043608"/>
            <a:chExt cx="5400600" cy="2293223"/>
          </a:xfrm>
        </p:grpSpPr>
        <p:sp>
          <p:nvSpPr>
            <p:cNvPr id="4" name="Rounded Rectangle 3"/>
            <p:cNvSpPr/>
            <p:nvPr/>
          </p:nvSpPr>
          <p:spPr>
            <a:xfrm>
              <a:off x="692696" y="1043608"/>
              <a:ext cx="2862448" cy="2293223"/>
            </a:xfrm>
            <a:prstGeom prst="roundRect">
              <a:avLst/>
            </a:prstGeom>
            <a:noFill/>
            <a:ln w="3175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89040" y="1043608"/>
              <a:ext cx="2304256" cy="2293223"/>
            </a:xfrm>
            <a:prstGeom prst="round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32520" y="1403648"/>
              <a:ext cx="1224136" cy="1800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218544" y="1393652"/>
              <a:ext cx="1224136" cy="18002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 b="1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76536" y="1573064"/>
              <a:ext cx="936104" cy="936104"/>
            </a:xfrm>
            <a:prstGeom prst="roundRect">
              <a:avLst/>
            </a:prstGeom>
            <a:solidFill>
              <a:schemeClr val="accent2"/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36000" rtlCol="0" anchor="ctr"/>
            <a:lstStyle/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Subscription Service</a:t>
              </a:r>
              <a:endParaRPr lang="de-D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6712" y="1126649"/>
              <a:ext cx="14237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smtClean="0">
                  <a:latin typeface="Arial" panose="020B0604020202020204" pitchFamily="34" charset="0"/>
                  <a:cs typeface="Arial" panose="020B0604020202020204" pitchFamily="34" charset="0"/>
                </a:rPr>
                <a:t>Catalog Manager</a:t>
              </a:r>
              <a:endParaRPr lang="de-DE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90107" y="1126649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TPS5</a:t>
              </a:r>
              <a:endParaRPr lang="de-DE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890107" y="1403648"/>
              <a:ext cx="907045" cy="65545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</a:t>
              </a:r>
            </a:p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Templates</a:t>
              </a:r>
              <a:endParaRPr lang="de-D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038452" y="1403648"/>
              <a:ext cx="907045" cy="65545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 Pool</a:t>
              </a:r>
              <a:endParaRPr lang="de-D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902807" y="2393740"/>
              <a:ext cx="2055390" cy="79208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Platforms</a:t>
              </a:r>
            </a:p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one or more</a:t>
              </a:r>
            </a:p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Servers</a:t>
              </a:r>
              <a:endParaRPr lang="de-D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361208" y="1580444"/>
              <a:ext cx="936104" cy="936104"/>
            </a:xfrm>
            <a:prstGeom prst="roundRect">
              <a:avLst/>
            </a:prstGeom>
            <a:solidFill>
              <a:schemeClr val="accent2"/>
            </a:solidFill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36000" rtlCol="0" anchor="ctr"/>
            <a:lstStyle/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TPS5</a:t>
              </a:r>
            </a:p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</a:t>
              </a:r>
            </a:p>
            <a:p>
              <a:pPr algn="ctr"/>
              <a:r>
                <a:rPr lang="de-DE" sz="1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Controller</a:t>
              </a:r>
              <a:endParaRPr lang="de-DE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84548" y="2843808"/>
              <a:ext cx="75608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Platform</a:t>
              </a:r>
              <a:endParaRPr lang="de-DE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00672" y="2555776"/>
              <a:ext cx="127827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Asynchronous</a:t>
              </a:r>
            </a:p>
            <a:p>
              <a:pPr algn="ctr"/>
              <a:r>
                <a:rPr lang="de-DE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Provisioning</a:t>
              </a:r>
            </a:p>
            <a:p>
              <a:pPr algn="ctr"/>
              <a:r>
                <a:rPr lang="de-DE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Platform (APP)</a:t>
              </a:r>
              <a:endParaRPr lang="de-DE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Arrow Connector 22"/>
            <p:cNvCxnSpPr>
              <a:stCxn id="9" idx="3"/>
              <a:endCxn id="17" idx="1"/>
            </p:cNvCxnSpPr>
            <p:nvPr/>
          </p:nvCxnSpPr>
          <p:spPr>
            <a:xfrm>
              <a:off x="1912640" y="2041116"/>
              <a:ext cx="448568" cy="73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1671749" y="2855858"/>
              <a:ext cx="689459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7" idx="3"/>
            </p:cNvCxnSpPr>
            <p:nvPr/>
          </p:nvCxnSpPr>
          <p:spPr>
            <a:xfrm>
              <a:off x="3297312" y="2048496"/>
              <a:ext cx="491728" cy="1060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>
              <a:off x="3297312" y="2190220"/>
              <a:ext cx="491728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14" idx="2"/>
            </p:cNvCxnSpPr>
            <p:nvPr/>
          </p:nvCxnSpPr>
          <p:spPr>
            <a:xfrm>
              <a:off x="4343630" y="2059100"/>
              <a:ext cx="0" cy="33464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2"/>
            </p:cNvCxnSpPr>
            <p:nvPr/>
          </p:nvCxnSpPr>
          <p:spPr>
            <a:xfrm>
              <a:off x="5491975" y="2059100"/>
              <a:ext cx="0" cy="33464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5" idx="1"/>
              <a:endCxn id="14" idx="3"/>
            </p:cNvCxnSpPr>
            <p:nvPr/>
          </p:nvCxnSpPr>
          <p:spPr>
            <a:xfrm flipH="1">
              <a:off x="4797152" y="1731374"/>
              <a:ext cx="241300" cy="0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213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FUJITSU Enabling Software Technology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Inge Süß</dc:creator>
  <cp:lastModifiedBy>Inge Süß</cp:lastModifiedBy>
  <cp:revision>13</cp:revision>
  <dcterms:created xsi:type="dcterms:W3CDTF">2014-04-07T12:00:25Z</dcterms:created>
  <dcterms:modified xsi:type="dcterms:W3CDTF">2015-10-06T13:11:57Z</dcterms:modified>
</cp:coreProperties>
</file>