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69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8700" y="611560"/>
            <a:ext cx="5400600" cy="2293223"/>
            <a:chOff x="728700" y="611560"/>
            <a:chExt cx="5400600" cy="2293223"/>
          </a:xfrm>
        </p:grpSpPr>
        <p:sp>
          <p:nvSpPr>
            <p:cNvPr id="18" name="Rounded Rectangle 17"/>
            <p:cNvSpPr/>
            <p:nvPr/>
          </p:nvSpPr>
          <p:spPr>
            <a:xfrm>
              <a:off x="728700" y="611560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25044" y="611560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524" y="971600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4548" y="961604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12540" y="114101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72716" y="694601"/>
              <a:ext cx="212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ESCM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3926111" y="694601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Shell Scripts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97212" y="114839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Shell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120552" y="2411760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236676" y="2123728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5" idx="3"/>
              <a:endCxn id="34" idx="1"/>
            </p:cNvCxnSpPr>
            <p:nvPr/>
          </p:nvCxnSpPr>
          <p:spPr>
            <a:xfrm>
              <a:off x="1948644" y="1609068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707753" y="2423810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3333316" y="1616448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1"/>
            </p:cNvCxnSpPr>
            <p:nvPr/>
          </p:nvCxnSpPr>
          <p:spPr>
            <a:xfrm flipH="1">
              <a:off x="3333316" y="1758172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/>
          <p:cNvSpPr/>
          <p:nvPr/>
        </p:nvSpPr>
        <p:spPr>
          <a:xfrm>
            <a:off x="4005064" y="1043608"/>
            <a:ext cx="1890340" cy="17181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49" y="1148396"/>
            <a:ext cx="1484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Modification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Check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8700" y="611560"/>
            <a:ext cx="5400600" cy="2293223"/>
            <a:chOff x="728700" y="611560"/>
            <a:chExt cx="5400600" cy="2293223"/>
          </a:xfrm>
        </p:grpSpPr>
        <p:sp>
          <p:nvSpPr>
            <p:cNvPr id="18" name="Rounded Rectangle 17"/>
            <p:cNvSpPr/>
            <p:nvPr/>
          </p:nvSpPr>
          <p:spPr>
            <a:xfrm>
              <a:off x="728700" y="611560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25044" y="611560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524" y="971600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4548" y="961604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12540" y="114101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72716" y="694601"/>
              <a:ext cx="212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SCM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3926111" y="694601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Shell Scripts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97212" y="114839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Shell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120552" y="2411760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236676" y="2123728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5" idx="3"/>
              <a:endCxn id="34" idx="1"/>
            </p:cNvCxnSpPr>
            <p:nvPr/>
          </p:nvCxnSpPr>
          <p:spPr>
            <a:xfrm>
              <a:off x="1948644" y="1609068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707753" y="2423810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3333316" y="1616448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1"/>
            </p:cNvCxnSpPr>
            <p:nvPr/>
          </p:nvCxnSpPr>
          <p:spPr>
            <a:xfrm flipH="1">
              <a:off x="3333316" y="1758172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/>
          <p:cNvSpPr/>
          <p:nvPr/>
        </p:nvSpPr>
        <p:spPr>
          <a:xfrm>
            <a:off x="4005064" y="1043608"/>
            <a:ext cx="1890340" cy="17181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49" y="1148396"/>
            <a:ext cx="1484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Modification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Check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>
            <a:stCxn id="51" idx="2"/>
            <a:endCxn id="58" idx="0"/>
          </p:cNvCxnSpPr>
          <p:nvPr/>
        </p:nvCxnSpPr>
        <p:spPr>
          <a:xfrm flipH="1">
            <a:off x="4898847" y="4454441"/>
            <a:ext cx="1" cy="1928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77032" y="3339358"/>
            <a:ext cx="2087872" cy="21602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000" b="1" dirty="0"/>
          </a:p>
        </p:txBody>
      </p:sp>
      <p:sp>
        <p:nvSpPr>
          <p:cNvPr id="32" name="TextBox 11"/>
          <p:cNvSpPr txBox="1"/>
          <p:nvPr/>
        </p:nvSpPr>
        <p:spPr>
          <a:xfrm>
            <a:off x="645635" y="3443633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oscm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-core Container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59930" y="3800468"/>
            <a:ext cx="1919916" cy="113157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120552" y="4067943"/>
            <a:ext cx="1276660" cy="362647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1064823" y="382253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30" idx="3"/>
          </p:cNvCxnSpPr>
          <p:nvPr/>
        </p:nvCxnSpPr>
        <p:spPr>
          <a:xfrm>
            <a:off x="2397212" y="4249267"/>
            <a:ext cx="657688" cy="1552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54692" y="3336830"/>
            <a:ext cx="3842659" cy="21627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TextBox 12"/>
          <p:cNvSpPr txBox="1"/>
          <p:nvPr/>
        </p:nvSpPr>
        <p:spPr>
          <a:xfrm>
            <a:off x="2923235" y="3426575"/>
            <a:ext cx="2788708" cy="29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oscm-app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054900" y="3779913"/>
            <a:ext cx="871211" cy="6506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17966" y="396457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178349" y="3793087"/>
            <a:ext cx="1440997" cy="6613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</a:p>
          <a:p>
            <a:pPr algn="ctr"/>
            <a:r>
              <a: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>
            <a:stCxn id="48" idx="3"/>
            <a:endCxn id="51" idx="1"/>
          </p:cNvCxnSpPr>
          <p:nvPr/>
        </p:nvCxnSpPr>
        <p:spPr>
          <a:xfrm>
            <a:off x="3926111" y="4105252"/>
            <a:ext cx="252238" cy="1851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96574" y="4547689"/>
            <a:ext cx="16007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Shell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oscm-app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n 56"/>
          <p:cNvSpPr/>
          <p:nvPr/>
        </p:nvSpPr>
        <p:spPr>
          <a:xfrm>
            <a:off x="3490505" y="6041437"/>
            <a:ext cx="1152128" cy="90682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olded Corner 57"/>
          <p:cNvSpPr/>
          <p:nvPr/>
        </p:nvSpPr>
        <p:spPr>
          <a:xfrm>
            <a:off x="4379738" y="6382941"/>
            <a:ext cx="1038218" cy="40259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4490765" y="6461129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Shell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endParaRPr lang="de-DE" sz="1000" dirty="0"/>
          </a:p>
        </p:txBody>
      </p:sp>
      <p:sp>
        <p:nvSpPr>
          <p:cNvPr id="61" name="Rectangle 60"/>
          <p:cNvSpPr/>
          <p:nvPr/>
        </p:nvSpPr>
        <p:spPr>
          <a:xfrm>
            <a:off x="3500956" y="6342693"/>
            <a:ext cx="837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sz="1000" dirty="0"/>
          </a:p>
        </p:txBody>
      </p:sp>
      <p:cxnSp>
        <p:nvCxnSpPr>
          <p:cNvPr id="62" name="Straight Arrow Connector 61"/>
          <p:cNvCxnSpPr>
            <a:endCxn id="57" idx="1"/>
          </p:cNvCxnSpPr>
          <p:nvPr/>
        </p:nvCxnSpPr>
        <p:spPr>
          <a:xfrm>
            <a:off x="4066569" y="5510629"/>
            <a:ext cx="0" cy="530808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065901" y="5584053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943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Gerti Poppel</cp:lastModifiedBy>
  <cp:revision>29</cp:revision>
  <dcterms:created xsi:type="dcterms:W3CDTF">2014-04-07T12:00:25Z</dcterms:created>
  <dcterms:modified xsi:type="dcterms:W3CDTF">2018-12-04T14:28:13Z</dcterms:modified>
</cp:coreProperties>
</file>