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76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8D20-AA17-4C73-805C-C661ED223BB1}" type="datetimeFigureOut">
              <a:rPr lang="ko-KR" altLang="en-US" smtClean="0"/>
              <a:t>2021-10-29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2449-E604-4629-9336-55433507ED3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00034" y="357166"/>
            <a:ext cx="82868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200" smtClean="0"/>
              <a:t>1. GitHub</a:t>
            </a:r>
            <a:r>
              <a:rPr lang="ko-KR" altLang="en-US" sz="1200" smtClean="0"/>
              <a:t>에 저장소만들기</a:t>
            </a:r>
            <a:r>
              <a:rPr lang="en-US" altLang="ko-KR" sz="1200" smtClean="0"/>
              <a:t> </a:t>
            </a:r>
          </a:p>
          <a:p>
            <a:pPr marL="342900" indent="-342900"/>
            <a:r>
              <a:rPr lang="en-US" altLang="ko-KR" sz="1200" smtClean="0"/>
              <a:t>   </a:t>
            </a:r>
            <a:r>
              <a:rPr lang="ko-KR" altLang="en-US" sz="1200" smtClean="0"/>
              <a:t>홈 </a:t>
            </a:r>
            <a:r>
              <a:rPr lang="en-US" altLang="ko-KR" sz="1200" smtClean="0"/>
              <a:t>-&gt; “New”</a:t>
            </a:r>
            <a:r>
              <a:rPr lang="ko-KR" altLang="en-US" sz="1200" smtClean="0"/>
              <a:t>버튼 클릭</a:t>
            </a:r>
            <a:r>
              <a:rPr lang="en-US" altLang="ko-KR" sz="1200" smtClean="0"/>
              <a:t> -&gt; “Crete New Repository” </a:t>
            </a:r>
            <a:r>
              <a:rPr lang="ko-KR" altLang="en-US" sz="1200" smtClean="0"/>
              <a:t>버튼</a:t>
            </a:r>
            <a:r>
              <a:rPr lang="en-US" altLang="ko-KR" sz="1200" smtClean="0"/>
              <a:t> </a:t>
            </a:r>
            <a:r>
              <a:rPr lang="ko-KR" altLang="en-US" sz="1200" smtClean="0"/>
              <a:t>클릭</a:t>
            </a:r>
            <a:endParaRPr lang="en-US" altLang="ko-KR" sz="1200" smtClean="0"/>
          </a:p>
          <a:p>
            <a:r>
              <a:rPr lang="en-US" altLang="ko-KR" sz="1200" smtClean="0"/>
              <a:t>2. Local PC</a:t>
            </a:r>
            <a:r>
              <a:rPr lang="ko-KR" altLang="en-US" sz="1200" smtClean="0"/>
              <a:t>에 </a:t>
            </a:r>
            <a:r>
              <a:rPr lang="en-US" altLang="ko-KR" sz="1200" smtClean="0"/>
              <a:t>Git</a:t>
            </a:r>
            <a:r>
              <a:rPr lang="ko-KR" altLang="en-US" sz="1200" smtClean="0"/>
              <a:t>용 저장소</a:t>
            </a:r>
            <a:r>
              <a:rPr lang="en-US" altLang="ko-KR" sz="1200" smtClean="0"/>
              <a:t> </a:t>
            </a:r>
            <a:r>
              <a:rPr lang="ko-KR" altLang="en-US" sz="1200" smtClean="0"/>
              <a:t>만들기</a:t>
            </a:r>
            <a:r>
              <a:rPr lang="en-US" altLang="ko-KR" sz="1200" smtClean="0"/>
              <a:t> (PC</a:t>
            </a:r>
            <a:r>
              <a:rPr lang="ko-KR" altLang="en-US" sz="1200" smtClean="0"/>
              <a:t>의</a:t>
            </a:r>
            <a:r>
              <a:rPr lang="en-US" altLang="ko-KR" sz="1200" smtClean="0"/>
              <a:t> DOS </a:t>
            </a:r>
            <a:r>
              <a:rPr lang="ko-KR" altLang="en-US" sz="1200" smtClean="0"/>
              <a:t>명령어 창에서</a:t>
            </a:r>
            <a:r>
              <a:rPr lang="en-US" altLang="ko-KR" sz="1200" smtClean="0"/>
              <a:t>)</a:t>
            </a:r>
          </a:p>
          <a:p>
            <a:r>
              <a:rPr lang="en-US" altLang="ko-KR" sz="1200" smtClean="0"/>
              <a:t>   C:\Users\kss-9&gt;mkdir Git_Hello</a:t>
            </a:r>
          </a:p>
          <a:p>
            <a:r>
              <a:rPr lang="en-US" altLang="ko-KR" sz="1200" smtClean="0"/>
              <a:t>   C:\Users\kss-9&gt;cd git_hello</a:t>
            </a:r>
          </a:p>
          <a:p>
            <a:r>
              <a:rPr lang="en-US" altLang="ko-KR" sz="1200" smtClean="0"/>
              <a:t>   C:\Users\kss-9\Git_Hello&gt;git init</a:t>
            </a:r>
          </a:p>
          <a:p>
            <a:endParaRPr lang="en-US" altLang="ko-KR" sz="1200"/>
          </a:p>
          <a:p>
            <a:endParaRPr lang="ko-KR" altLang="en-US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28" y="357166"/>
            <a:ext cx="3948122" cy="384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857232"/>
            <a:ext cx="3900494" cy="634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43504" y="1571612"/>
            <a:ext cx="3438522" cy="1405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화면 슬라이드 쇼(4:3)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kss-9</dc:creator>
  <cp:lastModifiedBy>kss-9</cp:lastModifiedBy>
  <cp:revision>2</cp:revision>
  <dcterms:created xsi:type="dcterms:W3CDTF">2021-10-29T02:32:08Z</dcterms:created>
  <dcterms:modified xsi:type="dcterms:W3CDTF">2021-10-29T02:45:54Z</dcterms:modified>
</cp:coreProperties>
</file>