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8"/>
  </p:notesMasterIdLst>
  <p:sldIdLst>
    <p:sldId id="284" r:id="rId3"/>
    <p:sldId id="257" r:id="rId4"/>
    <p:sldId id="259" r:id="rId5"/>
    <p:sldId id="279" r:id="rId6"/>
    <p:sldId id="261" r:id="rId7"/>
    <p:sldId id="260" r:id="rId8"/>
    <p:sldId id="265" r:id="rId9"/>
    <p:sldId id="266" r:id="rId10"/>
    <p:sldId id="262" r:id="rId11"/>
    <p:sldId id="268" r:id="rId12"/>
    <p:sldId id="269" r:id="rId13"/>
    <p:sldId id="263" r:id="rId14"/>
    <p:sldId id="272" r:id="rId15"/>
    <p:sldId id="273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CFCFCF"/>
    <a:srgbClr val="FFFFFF"/>
    <a:srgbClr val="44D9E6"/>
    <a:srgbClr val="4BA2AC"/>
    <a:srgbClr val="F0EEC9"/>
    <a:srgbClr val="B8ECDC"/>
    <a:srgbClr val="9EE6CF"/>
    <a:srgbClr val="50C9BA"/>
    <a:srgbClr val="D8F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6353" autoAdjust="0"/>
  </p:normalViewPr>
  <p:slideViewPr>
    <p:cSldViewPr snapToGrid="0" showGuides="1">
      <p:cViewPr varScale="1">
        <p:scale>
          <a:sx n="71" d="100"/>
          <a:sy n="71" d="100"/>
        </p:scale>
        <p:origin x="-798" y="-96"/>
      </p:cViewPr>
      <p:guideLst>
        <p:guide orient="horz" pos="163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7BBEE-E2CF-487D-8B4E-556AA6BB17EE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3CEA0-ACF8-4ACE-9309-4CDFBEC43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61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3CEA0-ACF8-4ACE-9309-4CDFBEC43F6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3CEA0-ACF8-4ACE-9309-4CDFBEC43F6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3CEA0-ACF8-4ACE-9309-4CDFBEC43F6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3CEA0-ACF8-4ACE-9309-4CDFBEC43F6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3CEA0-ACF8-4ACE-9309-4CDFBEC43F6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3CEA0-ACF8-4ACE-9309-4CDFBEC43F6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3CEA0-ACF8-4ACE-9309-4CDFBEC43F6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3CEA0-ACF8-4ACE-9309-4CDFBEC43F6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3CEA0-ACF8-4ACE-9309-4CDFBEC43F6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3CEA0-ACF8-4ACE-9309-4CDFBEC43F6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3CEA0-ACF8-4ACE-9309-4CDFBEC43F6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3CEA0-ACF8-4ACE-9309-4CDFBEC43F6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3CEA0-ACF8-4ACE-9309-4CDFBEC43F6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3CEA0-ACF8-4ACE-9309-4CDFBEC43F6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3CEA0-ACF8-4ACE-9309-4CDFBEC43F6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4"/>
          <p:cNvSpPr txBox="1"/>
          <p:nvPr userDrawn="1"/>
        </p:nvSpPr>
        <p:spPr>
          <a:xfrm>
            <a:off x="7356005" y="6374445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http://www.1ppt.com/hangye/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6" cstate="screen"/>
          <a:srcRect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2908569" y="719091"/>
            <a:ext cx="6215063" cy="145593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flipV="1">
            <a:off x="2988468" y="4256843"/>
            <a:ext cx="6215063" cy="145593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632826" y="1526959"/>
            <a:ext cx="467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600" dirty="0">
                <a:solidFill>
                  <a:schemeClr val="bg1"/>
                </a:solidFill>
                <a:cs typeface="+mn-ea"/>
                <a:sym typeface="+mn-lt"/>
              </a:rPr>
              <a:t>ARTIFICIAL INTELLIGENCE</a:t>
            </a:r>
            <a:endParaRPr lang="zh-CN" altLang="en-US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27906" y="401837"/>
            <a:ext cx="204186" cy="204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327906" y="744243"/>
            <a:ext cx="204186" cy="204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986920" y="401837"/>
            <a:ext cx="204186" cy="204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 rot="5400000">
            <a:off x="10288698" y="1290783"/>
            <a:ext cx="16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600" dirty="0">
                <a:solidFill>
                  <a:schemeClr val="bg1"/>
                </a:solidFill>
                <a:cs typeface="+mn-ea"/>
                <a:sym typeface="+mn-lt"/>
              </a:rPr>
              <a:t>DIGITAL</a:t>
            </a:r>
            <a:endParaRPr lang="zh-CN" altLang="en-US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02946" y="412350"/>
            <a:ext cx="204186" cy="2041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02946" y="754756"/>
            <a:ext cx="204186" cy="2041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00263" y="1087483"/>
            <a:ext cx="204186" cy="2041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0455" y="5845394"/>
            <a:ext cx="204186" cy="2041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97580" y="21578"/>
            <a:ext cx="204186" cy="2041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598355" y="6440352"/>
            <a:ext cx="204186" cy="2041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598355" y="6782758"/>
            <a:ext cx="204186" cy="2041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595672" y="5032041"/>
            <a:ext cx="204186" cy="2041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595672" y="5374447"/>
            <a:ext cx="204186" cy="2041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592989" y="5707174"/>
            <a:ext cx="204186" cy="2041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592989" y="6049580"/>
            <a:ext cx="204186" cy="2041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61759" y="1447060"/>
            <a:ext cx="722531" cy="70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 rot="16200000">
            <a:off x="9289116" y="6088922"/>
            <a:ext cx="1499757" cy="70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378514" y="5120506"/>
            <a:ext cx="231441" cy="2314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394730" y="4899221"/>
            <a:ext cx="410170" cy="4101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165870" y="4922606"/>
            <a:ext cx="1653905" cy="70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08874" y="4922606"/>
            <a:ext cx="1653905" cy="70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等腰三角形 42"/>
          <p:cNvSpPr/>
          <p:nvPr/>
        </p:nvSpPr>
        <p:spPr>
          <a:xfrm>
            <a:off x="5954184" y="4754731"/>
            <a:ext cx="389469" cy="335749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等腰三角形 43"/>
          <p:cNvSpPr/>
          <p:nvPr/>
        </p:nvSpPr>
        <p:spPr>
          <a:xfrm>
            <a:off x="6017420" y="4829158"/>
            <a:ext cx="262996" cy="2267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0300" y="2611755"/>
            <a:ext cx="10304780" cy="21431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54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关于成绩个性化分析程序实现的研究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88310" y="3535045"/>
            <a:ext cx="6705600" cy="10236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组员：</a:t>
            </a:r>
            <a:r>
              <a:rPr lang="en-US" altLang="zh-CN" sz="24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沈纪中 詹喜乐</a:t>
            </a: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指导老师 </a:t>
            </a:r>
            <a:r>
              <a:rPr lang="zh-CN" altLang="en-US" sz="24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罗海婻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500">
        <p14:shred/>
      </p:transition>
    </mc:Choice>
    <mc:Fallback xmlns="">
      <p:transition spd="slow" advClick="0" advTm="3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62076" y="1574800"/>
            <a:ext cx="6696404" cy="446024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1181" y="406400"/>
            <a:ext cx="5636258" cy="661719"/>
            <a:chOff x="551181" y="406400"/>
            <a:chExt cx="5636258" cy="661719"/>
          </a:xfrm>
        </p:grpSpPr>
        <p:sp>
          <p:nvSpPr>
            <p:cNvPr id="3" name="矩形 2"/>
            <p:cNvSpPr/>
            <p:nvPr/>
          </p:nvSpPr>
          <p:spPr>
            <a:xfrm>
              <a:off x="551181" y="406400"/>
              <a:ext cx="58420" cy="584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80390" y="406400"/>
              <a:ext cx="5607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600" dirty="0">
                  <a:solidFill>
                    <a:schemeClr val="bg1"/>
                  </a:solidFill>
                  <a:cs typeface="+mn-ea"/>
                  <a:sym typeface="+mn-lt"/>
                </a:rPr>
                <a:t>INVESTMENT AND SCALE</a:t>
              </a:r>
              <a:endParaRPr lang="zh-CN" altLang="en-US" spc="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09601" y="729565"/>
              <a:ext cx="4337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Adobe 楷体 Std R" pitchFamily="18" charset="-122"/>
                  <a:ea typeface="Adobe 楷体 Std R" pitchFamily="18" charset="-122"/>
                  <a:cs typeface="+mn-ea"/>
                  <a:sym typeface="+mn-lt"/>
                </a:rPr>
                <a:t>方法方案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66875" y="1990725"/>
            <a:ext cx="15373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主要方法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66703" y="2297140"/>
            <a:ext cx="4165137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通过对该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问题通过抽象建模并以系统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思想去考虑问题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最后完成各个部分逐一解决可能会遇到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问题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752888" y="5164950"/>
            <a:ext cx="2252768" cy="557048"/>
            <a:chOff x="1752888" y="5164950"/>
            <a:chExt cx="2252768" cy="557048"/>
          </a:xfrm>
        </p:grpSpPr>
        <p:grpSp>
          <p:nvGrpSpPr>
            <p:cNvPr id="14" name="组合 13"/>
            <p:cNvGrpSpPr/>
            <p:nvPr/>
          </p:nvGrpSpPr>
          <p:grpSpPr>
            <a:xfrm>
              <a:off x="1752888" y="5164950"/>
              <a:ext cx="557048" cy="557048"/>
              <a:chOff x="7903780" y="2112580"/>
              <a:chExt cx="557048" cy="557048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7903780" y="2112580"/>
                <a:ext cx="557048" cy="55704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bright-heart_63426"/>
              <p:cNvSpPr>
                <a:spLocks noChangeAspect="1"/>
              </p:cNvSpPr>
              <p:nvPr/>
            </p:nvSpPr>
            <p:spPr bwMode="auto">
              <a:xfrm>
                <a:off x="8066428" y="2298968"/>
                <a:ext cx="231752" cy="184272"/>
              </a:xfrm>
              <a:custGeom>
                <a:avLst/>
                <a:gdLst>
                  <a:gd name="connsiteX0" fmla="*/ 47366 w 337416"/>
                  <a:gd name="connsiteY0" fmla="*/ 101076 h 268288"/>
                  <a:gd name="connsiteX1" fmla="*/ 39462 w 337416"/>
                  <a:gd name="connsiteY1" fmla="*/ 120958 h 268288"/>
                  <a:gd name="connsiteX2" fmla="*/ 135624 w 337416"/>
                  <a:gd name="connsiteY2" fmla="*/ 232299 h 268288"/>
                  <a:gd name="connsiteX3" fmla="*/ 143528 w 337416"/>
                  <a:gd name="connsiteY3" fmla="*/ 234950 h 268288"/>
                  <a:gd name="connsiteX4" fmla="*/ 155383 w 337416"/>
                  <a:gd name="connsiteY4" fmla="*/ 226997 h 268288"/>
                  <a:gd name="connsiteX5" fmla="*/ 150114 w 337416"/>
                  <a:gd name="connsiteY5" fmla="*/ 207115 h 268288"/>
                  <a:gd name="connsiteX6" fmla="*/ 67125 w 337416"/>
                  <a:gd name="connsiteY6" fmla="*/ 109029 h 268288"/>
                  <a:gd name="connsiteX7" fmla="*/ 47366 w 337416"/>
                  <a:gd name="connsiteY7" fmla="*/ 101076 h 268288"/>
                  <a:gd name="connsiteX8" fmla="*/ 40273 w 337416"/>
                  <a:gd name="connsiteY8" fmla="*/ 58738 h 268288"/>
                  <a:gd name="connsiteX9" fmla="*/ 22810 w 337416"/>
                  <a:gd name="connsiteY9" fmla="*/ 76201 h 268288"/>
                  <a:gd name="connsiteX10" fmla="*/ 40273 w 337416"/>
                  <a:gd name="connsiteY10" fmla="*/ 93664 h 268288"/>
                  <a:gd name="connsiteX11" fmla="*/ 57736 w 337416"/>
                  <a:gd name="connsiteY11" fmla="*/ 76201 h 268288"/>
                  <a:gd name="connsiteX12" fmla="*/ 40273 w 337416"/>
                  <a:gd name="connsiteY12" fmla="*/ 58738 h 268288"/>
                  <a:gd name="connsiteX13" fmla="*/ 84386 w 337416"/>
                  <a:gd name="connsiteY13" fmla="*/ 0 h 268288"/>
                  <a:gd name="connsiteX14" fmla="*/ 168725 w 337416"/>
                  <a:gd name="connsiteY14" fmla="*/ 69702 h 268288"/>
                  <a:gd name="connsiteX15" fmla="*/ 251748 w 337416"/>
                  <a:gd name="connsiteY15" fmla="*/ 0 h 268288"/>
                  <a:gd name="connsiteX16" fmla="*/ 337405 w 337416"/>
                  <a:gd name="connsiteY16" fmla="*/ 84169 h 268288"/>
                  <a:gd name="connsiteX17" fmla="*/ 170043 w 337416"/>
                  <a:gd name="connsiteY17" fmla="*/ 268288 h 268288"/>
                  <a:gd name="connsiteX18" fmla="*/ 167408 w 337416"/>
                  <a:gd name="connsiteY18" fmla="*/ 268288 h 268288"/>
                  <a:gd name="connsiteX19" fmla="*/ 46 w 337416"/>
                  <a:gd name="connsiteY19" fmla="*/ 84169 h 268288"/>
                  <a:gd name="connsiteX20" fmla="*/ 84386 w 337416"/>
                  <a:gd name="connsiteY20" fmla="*/ 0 h 26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7416" h="268288">
                    <a:moveTo>
                      <a:pt x="47366" y="101076"/>
                    </a:moveTo>
                    <a:cubicBezTo>
                      <a:pt x="39462" y="105052"/>
                      <a:pt x="35510" y="114331"/>
                      <a:pt x="39462" y="120958"/>
                    </a:cubicBezTo>
                    <a:cubicBezTo>
                      <a:pt x="72394" y="193860"/>
                      <a:pt x="132989" y="230974"/>
                      <a:pt x="135624" y="232299"/>
                    </a:cubicBezTo>
                    <a:cubicBezTo>
                      <a:pt x="138258" y="233625"/>
                      <a:pt x="140893" y="234950"/>
                      <a:pt x="143528" y="234950"/>
                    </a:cubicBezTo>
                    <a:cubicBezTo>
                      <a:pt x="147479" y="234950"/>
                      <a:pt x="152749" y="232299"/>
                      <a:pt x="155383" y="226997"/>
                    </a:cubicBezTo>
                    <a:cubicBezTo>
                      <a:pt x="159335" y="220370"/>
                      <a:pt x="158018" y="211091"/>
                      <a:pt x="150114" y="207115"/>
                    </a:cubicBezTo>
                    <a:cubicBezTo>
                      <a:pt x="150114" y="205789"/>
                      <a:pt x="96105" y="172652"/>
                      <a:pt x="67125" y="109029"/>
                    </a:cubicBezTo>
                    <a:cubicBezTo>
                      <a:pt x="63173" y="101076"/>
                      <a:pt x="53952" y="98425"/>
                      <a:pt x="47366" y="101076"/>
                    </a:cubicBezTo>
                    <a:close/>
                    <a:moveTo>
                      <a:pt x="40273" y="58738"/>
                    </a:moveTo>
                    <a:cubicBezTo>
                      <a:pt x="30628" y="58738"/>
                      <a:pt x="22810" y="66556"/>
                      <a:pt x="22810" y="76201"/>
                    </a:cubicBezTo>
                    <a:cubicBezTo>
                      <a:pt x="22810" y="85846"/>
                      <a:pt x="30628" y="93664"/>
                      <a:pt x="40273" y="93664"/>
                    </a:cubicBezTo>
                    <a:cubicBezTo>
                      <a:pt x="49918" y="93664"/>
                      <a:pt x="57736" y="85846"/>
                      <a:pt x="57736" y="76201"/>
                    </a:cubicBezTo>
                    <a:cubicBezTo>
                      <a:pt x="57736" y="66556"/>
                      <a:pt x="49918" y="58738"/>
                      <a:pt x="40273" y="58738"/>
                    </a:cubicBezTo>
                    <a:close/>
                    <a:moveTo>
                      <a:pt x="84386" y="0"/>
                    </a:moveTo>
                    <a:cubicBezTo>
                      <a:pt x="126555" y="0"/>
                      <a:pt x="162136" y="30248"/>
                      <a:pt x="168725" y="69702"/>
                    </a:cubicBezTo>
                    <a:cubicBezTo>
                      <a:pt x="175314" y="30248"/>
                      <a:pt x="209578" y="0"/>
                      <a:pt x="251748" y="0"/>
                    </a:cubicBezTo>
                    <a:cubicBezTo>
                      <a:pt x="299189" y="0"/>
                      <a:pt x="337405" y="38139"/>
                      <a:pt x="337405" y="84169"/>
                    </a:cubicBezTo>
                    <a:cubicBezTo>
                      <a:pt x="338723" y="153871"/>
                      <a:pt x="230663" y="266973"/>
                      <a:pt x="170043" y="268288"/>
                    </a:cubicBezTo>
                    <a:cubicBezTo>
                      <a:pt x="170043" y="268288"/>
                      <a:pt x="170043" y="268288"/>
                      <a:pt x="167408" y="268288"/>
                    </a:cubicBezTo>
                    <a:cubicBezTo>
                      <a:pt x="106788" y="266973"/>
                      <a:pt x="-2590" y="153871"/>
                      <a:pt x="46" y="84169"/>
                    </a:cubicBezTo>
                    <a:cubicBezTo>
                      <a:pt x="46" y="38139"/>
                      <a:pt x="38262" y="0"/>
                      <a:pt x="843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600748" y="5164950"/>
              <a:ext cx="557048" cy="557048"/>
              <a:chOff x="3731172" y="2112580"/>
              <a:chExt cx="557048" cy="55704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3731172" y="2112580"/>
                <a:ext cx="557048" cy="55704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cross_54973"/>
              <p:cNvSpPr>
                <a:spLocks noChangeAspect="1"/>
              </p:cNvSpPr>
              <p:nvPr/>
            </p:nvSpPr>
            <p:spPr bwMode="auto">
              <a:xfrm>
                <a:off x="3910501" y="2284850"/>
                <a:ext cx="198390" cy="198390"/>
              </a:xfrm>
              <a:custGeom>
                <a:avLst/>
                <a:gdLst>
                  <a:gd name="T0" fmla="*/ 181 w 252"/>
                  <a:gd name="T1" fmla="*/ 126 h 252"/>
                  <a:gd name="T2" fmla="*/ 236 w 252"/>
                  <a:gd name="T3" fmla="*/ 71 h 252"/>
                  <a:gd name="T4" fmla="*/ 236 w 252"/>
                  <a:gd name="T5" fmla="*/ 16 h 252"/>
                  <a:gd name="T6" fmla="*/ 181 w 252"/>
                  <a:gd name="T7" fmla="*/ 16 h 252"/>
                  <a:gd name="T8" fmla="*/ 126 w 252"/>
                  <a:gd name="T9" fmla="*/ 71 h 252"/>
                  <a:gd name="T10" fmla="*/ 71 w 252"/>
                  <a:gd name="T11" fmla="*/ 16 h 252"/>
                  <a:gd name="T12" fmla="*/ 16 w 252"/>
                  <a:gd name="T13" fmla="*/ 16 h 252"/>
                  <a:gd name="T14" fmla="*/ 16 w 252"/>
                  <a:gd name="T15" fmla="*/ 71 h 252"/>
                  <a:gd name="T16" fmla="*/ 71 w 252"/>
                  <a:gd name="T17" fmla="*/ 126 h 252"/>
                  <a:gd name="T18" fmla="*/ 16 w 252"/>
                  <a:gd name="T19" fmla="*/ 181 h 252"/>
                  <a:gd name="T20" fmla="*/ 16 w 252"/>
                  <a:gd name="T21" fmla="*/ 237 h 252"/>
                  <a:gd name="T22" fmla="*/ 71 w 252"/>
                  <a:gd name="T23" fmla="*/ 237 h 252"/>
                  <a:gd name="T24" fmla="*/ 126 w 252"/>
                  <a:gd name="T25" fmla="*/ 181 h 252"/>
                  <a:gd name="T26" fmla="*/ 181 w 252"/>
                  <a:gd name="T27" fmla="*/ 237 h 252"/>
                  <a:gd name="T28" fmla="*/ 236 w 252"/>
                  <a:gd name="T29" fmla="*/ 237 h 252"/>
                  <a:gd name="T30" fmla="*/ 236 w 252"/>
                  <a:gd name="T31" fmla="*/ 181 h 252"/>
                  <a:gd name="T32" fmla="*/ 181 w 252"/>
                  <a:gd name="T33" fmla="*/ 12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2" h="252">
                    <a:moveTo>
                      <a:pt x="181" y="126"/>
                    </a:moveTo>
                    <a:cubicBezTo>
                      <a:pt x="236" y="71"/>
                      <a:pt x="236" y="71"/>
                      <a:pt x="236" y="71"/>
                    </a:cubicBezTo>
                    <a:cubicBezTo>
                      <a:pt x="252" y="56"/>
                      <a:pt x="252" y="31"/>
                      <a:pt x="236" y="16"/>
                    </a:cubicBezTo>
                    <a:cubicBezTo>
                      <a:pt x="221" y="0"/>
                      <a:pt x="196" y="0"/>
                      <a:pt x="181" y="16"/>
                    </a:cubicBezTo>
                    <a:cubicBezTo>
                      <a:pt x="126" y="71"/>
                      <a:pt x="126" y="71"/>
                      <a:pt x="126" y="71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56" y="0"/>
                      <a:pt x="31" y="0"/>
                      <a:pt x="16" y="16"/>
                    </a:cubicBezTo>
                    <a:cubicBezTo>
                      <a:pt x="0" y="31"/>
                      <a:pt x="0" y="56"/>
                      <a:pt x="16" y="71"/>
                    </a:cubicBezTo>
                    <a:cubicBezTo>
                      <a:pt x="71" y="126"/>
                      <a:pt x="71" y="126"/>
                      <a:pt x="71" y="126"/>
                    </a:cubicBezTo>
                    <a:cubicBezTo>
                      <a:pt x="16" y="181"/>
                      <a:pt x="16" y="181"/>
                      <a:pt x="16" y="181"/>
                    </a:cubicBezTo>
                    <a:cubicBezTo>
                      <a:pt x="0" y="197"/>
                      <a:pt x="0" y="221"/>
                      <a:pt x="16" y="237"/>
                    </a:cubicBezTo>
                    <a:cubicBezTo>
                      <a:pt x="31" y="252"/>
                      <a:pt x="56" y="252"/>
                      <a:pt x="71" y="237"/>
                    </a:cubicBezTo>
                    <a:cubicBezTo>
                      <a:pt x="126" y="181"/>
                      <a:pt x="126" y="181"/>
                      <a:pt x="126" y="181"/>
                    </a:cubicBezTo>
                    <a:cubicBezTo>
                      <a:pt x="181" y="237"/>
                      <a:pt x="181" y="237"/>
                      <a:pt x="181" y="237"/>
                    </a:cubicBezTo>
                    <a:cubicBezTo>
                      <a:pt x="196" y="252"/>
                      <a:pt x="221" y="252"/>
                      <a:pt x="236" y="237"/>
                    </a:cubicBezTo>
                    <a:cubicBezTo>
                      <a:pt x="252" y="221"/>
                      <a:pt x="252" y="197"/>
                      <a:pt x="236" y="181"/>
                    </a:cubicBezTo>
                    <a:lnTo>
                      <a:pt x="181" y="1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3448608" y="5164950"/>
              <a:ext cx="557048" cy="557048"/>
              <a:chOff x="7903780" y="4960882"/>
              <a:chExt cx="557048" cy="557048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7903780" y="4960882"/>
                <a:ext cx="557048" cy="55704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black-speech-bubble_71580"/>
              <p:cNvSpPr>
                <a:spLocks noChangeAspect="1"/>
              </p:cNvSpPr>
              <p:nvPr/>
            </p:nvSpPr>
            <p:spPr bwMode="auto">
              <a:xfrm>
                <a:off x="8073185" y="5140641"/>
                <a:ext cx="224995" cy="197530"/>
              </a:xfrm>
              <a:custGeom>
                <a:avLst/>
                <a:gdLst>
                  <a:gd name="T0" fmla="*/ 218 w 256"/>
                  <a:gd name="T1" fmla="*/ 30 h 226"/>
                  <a:gd name="T2" fmla="*/ 128 w 256"/>
                  <a:gd name="T3" fmla="*/ 0 h 226"/>
                  <a:gd name="T4" fmla="*/ 38 w 256"/>
                  <a:gd name="T5" fmla="*/ 30 h 226"/>
                  <a:gd name="T6" fmla="*/ 0 w 256"/>
                  <a:gd name="T7" fmla="*/ 102 h 226"/>
                  <a:gd name="T8" fmla="*/ 15 w 256"/>
                  <a:gd name="T9" fmla="*/ 149 h 226"/>
                  <a:gd name="T10" fmla="*/ 51 w 256"/>
                  <a:gd name="T11" fmla="*/ 183 h 226"/>
                  <a:gd name="T12" fmla="*/ 26 w 256"/>
                  <a:gd name="T13" fmla="*/ 220 h 226"/>
                  <a:gd name="T14" fmla="*/ 25 w 256"/>
                  <a:gd name="T15" fmla="*/ 223 h 226"/>
                  <a:gd name="T16" fmla="*/ 28 w 256"/>
                  <a:gd name="T17" fmla="*/ 226 h 226"/>
                  <a:gd name="T18" fmla="*/ 37 w 256"/>
                  <a:gd name="T19" fmla="*/ 226 h 226"/>
                  <a:gd name="T20" fmla="*/ 119 w 256"/>
                  <a:gd name="T21" fmla="*/ 203 h 226"/>
                  <a:gd name="T22" fmla="*/ 128 w 256"/>
                  <a:gd name="T23" fmla="*/ 203 h 226"/>
                  <a:gd name="T24" fmla="*/ 218 w 256"/>
                  <a:gd name="T25" fmla="*/ 174 h 226"/>
                  <a:gd name="T26" fmla="*/ 256 w 256"/>
                  <a:gd name="T27" fmla="*/ 102 h 226"/>
                  <a:gd name="T28" fmla="*/ 218 w 256"/>
                  <a:gd name="T29" fmla="*/ 3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26">
                    <a:moveTo>
                      <a:pt x="218" y="30"/>
                    </a:moveTo>
                    <a:cubicBezTo>
                      <a:pt x="194" y="10"/>
                      <a:pt x="162" y="0"/>
                      <a:pt x="128" y="0"/>
                    </a:cubicBezTo>
                    <a:cubicBezTo>
                      <a:pt x="94" y="0"/>
                      <a:pt x="62" y="10"/>
                      <a:pt x="38" y="30"/>
                    </a:cubicBezTo>
                    <a:cubicBezTo>
                      <a:pt x="13" y="49"/>
                      <a:pt x="0" y="74"/>
                      <a:pt x="0" y="102"/>
                    </a:cubicBezTo>
                    <a:cubicBezTo>
                      <a:pt x="0" y="118"/>
                      <a:pt x="5" y="135"/>
                      <a:pt x="15" y="149"/>
                    </a:cubicBezTo>
                    <a:cubicBezTo>
                      <a:pt x="23" y="162"/>
                      <a:pt x="36" y="174"/>
                      <a:pt x="51" y="183"/>
                    </a:cubicBezTo>
                    <a:cubicBezTo>
                      <a:pt x="50" y="188"/>
                      <a:pt x="47" y="202"/>
                      <a:pt x="26" y="220"/>
                    </a:cubicBezTo>
                    <a:cubicBezTo>
                      <a:pt x="25" y="220"/>
                      <a:pt x="25" y="222"/>
                      <a:pt x="25" y="223"/>
                    </a:cubicBezTo>
                    <a:cubicBezTo>
                      <a:pt x="26" y="224"/>
                      <a:pt x="27" y="225"/>
                      <a:pt x="28" y="226"/>
                    </a:cubicBezTo>
                    <a:cubicBezTo>
                      <a:pt x="28" y="226"/>
                      <a:pt x="31" y="226"/>
                      <a:pt x="37" y="226"/>
                    </a:cubicBezTo>
                    <a:cubicBezTo>
                      <a:pt x="51" y="226"/>
                      <a:pt x="82" y="223"/>
                      <a:pt x="119" y="203"/>
                    </a:cubicBezTo>
                    <a:cubicBezTo>
                      <a:pt x="122" y="203"/>
                      <a:pt x="125" y="203"/>
                      <a:pt x="128" y="203"/>
                    </a:cubicBezTo>
                    <a:cubicBezTo>
                      <a:pt x="162" y="203"/>
                      <a:pt x="194" y="193"/>
                      <a:pt x="218" y="174"/>
                    </a:cubicBezTo>
                    <a:cubicBezTo>
                      <a:pt x="243" y="155"/>
                      <a:pt x="256" y="129"/>
                      <a:pt x="256" y="102"/>
                    </a:cubicBezTo>
                    <a:cubicBezTo>
                      <a:pt x="256" y="74"/>
                      <a:pt x="243" y="49"/>
                      <a:pt x="218" y="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4" name="矩形 23"/>
          <p:cNvSpPr/>
          <p:nvPr/>
        </p:nvSpPr>
        <p:spPr>
          <a:xfrm>
            <a:off x="9973188" y="4725216"/>
            <a:ext cx="1467191" cy="1546467"/>
          </a:xfrm>
          <a:prstGeom prst="rect">
            <a:avLst/>
          </a:prstGeom>
          <a:solidFill>
            <a:srgbClr val="1C6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6822025" y="1138690"/>
            <a:ext cx="1467191" cy="3486333"/>
          </a:xfrm>
          <a:custGeom>
            <a:avLst/>
            <a:gdLst>
              <a:gd name="connsiteX0" fmla="*/ 0 w 1467191"/>
              <a:gd name="connsiteY0" fmla="*/ 0 h 3486333"/>
              <a:gd name="connsiteX1" fmla="*/ 1467191 w 1467191"/>
              <a:gd name="connsiteY1" fmla="*/ 0 h 3486333"/>
              <a:gd name="connsiteX2" fmla="*/ 1467191 w 1467191"/>
              <a:gd name="connsiteY2" fmla="*/ 3486333 h 3486333"/>
              <a:gd name="connsiteX3" fmla="*/ 0 w 1467191"/>
              <a:gd name="connsiteY3" fmla="*/ 3486333 h 3486333"/>
              <a:gd name="connsiteX4" fmla="*/ 0 w 1467191"/>
              <a:gd name="connsiteY4" fmla="*/ 0 h 348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7191" h="3486333">
                <a:moveTo>
                  <a:pt x="0" y="0"/>
                </a:moveTo>
                <a:lnTo>
                  <a:pt x="1467191" y="0"/>
                </a:lnTo>
                <a:lnTo>
                  <a:pt x="1467191" y="3486333"/>
                </a:lnTo>
                <a:lnTo>
                  <a:pt x="0" y="348633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8397607" y="1138689"/>
            <a:ext cx="1467191" cy="1302288"/>
          </a:xfrm>
          <a:custGeom>
            <a:avLst/>
            <a:gdLst>
              <a:gd name="connsiteX0" fmla="*/ 0 w 1467191"/>
              <a:gd name="connsiteY0" fmla="*/ 0 h 1302288"/>
              <a:gd name="connsiteX1" fmla="*/ 1467191 w 1467191"/>
              <a:gd name="connsiteY1" fmla="*/ 0 h 1302288"/>
              <a:gd name="connsiteX2" fmla="*/ 1467191 w 1467191"/>
              <a:gd name="connsiteY2" fmla="*/ 1302288 h 1302288"/>
              <a:gd name="connsiteX3" fmla="*/ 0 w 1467191"/>
              <a:gd name="connsiteY3" fmla="*/ 1302288 h 1302288"/>
              <a:gd name="connsiteX4" fmla="*/ 0 w 1467191"/>
              <a:gd name="connsiteY4" fmla="*/ 0 h 130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7191" h="1302288">
                <a:moveTo>
                  <a:pt x="0" y="0"/>
                </a:moveTo>
                <a:lnTo>
                  <a:pt x="1467191" y="0"/>
                </a:lnTo>
                <a:lnTo>
                  <a:pt x="1467191" y="1302288"/>
                </a:lnTo>
                <a:lnTo>
                  <a:pt x="0" y="130228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9973189" y="1138690"/>
            <a:ext cx="1467191" cy="3486333"/>
          </a:xfrm>
          <a:custGeom>
            <a:avLst/>
            <a:gdLst>
              <a:gd name="connsiteX0" fmla="*/ 0 w 1467191"/>
              <a:gd name="connsiteY0" fmla="*/ 0 h 3486333"/>
              <a:gd name="connsiteX1" fmla="*/ 1467191 w 1467191"/>
              <a:gd name="connsiteY1" fmla="*/ 0 h 3486333"/>
              <a:gd name="connsiteX2" fmla="*/ 1467191 w 1467191"/>
              <a:gd name="connsiteY2" fmla="*/ 3486333 h 3486333"/>
              <a:gd name="connsiteX3" fmla="*/ 0 w 1467191"/>
              <a:gd name="connsiteY3" fmla="*/ 3486333 h 3486333"/>
              <a:gd name="connsiteX4" fmla="*/ 0 w 1467191"/>
              <a:gd name="connsiteY4" fmla="*/ 0 h 348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7191" h="3486333">
                <a:moveTo>
                  <a:pt x="0" y="0"/>
                </a:moveTo>
                <a:lnTo>
                  <a:pt x="1467191" y="0"/>
                </a:lnTo>
                <a:lnTo>
                  <a:pt x="1467191" y="3486333"/>
                </a:lnTo>
                <a:lnTo>
                  <a:pt x="0" y="348633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 cstate="screen"/>
          <a:srcRect/>
          <a:stretch>
            <a:fillRect/>
          </a:stretch>
        </p:blipFill>
        <p:spPr>
          <a:xfrm>
            <a:off x="8397607" y="2563067"/>
            <a:ext cx="1467191" cy="3716947"/>
          </a:xfrm>
          <a:custGeom>
            <a:avLst/>
            <a:gdLst>
              <a:gd name="connsiteX0" fmla="*/ 0 w 1467191"/>
              <a:gd name="connsiteY0" fmla="*/ 0 h 3716947"/>
              <a:gd name="connsiteX1" fmla="*/ 1467191 w 1467191"/>
              <a:gd name="connsiteY1" fmla="*/ 0 h 3716947"/>
              <a:gd name="connsiteX2" fmla="*/ 1467191 w 1467191"/>
              <a:gd name="connsiteY2" fmla="*/ 3716947 h 3716947"/>
              <a:gd name="connsiteX3" fmla="*/ 0 w 1467191"/>
              <a:gd name="connsiteY3" fmla="*/ 3716947 h 3716947"/>
              <a:gd name="connsiteX4" fmla="*/ 0 w 1467191"/>
              <a:gd name="connsiteY4" fmla="*/ 0 h 371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7191" h="3716947">
                <a:moveTo>
                  <a:pt x="0" y="0"/>
                </a:moveTo>
                <a:lnTo>
                  <a:pt x="1467191" y="0"/>
                </a:lnTo>
                <a:lnTo>
                  <a:pt x="1467191" y="3716947"/>
                </a:lnTo>
                <a:lnTo>
                  <a:pt x="0" y="371694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 cstate="screen"/>
          <a:srcRect/>
          <a:stretch>
            <a:fillRect/>
          </a:stretch>
        </p:blipFill>
        <p:spPr>
          <a:xfrm>
            <a:off x="6822025" y="4733547"/>
            <a:ext cx="1467191" cy="1546467"/>
          </a:xfrm>
          <a:custGeom>
            <a:avLst/>
            <a:gdLst>
              <a:gd name="connsiteX0" fmla="*/ 0 w 1467191"/>
              <a:gd name="connsiteY0" fmla="*/ 0 h 1546467"/>
              <a:gd name="connsiteX1" fmla="*/ 1467191 w 1467191"/>
              <a:gd name="connsiteY1" fmla="*/ 0 h 1546467"/>
              <a:gd name="connsiteX2" fmla="*/ 1467191 w 1467191"/>
              <a:gd name="connsiteY2" fmla="*/ 1546467 h 1546467"/>
              <a:gd name="connsiteX3" fmla="*/ 0 w 1467191"/>
              <a:gd name="connsiteY3" fmla="*/ 1546467 h 1546467"/>
              <a:gd name="connsiteX4" fmla="*/ 0 w 1467191"/>
              <a:gd name="connsiteY4" fmla="*/ 0 h 154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7191" h="1546467">
                <a:moveTo>
                  <a:pt x="0" y="0"/>
                </a:moveTo>
                <a:lnTo>
                  <a:pt x="1467191" y="0"/>
                </a:lnTo>
                <a:lnTo>
                  <a:pt x="1467191" y="1546467"/>
                </a:lnTo>
                <a:lnTo>
                  <a:pt x="0" y="1546467"/>
                </a:lnTo>
                <a:lnTo>
                  <a:pt x="0" y="0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500">
        <p14:shred/>
      </p:transition>
    </mc:Choice>
    <mc:Fallback xmlns="">
      <p:transition spd="slow" advClick="0" advTm="35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2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/>
          <p:bldP spid="11" grpId="0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2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/>
          <p:bldP spid="11" grpId="0"/>
          <p:bldP spid="24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51560" y="1447800"/>
            <a:ext cx="10088880" cy="4362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73885" y="1542415"/>
            <a:ext cx="285940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面向对象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610360" y="2125345"/>
            <a:ext cx="3566758" cy="2382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主要</a:t>
            </a:r>
            <a:r>
              <a:rPr lang="en-US" altLang="zh-CN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是针对成绩的数据</a:t>
            </a:r>
            <a:r>
              <a:rPr lang="zh-CN" altLang="en-US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采用各个数据之间</a:t>
            </a:r>
            <a:r>
              <a:rPr lang="zh-CN" altLang="en-US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定量关系来实现计算</a:t>
            </a:r>
            <a:r>
              <a:rPr lang="zh-CN" altLang="en-US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。将</a:t>
            </a:r>
            <a:r>
              <a:rPr lang="en-US" altLang="zh-CN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相关数据</a:t>
            </a:r>
            <a:r>
              <a:rPr lang="zh-CN" altLang="en-US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计算方式整合成一个系统并进行整体运算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566047" y="1542301"/>
            <a:ext cx="1712424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面向过程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922135" y="2125345"/>
            <a:ext cx="3630930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以过程为核心的</a:t>
            </a:r>
            <a:r>
              <a:rPr lang="en-US" altLang="zh-CN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思想</a:t>
            </a:r>
            <a:r>
              <a:rPr lang="zh-CN" altLang="en-US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。</a:t>
            </a:r>
            <a:r>
              <a:rPr lang="en-US" altLang="zh-CN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首先分析出</a:t>
            </a:r>
            <a:r>
              <a:rPr lang="zh-CN" altLang="en-US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做</a:t>
            </a:r>
            <a:r>
              <a:rPr lang="en-US" altLang="zh-CN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这一款程序需要的步骤</a:t>
            </a:r>
            <a:r>
              <a:rPr lang="zh-CN" altLang="en-US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比如每一行代码满足的一种功能</a:t>
            </a:r>
            <a:r>
              <a:rPr lang="zh-CN" altLang="en-US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然后再逐一添加整合</a:t>
            </a:r>
            <a:r>
              <a:rPr lang="zh-CN" altLang="en-US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成</a:t>
            </a:r>
            <a:r>
              <a:rPr lang="en-US" altLang="zh-CN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数据分析</a:t>
            </a:r>
            <a:r>
              <a:rPr lang="zh-CN" altLang="en-US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一个完整</a:t>
            </a:r>
            <a:r>
              <a:rPr lang="zh-CN" altLang="en-US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过程</a:t>
            </a:r>
            <a:r>
              <a:rPr lang="zh-CN" altLang="en-US" sz="2000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59742" y="410260"/>
            <a:ext cx="5636258" cy="705981"/>
            <a:chOff x="551181" y="406400"/>
            <a:chExt cx="5636258" cy="705981"/>
          </a:xfrm>
        </p:grpSpPr>
        <p:sp>
          <p:nvSpPr>
            <p:cNvPr id="24" name="矩形 23"/>
            <p:cNvSpPr/>
            <p:nvPr/>
          </p:nvSpPr>
          <p:spPr>
            <a:xfrm>
              <a:off x="551181" y="406400"/>
              <a:ext cx="58420" cy="584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80390" y="406400"/>
              <a:ext cx="5607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600" dirty="0">
                  <a:solidFill>
                    <a:schemeClr val="bg1"/>
                  </a:solidFill>
                  <a:cs typeface="+mn-ea"/>
                  <a:sym typeface="+mn-lt"/>
                </a:rPr>
                <a:t>INVESTMENT AND SCALE</a:t>
              </a:r>
              <a:endParaRPr lang="zh-CN" altLang="en-US" spc="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80391" y="716141"/>
              <a:ext cx="4337049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ea typeface="宋体" charset="-122"/>
                  <a:cs typeface="+mn-ea"/>
                  <a:sym typeface="+mn-lt"/>
                </a:rPr>
                <a:t>主要</a:t>
              </a:r>
              <a:r>
                <a:rPr lang="en-US" altLang="zh-CN" sz="2000" dirty="0">
                  <a:solidFill>
                    <a:schemeClr val="bg1"/>
                  </a:solidFill>
                  <a:ea typeface="宋体" charset="-122"/>
                  <a:cs typeface="+mn-ea"/>
                  <a:sym typeface="+mn-lt"/>
                </a:rPr>
                <a:t>思想——python</a:t>
              </a:r>
              <a:r>
                <a:rPr lang="zh-CN" altLang="en-US" sz="2000" dirty="0">
                  <a:solidFill>
                    <a:schemeClr val="bg1"/>
                  </a:solidFill>
                  <a:ea typeface="宋体" charset="-122"/>
                  <a:cs typeface="+mn-ea"/>
                  <a:sym typeface="+mn-lt"/>
                </a:rPr>
                <a:t>中</a:t>
              </a:r>
              <a:r>
                <a:rPr lang="en-US" altLang="zh-CN" sz="2000" dirty="0">
                  <a:solidFill>
                    <a:schemeClr val="bg1"/>
                  </a:solidFill>
                  <a:ea typeface="宋体" charset="-122"/>
                  <a:cs typeface="+mn-ea"/>
                  <a:sym typeface="+mn-lt"/>
                </a:rPr>
                <a:t>两大重要思想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500">
        <p14:shred/>
      </p:transition>
    </mc:Choice>
    <mc:Fallback xmlns="">
      <p:transition spd="slow" advClick="0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240530" y="2470785"/>
            <a:ext cx="743077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成果</a:t>
            </a:r>
            <a:r>
              <a:rPr lang="zh-CN" altLang="en-US" sz="6000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发</a:t>
            </a:r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布与</a:t>
            </a:r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分析反思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6200000">
            <a:off x="488865" y="3394029"/>
            <a:ext cx="2713148" cy="63558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6200000" flipV="1">
            <a:off x="2295875" y="3394029"/>
            <a:ext cx="2713148" cy="63558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501359" y="3416156"/>
            <a:ext cx="24688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FOUR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 rot="10800000">
            <a:off x="2563980" y="2857928"/>
            <a:ext cx="389469" cy="335749"/>
            <a:chOff x="3568860" y="4436537"/>
            <a:chExt cx="389469" cy="335749"/>
          </a:xfrm>
        </p:grpSpPr>
        <p:sp>
          <p:nvSpPr>
            <p:cNvPr id="33" name="等腰三角形 32"/>
            <p:cNvSpPr/>
            <p:nvPr/>
          </p:nvSpPr>
          <p:spPr>
            <a:xfrm>
              <a:off x="3568860" y="4436537"/>
              <a:ext cx="389469" cy="335749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3632096" y="4510964"/>
              <a:ext cx="262996" cy="2267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500">
        <p14:shred/>
      </p:transition>
    </mc:Choice>
    <mc:Fallback xmlns="">
      <p:transition spd="slow" advClick="0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51181" y="406400"/>
            <a:ext cx="5636258" cy="766941"/>
            <a:chOff x="551181" y="406400"/>
            <a:chExt cx="5636258" cy="766941"/>
          </a:xfrm>
        </p:grpSpPr>
        <p:sp>
          <p:nvSpPr>
            <p:cNvPr id="4" name="矩形 3"/>
            <p:cNvSpPr/>
            <p:nvPr/>
          </p:nvSpPr>
          <p:spPr>
            <a:xfrm>
              <a:off x="551181" y="406400"/>
              <a:ext cx="58420" cy="584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80390" y="406400"/>
              <a:ext cx="5607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600" dirty="0">
                  <a:solidFill>
                    <a:schemeClr val="bg1"/>
                  </a:solidFill>
                  <a:cs typeface="+mn-ea"/>
                  <a:sym typeface="+mn-lt"/>
                </a:rPr>
                <a:t>RESEARCH PRODUCTION</a:t>
              </a:r>
              <a:endParaRPr lang="zh-CN" altLang="en-US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80391" y="716141"/>
              <a:ext cx="4337049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成果公布</a:t>
              </a:r>
            </a:p>
          </p:txBody>
        </p:sp>
      </p:grpSp>
      <p:sp>
        <p:nvSpPr>
          <p:cNvPr id="10" name="任意多边形: 形状 4"/>
          <p:cNvSpPr/>
          <p:nvPr/>
        </p:nvSpPr>
        <p:spPr bwMode="auto">
          <a:xfrm>
            <a:off x="1024932" y="-10048"/>
            <a:ext cx="5084466" cy="5838092"/>
          </a:xfrm>
          <a:custGeom>
            <a:avLst/>
            <a:gdLst>
              <a:gd name="connsiteX0" fmla="*/ 5064369 w 5084466"/>
              <a:gd name="connsiteY0" fmla="*/ 0 h 5838092"/>
              <a:gd name="connsiteX1" fmla="*/ 5084466 w 5084466"/>
              <a:gd name="connsiteY1" fmla="*/ 2733151 h 5838092"/>
              <a:gd name="connsiteX2" fmla="*/ 0 w 5084466"/>
              <a:gd name="connsiteY2" fmla="*/ 2733151 h 5838092"/>
              <a:gd name="connsiteX3" fmla="*/ 40193 w 5084466"/>
              <a:gd name="connsiteY3" fmla="*/ 5838092 h 583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4466" h="5838092">
                <a:moveTo>
                  <a:pt x="5064369" y="0"/>
                </a:moveTo>
                <a:lnTo>
                  <a:pt x="5084466" y="2733151"/>
                </a:lnTo>
                <a:lnTo>
                  <a:pt x="0" y="2733151"/>
                </a:lnTo>
                <a:lnTo>
                  <a:pt x="40193" y="5838092"/>
                </a:lnTo>
              </a:path>
            </a:pathLst>
          </a:custGeom>
          <a:noFill/>
          <a:ln w="28575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31333" y="1141853"/>
            <a:ext cx="768398" cy="768398"/>
            <a:chOff x="5731333" y="1141853"/>
            <a:chExt cx="768398" cy="768398"/>
          </a:xfrm>
        </p:grpSpPr>
        <p:sp>
          <p:nvSpPr>
            <p:cNvPr id="36" name="椭圆 35"/>
            <p:cNvSpPr/>
            <p:nvPr/>
          </p:nvSpPr>
          <p:spPr>
            <a:xfrm>
              <a:off x="5731333" y="1141853"/>
              <a:ext cx="768398" cy="76839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 cmpd="thickThin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+mn-lt"/>
              </a:endParaRPr>
            </a:p>
          </p:txBody>
        </p:sp>
        <p:sp>
          <p:nvSpPr>
            <p:cNvPr id="37" name="任意多边形: 形状 11"/>
            <p:cNvSpPr/>
            <p:nvPr/>
          </p:nvSpPr>
          <p:spPr bwMode="auto">
            <a:xfrm>
              <a:off x="5992796" y="1281976"/>
              <a:ext cx="245468" cy="476018"/>
            </a:xfrm>
            <a:custGeom>
              <a:avLst/>
              <a:gdLst>
                <a:gd name="connsiteX0" fmla="*/ 159127 w 313668"/>
                <a:gd name="connsiteY0" fmla="*/ 411396 h 608274"/>
                <a:gd name="connsiteX1" fmla="*/ 159127 w 313668"/>
                <a:gd name="connsiteY1" fmla="*/ 577440 h 608274"/>
                <a:gd name="connsiteX2" fmla="*/ 128336 w 313668"/>
                <a:gd name="connsiteY2" fmla="*/ 608274 h 608274"/>
                <a:gd name="connsiteX3" fmla="*/ 97453 w 313668"/>
                <a:gd name="connsiteY3" fmla="*/ 577440 h 608274"/>
                <a:gd name="connsiteX4" fmla="*/ 97453 w 313668"/>
                <a:gd name="connsiteY4" fmla="*/ 458706 h 608274"/>
                <a:gd name="connsiteX5" fmla="*/ 128221 w 313668"/>
                <a:gd name="connsiteY5" fmla="*/ 306395 h 608274"/>
                <a:gd name="connsiteX6" fmla="*/ 168122 w 313668"/>
                <a:gd name="connsiteY6" fmla="*/ 358410 h 608274"/>
                <a:gd name="connsiteX7" fmla="*/ 171347 w 313668"/>
                <a:gd name="connsiteY7" fmla="*/ 370377 h 608274"/>
                <a:gd name="connsiteX8" fmla="*/ 165173 w 313668"/>
                <a:gd name="connsiteY8" fmla="*/ 381149 h 608274"/>
                <a:gd name="connsiteX9" fmla="*/ 71917 w 313668"/>
                <a:gd name="connsiteY9" fmla="*/ 452588 h 608274"/>
                <a:gd name="connsiteX10" fmla="*/ 62057 w 313668"/>
                <a:gd name="connsiteY10" fmla="*/ 455994 h 608274"/>
                <a:gd name="connsiteX11" fmla="*/ 49156 w 313668"/>
                <a:gd name="connsiteY11" fmla="*/ 449642 h 608274"/>
                <a:gd name="connsiteX12" fmla="*/ 3357 w 313668"/>
                <a:gd name="connsiteY12" fmla="*/ 390079 h 608274"/>
                <a:gd name="connsiteX13" fmla="*/ 132 w 313668"/>
                <a:gd name="connsiteY13" fmla="*/ 378019 h 608274"/>
                <a:gd name="connsiteX14" fmla="*/ 6398 w 313668"/>
                <a:gd name="connsiteY14" fmla="*/ 367339 h 608274"/>
                <a:gd name="connsiteX15" fmla="*/ 9162 w 313668"/>
                <a:gd name="connsiteY15" fmla="*/ 365130 h 608274"/>
                <a:gd name="connsiteX16" fmla="*/ 43904 w 313668"/>
                <a:gd name="connsiteY16" fmla="*/ 407754 h 608274"/>
                <a:gd name="connsiteX17" fmla="*/ 59661 w 313668"/>
                <a:gd name="connsiteY17" fmla="*/ 410240 h 608274"/>
                <a:gd name="connsiteX18" fmla="*/ 107948 w 313668"/>
                <a:gd name="connsiteY18" fmla="*/ 375165 h 608274"/>
                <a:gd name="connsiteX19" fmla="*/ 126009 w 313668"/>
                <a:gd name="connsiteY19" fmla="*/ 319836 h 608274"/>
                <a:gd name="connsiteX20" fmla="*/ 128221 w 313668"/>
                <a:gd name="connsiteY20" fmla="*/ 306395 h 608274"/>
                <a:gd name="connsiteX21" fmla="*/ 163534 w 313668"/>
                <a:gd name="connsiteY21" fmla="*/ 163741 h 608274"/>
                <a:gd name="connsiteX22" fmla="*/ 160861 w 313668"/>
                <a:gd name="connsiteY22" fmla="*/ 166411 h 608274"/>
                <a:gd name="connsiteX23" fmla="*/ 160861 w 313668"/>
                <a:gd name="connsiteY23" fmla="*/ 185098 h 608274"/>
                <a:gd name="connsiteX24" fmla="*/ 163534 w 313668"/>
                <a:gd name="connsiteY24" fmla="*/ 187767 h 608274"/>
                <a:gd name="connsiteX25" fmla="*/ 179484 w 313668"/>
                <a:gd name="connsiteY25" fmla="*/ 187767 h 608274"/>
                <a:gd name="connsiteX26" fmla="*/ 182157 w 313668"/>
                <a:gd name="connsiteY26" fmla="*/ 185098 h 608274"/>
                <a:gd name="connsiteX27" fmla="*/ 182157 w 313668"/>
                <a:gd name="connsiteY27" fmla="*/ 166411 h 608274"/>
                <a:gd name="connsiteX28" fmla="*/ 179484 w 313668"/>
                <a:gd name="connsiteY28" fmla="*/ 163741 h 608274"/>
                <a:gd name="connsiteX29" fmla="*/ 131358 w 313668"/>
                <a:gd name="connsiteY29" fmla="*/ 155456 h 608274"/>
                <a:gd name="connsiteX30" fmla="*/ 211383 w 313668"/>
                <a:gd name="connsiteY30" fmla="*/ 155456 h 608274"/>
                <a:gd name="connsiteX31" fmla="*/ 260338 w 313668"/>
                <a:gd name="connsiteY31" fmla="*/ 190989 h 608274"/>
                <a:gd name="connsiteX32" fmla="*/ 312151 w 313668"/>
                <a:gd name="connsiteY32" fmla="*/ 350060 h 608274"/>
                <a:gd name="connsiteX33" fmla="*/ 292606 w 313668"/>
                <a:gd name="connsiteY33" fmla="*/ 388447 h 608274"/>
                <a:gd name="connsiteX34" fmla="*/ 283110 w 313668"/>
                <a:gd name="connsiteY34" fmla="*/ 389920 h 608274"/>
                <a:gd name="connsiteX35" fmla="*/ 254069 w 313668"/>
                <a:gd name="connsiteY35" fmla="*/ 368931 h 608274"/>
                <a:gd name="connsiteX36" fmla="*/ 245310 w 313668"/>
                <a:gd name="connsiteY36" fmla="*/ 341867 h 608274"/>
                <a:gd name="connsiteX37" fmla="*/ 245310 w 313668"/>
                <a:gd name="connsiteY37" fmla="*/ 383108 h 608274"/>
                <a:gd name="connsiteX38" fmla="*/ 245310 w 313668"/>
                <a:gd name="connsiteY38" fmla="*/ 577436 h 608274"/>
                <a:gd name="connsiteX39" fmla="*/ 214425 w 313668"/>
                <a:gd name="connsiteY39" fmla="*/ 608274 h 608274"/>
                <a:gd name="connsiteX40" fmla="*/ 183540 w 313668"/>
                <a:gd name="connsiteY40" fmla="*/ 577436 h 608274"/>
                <a:gd name="connsiteX41" fmla="*/ 183540 w 313668"/>
                <a:gd name="connsiteY41" fmla="*/ 391301 h 608274"/>
                <a:gd name="connsiteX42" fmla="*/ 191561 w 313668"/>
                <a:gd name="connsiteY42" fmla="*/ 373074 h 608274"/>
                <a:gd name="connsiteX43" fmla="*/ 184278 w 313668"/>
                <a:gd name="connsiteY43" fmla="*/ 346102 h 608274"/>
                <a:gd name="connsiteX44" fmla="*/ 181789 w 313668"/>
                <a:gd name="connsiteY44" fmla="*/ 342788 h 608274"/>
                <a:gd name="connsiteX45" fmla="*/ 197646 w 313668"/>
                <a:gd name="connsiteY45" fmla="*/ 323825 h 608274"/>
                <a:gd name="connsiteX46" fmla="*/ 201242 w 313668"/>
                <a:gd name="connsiteY46" fmla="*/ 310661 h 608274"/>
                <a:gd name="connsiteX47" fmla="*/ 185015 w 313668"/>
                <a:gd name="connsiteY47" fmla="*/ 216396 h 608274"/>
                <a:gd name="connsiteX48" fmla="*/ 182526 w 313668"/>
                <a:gd name="connsiteY48" fmla="*/ 201760 h 608274"/>
                <a:gd name="connsiteX49" fmla="*/ 179853 w 313668"/>
                <a:gd name="connsiteY49" fmla="*/ 199550 h 608274"/>
                <a:gd name="connsiteX50" fmla="*/ 162797 w 313668"/>
                <a:gd name="connsiteY50" fmla="*/ 199550 h 608274"/>
                <a:gd name="connsiteX51" fmla="*/ 160123 w 313668"/>
                <a:gd name="connsiteY51" fmla="*/ 201760 h 608274"/>
                <a:gd name="connsiteX52" fmla="*/ 157634 w 313668"/>
                <a:gd name="connsiteY52" fmla="*/ 216396 h 608274"/>
                <a:gd name="connsiteX53" fmla="*/ 144266 w 313668"/>
                <a:gd name="connsiteY53" fmla="*/ 293999 h 608274"/>
                <a:gd name="connsiteX54" fmla="*/ 138550 w 313668"/>
                <a:gd name="connsiteY54" fmla="*/ 286450 h 608274"/>
                <a:gd name="connsiteX55" fmla="*/ 119650 w 313668"/>
                <a:gd name="connsiteY55" fmla="*/ 273747 h 608274"/>
                <a:gd name="connsiteX56" fmla="*/ 119189 w 313668"/>
                <a:gd name="connsiteY56" fmla="*/ 275127 h 608274"/>
                <a:gd name="connsiteX57" fmla="*/ 88580 w 313668"/>
                <a:gd name="connsiteY57" fmla="*/ 368931 h 608274"/>
                <a:gd name="connsiteX58" fmla="*/ 50135 w 313668"/>
                <a:gd name="connsiteY58" fmla="*/ 388447 h 608274"/>
                <a:gd name="connsiteX59" fmla="*/ 30590 w 313668"/>
                <a:gd name="connsiteY59" fmla="*/ 350060 h 608274"/>
                <a:gd name="connsiteX60" fmla="*/ 61107 w 313668"/>
                <a:gd name="connsiteY60" fmla="*/ 256256 h 608274"/>
                <a:gd name="connsiteX61" fmla="*/ 82403 w 313668"/>
                <a:gd name="connsiteY61" fmla="*/ 190989 h 608274"/>
                <a:gd name="connsiteX62" fmla="*/ 131358 w 313668"/>
                <a:gd name="connsiteY62" fmla="*/ 155456 h 608274"/>
                <a:gd name="connsiteX63" fmla="*/ 171336 w 313668"/>
                <a:gd name="connsiteY63" fmla="*/ 0 h 608274"/>
                <a:gd name="connsiteX64" fmla="*/ 238585 w 313668"/>
                <a:gd name="connsiteY64" fmla="*/ 67108 h 608274"/>
                <a:gd name="connsiteX65" fmla="*/ 171336 w 313668"/>
                <a:gd name="connsiteY65" fmla="*/ 134216 h 608274"/>
                <a:gd name="connsiteX66" fmla="*/ 104087 w 313668"/>
                <a:gd name="connsiteY66" fmla="*/ 67108 h 608274"/>
                <a:gd name="connsiteX67" fmla="*/ 171336 w 313668"/>
                <a:gd name="connsiteY67" fmla="*/ 0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13668" h="608274">
                  <a:moveTo>
                    <a:pt x="159127" y="411396"/>
                  </a:moveTo>
                  <a:lnTo>
                    <a:pt x="159127" y="577440"/>
                  </a:lnTo>
                  <a:cubicBezTo>
                    <a:pt x="159127" y="594468"/>
                    <a:pt x="145391" y="608274"/>
                    <a:pt x="128336" y="608274"/>
                  </a:cubicBezTo>
                  <a:cubicBezTo>
                    <a:pt x="111282" y="608274"/>
                    <a:pt x="97453" y="594468"/>
                    <a:pt x="97453" y="577440"/>
                  </a:cubicBezTo>
                  <a:lnTo>
                    <a:pt x="97453" y="458706"/>
                  </a:lnTo>
                  <a:close/>
                  <a:moveTo>
                    <a:pt x="128221" y="306395"/>
                  </a:moveTo>
                  <a:lnTo>
                    <a:pt x="168122" y="358410"/>
                  </a:lnTo>
                  <a:cubicBezTo>
                    <a:pt x="170794" y="361816"/>
                    <a:pt x="171900" y="366143"/>
                    <a:pt x="171347" y="370377"/>
                  </a:cubicBezTo>
                  <a:cubicBezTo>
                    <a:pt x="170794" y="374612"/>
                    <a:pt x="168583" y="378479"/>
                    <a:pt x="165173" y="381149"/>
                  </a:cubicBezTo>
                  <a:lnTo>
                    <a:pt x="71917" y="452588"/>
                  </a:lnTo>
                  <a:cubicBezTo>
                    <a:pt x="68968" y="454889"/>
                    <a:pt x="65467" y="455994"/>
                    <a:pt x="62057" y="455994"/>
                  </a:cubicBezTo>
                  <a:cubicBezTo>
                    <a:pt x="57173" y="455994"/>
                    <a:pt x="52289" y="453785"/>
                    <a:pt x="49156" y="449642"/>
                  </a:cubicBezTo>
                  <a:lnTo>
                    <a:pt x="3357" y="390079"/>
                  </a:lnTo>
                  <a:cubicBezTo>
                    <a:pt x="777" y="386672"/>
                    <a:pt x="-421" y="382345"/>
                    <a:pt x="132" y="378019"/>
                  </a:cubicBezTo>
                  <a:cubicBezTo>
                    <a:pt x="685" y="373784"/>
                    <a:pt x="2988" y="369917"/>
                    <a:pt x="6398" y="367339"/>
                  </a:cubicBezTo>
                  <a:lnTo>
                    <a:pt x="9162" y="365130"/>
                  </a:lnTo>
                  <a:cubicBezTo>
                    <a:pt x="11374" y="384279"/>
                    <a:pt x="24367" y="401402"/>
                    <a:pt x="43904" y="407754"/>
                  </a:cubicBezTo>
                  <a:cubicBezTo>
                    <a:pt x="49064" y="409411"/>
                    <a:pt x="54409" y="410240"/>
                    <a:pt x="59661" y="410240"/>
                  </a:cubicBezTo>
                  <a:cubicBezTo>
                    <a:pt x="81040" y="410240"/>
                    <a:pt x="100945" y="396615"/>
                    <a:pt x="107948" y="375165"/>
                  </a:cubicBezTo>
                  <a:lnTo>
                    <a:pt x="126009" y="319836"/>
                  </a:lnTo>
                  <a:cubicBezTo>
                    <a:pt x="127484" y="315325"/>
                    <a:pt x="128037" y="310906"/>
                    <a:pt x="128221" y="306395"/>
                  </a:cubicBezTo>
                  <a:close/>
                  <a:moveTo>
                    <a:pt x="163534" y="163741"/>
                  </a:moveTo>
                  <a:cubicBezTo>
                    <a:pt x="162059" y="163741"/>
                    <a:pt x="160861" y="164938"/>
                    <a:pt x="160861" y="166411"/>
                  </a:cubicBezTo>
                  <a:lnTo>
                    <a:pt x="160861" y="185098"/>
                  </a:lnTo>
                  <a:cubicBezTo>
                    <a:pt x="160861" y="186571"/>
                    <a:pt x="162059" y="187767"/>
                    <a:pt x="163534" y="187767"/>
                  </a:cubicBezTo>
                  <a:lnTo>
                    <a:pt x="179484" y="187767"/>
                  </a:lnTo>
                  <a:cubicBezTo>
                    <a:pt x="180959" y="187767"/>
                    <a:pt x="182157" y="186571"/>
                    <a:pt x="182157" y="185098"/>
                  </a:cubicBezTo>
                  <a:lnTo>
                    <a:pt x="182157" y="166411"/>
                  </a:lnTo>
                  <a:cubicBezTo>
                    <a:pt x="182157" y="164938"/>
                    <a:pt x="180959" y="163741"/>
                    <a:pt x="179484" y="163741"/>
                  </a:cubicBezTo>
                  <a:close/>
                  <a:moveTo>
                    <a:pt x="131358" y="155456"/>
                  </a:moveTo>
                  <a:lnTo>
                    <a:pt x="211383" y="155456"/>
                  </a:lnTo>
                  <a:cubicBezTo>
                    <a:pt x="233694" y="155456"/>
                    <a:pt x="253424" y="169725"/>
                    <a:pt x="260338" y="190989"/>
                  </a:cubicBezTo>
                  <a:lnTo>
                    <a:pt x="312151" y="350060"/>
                  </a:lnTo>
                  <a:cubicBezTo>
                    <a:pt x="317406" y="366078"/>
                    <a:pt x="308556" y="383292"/>
                    <a:pt x="292606" y="388447"/>
                  </a:cubicBezTo>
                  <a:cubicBezTo>
                    <a:pt x="289471" y="389460"/>
                    <a:pt x="286245" y="389920"/>
                    <a:pt x="283110" y="389920"/>
                  </a:cubicBezTo>
                  <a:cubicBezTo>
                    <a:pt x="270295" y="389920"/>
                    <a:pt x="258310" y="381819"/>
                    <a:pt x="254069" y="368931"/>
                  </a:cubicBezTo>
                  <a:lnTo>
                    <a:pt x="245310" y="341867"/>
                  </a:lnTo>
                  <a:lnTo>
                    <a:pt x="245310" y="383108"/>
                  </a:lnTo>
                  <a:lnTo>
                    <a:pt x="245310" y="577436"/>
                  </a:lnTo>
                  <a:cubicBezTo>
                    <a:pt x="245310" y="594466"/>
                    <a:pt x="231481" y="608274"/>
                    <a:pt x="214425" y="608274"/>
                  </a:cubicBezTo>
                  <a:cubicBezTo>
                    <a:pt x="197369" y="608274"/>
                    <a:pt x="183540" y="594466"/>
                    <a:pt x="183540" y="577436"/>
                  </a:cubicBezTo>
                  <a:lnTo>
                    <a:pt x="183540" y="391301"/>
                  </a:lnTo>
                  <a:cubicBezTo>
                    <a:pt x="187873" y="386146"/>
                    <a:pt x="190639" y="379886"/>
                    <a:pt x="191561" y="373074"/>
                  </a:cubicBezTo>
                  <a:cubicBezTo>
                    <a:pt x="192852" y="363316"/>
                    <a:pt x="190271" y="353742"/>
                    <a:pt x="184278" y="346102"/>
                  </a:cubicBezTo>
                  <a:lnTo>
                    <a:pt x="181789" y="342788"/>
                  </a:lnTo>
                  <a:lnTo>
                    <a:pt x="197646" y="323825"/>
                  </a:lnTo>
                  <a:cubicBezTo>
                    <a:pt x="200688" y="320142"/>
                    <a:pt x="201979" y="315355"/>
                    <a:pt x="201242" y="310661"/>
                  </a:cubicBezTo>
                  <a:lnTo>
                    <a:pt x="185015" y="216396"/>
                  </a:lnTo>
                  <a:lnTo>
                    <a:pt x="182526" y="201760"/>
                  </a:lnTo>
                  <a:cubicBezTo>
                    <a:pt x="182250" y="200471"/>
                    <a:pt x="181143" y="199550"/>
                    <a:pt x="179853" y="199550"/>
                  </a:cubicBezTo>
                  <a:lnTo>
                    <a:pt x="162797" y="199550"/>
                  </a:lnTo>
                  <a:cubicBezTo>
                    <a:pt x="161506" y="199550"/>
                    <a:pt x="160400" y="200471"/>
                    <a:pt x="160123" y="201760"/>
                  </a:cubicBezTo>
                  <a:lnTo>
                    <a:pt x="157634" y="216396"/>
                  </a:lnTo>
                  <a:lnTo>
                    <a:pt x="144266" y="293999"/>
                  </a:lnTo>
                  <a:lnTo>
                    <a:pt x="138550" y="286450"/>
                  </a:lnTo>
                  <a:cubicBezTo>
                    <a:pt x="133663" y="280191"/>
                    <a:pt x="127025" y="275864"/>
                    <a:pt x="119650" y="273747"/>
                  </a:cubicBezTo>
                  <a:lnTo>
                    <a:pt x="119189" y="275127"/>
                  </a:lnTo>
                  <a:lnTo>
                    <a:pt x="88580" y="368931"/>
                  </a:lnTo>
                  <a:cubicBezTo>
                    <a:pt x="83418" y="384949"/>
                    <a:pt x="66177" y="393694"/>
                    <a:pt x="50135" y="388447"/>
                  </a:cubicBezTo>
                  <a:cubicBezTo>
                    <a:pt x="34094" y="383200"/>
                    <a:pt x="25335" y="366078"/>
                    <a:pt x="30590" y="350060"/>
                  </a:cubicBezTo>
                  <a:lnTo>
                    <a:pt x="61107" y="256256"/>
                  </a:lnTo>
                  <a:lnTo>
                    <a:pt x="82403" y="190989"/>
                  </a:lnTo>
                  <a:cubicBezTo>
                    <a:pt x="89318" y="169725"/>
                    <a:pt x="108955" y="155456"/>
                    <a:pt x="131358" y="155456"/>
                  </a:cubicBezTo>
                  <a:close/>
                  <a:moveTo>
                    <a:pt x="171336" y="0"/>
                  </a:moveTo>
                  <a:cubicBezTo>
                    <a:pt x="208477" y="0"/>
                    <a:pt x="238585" y="30045"/>
                    <a:pt x="238585" y="67108"/>
                  </a:cubicBezTo>
                  <a:cubicBezTo>
                    <a:pt x="238585" y="104171"/>
                    <a:pt x="208477" y="134216"/>
                    <a:pt x="171336" y="134216"/>
                  </a:cubicBezTo>
                  <a:cubicBezTo>
                    <a:pt x="134195" y="134216"/>
                    <a:pt x="104087" y="104171"/>
                    <a:pt x="104087" y="67108"/>
                  </a:cubicBezTo>
                  <a:cubicBezTo>
                    <a:pt x="104087" y="30045"/>
                    <a:pt x="134195" y="0"/>
                    <a:pt x="1713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15714" y="2347046"/>
            <a:ext cx="768398" cy="768398"/>
            <a:chOff x="660194" y="3149686"/>
            <a:chExt cx="768398" cy="768398"/>
          </a:xfrm>
        </p:grpSpPr>
        <p:sp>
          <p:nvSpPr>
            <p:cNvPr id="26" name="椭圆 25"/>
            <p:cNvSpPr/>
            <p:nvPr/>
          </p:nvSpPr>
          <p:spPr bwMode="white">
            <a:xfrm>
              <a:off x="660194" y="3149686"/>
              <a:ext cx="768398" cy="76839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 cmpd="thickThin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+mn-lt"/>
              </a:endParaRPr>
            </a:p>
          </p:txBody>
        </p:sp>
        <p:sp>
          <p:nvSpPr>
            <p:cNvPr id="27" name="任意多边形: 形状 25"/>
            <p:cNvSpPr/>
            <p:nvPr/>
          </p:nvSpPr>
          <p:spPr bwMode="auto">
            <a:xfrm>
              <a:off x="834472" y="3289809"/>
              <a:ext cx="419841" cy="476018"/>
            </a:xfrm>
            <a:custGeom>
              <a:avLst/>
              <a:gdLst>
                <a:gd name="T0" fmla="*/ 2125 w 2288"/>
                <a:gd name="T1" fmla="*/ 924 h 2598"/>
                <a:gd name="T2" fmla="*/ 1863 w 2288"/>
                <a:gd name="T3" fmla="*/ 1258 h 2598"/>
                <a:gd name="T4" fmla="*/ 1848 w 2288"/>
                <a:gd name="T5" fmla="*/ 1586 h 2598"/>
                <a:gd name="T6" fmla="*/ 1899 w 2288"/>
                <a:gd name="T7" fmla="*/ 1716 h 2598"/>
                <a:gd name="T8" fmla="*/ 1211 w 2288"/>
                <a:gd name="T9" fmla="*/ 2079 h 2598"/>
                <a:gd name="T10" fmla="*/ 1176 w 2288"/>
                <a:gd name="T11" fmla="*/ 2038 h 2598"/>
                <a:gd name="T12" fmla="*/ 1200 w 2288"/>
                <a:gd name="T13" fmla="*/ 965 h 2598"/>
                <a:gd name="T14" fmla="*/ 1409 w 2288"/>
                <a:gd name="T15" fmla="*/ 1012 h 2598"/>
                <a:gd name="T16" fmla="*/ 1522 w 2288"/>
                <a:gd name="T17" fmla="*/ 978 h 2598"/>
                <a:gd name="T18" fmla="*/ 1526 w 2288"/>
                <a:gd name="T19" fmla="*/ 847 h 2598"/>
                <a:gd name="T20" fmla="*/ 1387 w 2288"/>
                <a:gd name="T21" fmla="*/ 828 h 2598"/>
                <a:gd name="T22" fmla="*/ 1193 w 2288"/>
                <a:gd name="T23" fmla="*/ 584 h 2598"/>
                <a:gd name="T24" fmla="*/ 1375 w 2288"/>
                <a:gd name="T25" fmla="*/ 124 h 2598"/>
                <a:gd name="T26" fmla="*/ 1109 w 2288"/>
                <a:gd name="T27" fmla="*/ 37 h 2598"/>
                <a:gd name="T28" fmla="*/ 1013 w 2288"/>
                <a:gd name="T29" fmla="*/ 570 h 2598"/>
                <a:gd name="T30" fmla="*/ 1056 w 2288"/>
                <a:gd name="T31" fmla="*/ 808 h 2598"/>
                <a:gd name="T32" fmla="*/ 891 w 2288"/>
                <a:gd name="T33" fmla="*/ 784 h 2598"/>
                <a:gd name="T34" fmla="*/ 748 w 2288"/>
                <a:gd name="T35" fmla="*/ 921 h 2598"/>
                <a:gd name="T36" fmla="*/ 899 w 2288"/>
                <a:gd name="T37" fmla="*/ 946 h 2598"/>
                <a:gd name="T38" fmla="*/ 1024 w 2288"/>
                <a:gd name="T39" fmla="*/ 1479 h 2598"/>
                <a:gd name="T40" fmla="*/ 1022 w 2288"/>
                <a:gd name="T41" fmla="*/ 2081 h 2598"/>
                <a:gd name="T42" fmla="*/ 434 w 2288"/>
                <a:gd name="T43" fmla="*/ 1569 h 2598"/>
                <a:gd name="T44" fmla="*/ 395 w 2288"/>
                <a:gd name="T45" fmla="*/ 1470 h 2598"/>
                <a:gd name="T46" fmla="*/ 88 w 2288"/>
                <a:gd name="T47" fmla="*/ 1148 h 2598"/>
                <a:gd name="T48" fmla="*/ 101 w 2288"/>
                <a:gd name="T49" fmla="*/ 1658 h 2598"/>
                <a:gd name="T50" fmla="*/ 906 w 2288"/>
                <a:gd name="T51" fmla="*/ 2228 h 2598"/>
                <a:gd name="T52" fmla="*/ 1177 w 2288"/>
                <a:gd name="T53" fmla="*/ 2500 h 2598"/>
                <a:gd name="T54" fmla="*/ 1223 w 2288"/>
                <a:gd name="T55" fmla="*/ 2405 h 2598"/>
                <a:gd name="T56" fmla="*/ 1273 w 2288"/>
                <a:gd name="T57" fmla="*/ 2328 h 2598"/>
                <a:gd name="T58" fmla="*/ 1280 w 2288"/>
                <a:gd name="T59" fmla="*/ 2234 h 2598"/>
                <a:gd name="T60" fmla="*/ 2094 w 2288"/>
                <a:gd name="T61" fmla="*/ 1624 h 2598"/>
                <a:gd name="T62" fmla="*/ 2274 w 2288"/>
                <a:gd name="T63" fmla="*/ 1517 h 2598"/>
                <a:gd name="T64" fmla="*/ 1065 w 2288"/>
                <a:gd name="T65" fmla="*/ 420 h 2598"/>
                <a:gd name="T66" fmla="*/ 1131 w 2288"/>
                <a:gd name="T67" fmla="*/ 148 h 2598"/>
                <a:gd name="T68" fmla="*/ 1165 w 2288"/>
                <a:gd name="T69" fmla="*/ 430 h 2598"/>
                <a:gd name="T70" fmla="*/ 1065 w 2288"/>
                <a:gd name="T71" fmla="*/ 420 h 2598"/>
                <a:gd name="T72" fmla="*/ 1040 w 2288"/>
                <a:gd name="T73" fmla="*/ 2287 h 2598"/>
                <a:gd name="T74" fmla="*/ 1032 w 2288"/>
                <a:gd name="T75" fmla="*/ 2241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88" h="2598">
                  <a:moveTo>
                    <a:pt x="2281" y="1465"/>
                  </a:moveTo>
                  <a:cubicBezTo>
                    <a:pt x="2220" y="1286"/>
                    <a:pt x="2159" y="1111"/>
                    <a:pt x="2125" y="924"/>
                  </a:cubicBezTo>
                  <a:cubicBezTo>
                    <a:pt x="2112" y="850"/>
                    <a:pt x="2015" y="868"/>
                    <a:pt x="1992" y="924"/>
                  </a:cubicBezTo>
                  <a:cubicBezTo>
                    <a:pt x="1948" y="1035"/>
                    <a:pt x="1904" y="1146"/>
                    <a:pt x="1863" y="1258"/>
                  </a:cubicBezTo>
                  <a:cubicBezTo>
                    <a:pt x="1840" y="1319"/>
                    <a:pt x="1790" y="1411"/>
                    <a:pt x="1809" y="1480"/>
                  </a:cubicBezTo>
                  <a:cubicBezTo>
                    <a:pt x="1783" y="1516"/>
                    <a:pt x="1783" y="1565"/>
                    <a:pt x="1848" y="1586"/>
                  </a:cubicBezTo>
                  <a:cubicBezTo>
                    <a:pt x="1878" y="1596"/>
                    <a:pt x="1908" y="1602"/>
                    <a:pt x="1938" y="1607"/>
                  </a:cubicBezTo>
                  <a:cubicBezTo>
                    <a:pt x="1927" y="1644"/>
                    <a:pt x="1916" y="1681"/>
                    <a:pt x="1899" y="1716"/>
                  </a:cubicBezTo>
                  <a:cubicBezTo>
                    <a:pt x="1861" y="1789"/>
                    <a:pt x="1799" y="1850"/>
                    <a:pt x="1734" y="1899"/>
                  </a:cubicBezTo>
                  <a:cubicBezTo>
                    <a:pt x="1586" y="2012"/>
                    <a:pt x="1393" y="2062"/>
                    <a:pt x="1211" y="2079"/>
                  </a:cubicBezTo>
                  <a:cubicBezTo>
                    <a:pt x="1201" y="2080"/>
                    <a:pt x="1190" y="2080"/>
                    <a:pt x="1180" y="2081"/>
                  </a:cubicBezTo>
                  <a:cubicBezTo>
                    <a:pt x="1178" y="2066"/>
                    <a:pt x="1177" y="2052"/>
                    <a:pt x="1176" y="2038"/>
                  </a:cubicBezTo>
                  <a:cubicBezTo>
                    <a:pt x="1167" y="1852"/>
                    <a:pt x="1173" y="1665"/>
                    <a:pt x="1178" y="1479"/>
                  </a:cubicBezTo>
                  <a:cubicBezTo>
                    <a:pt x="1183" y="1309"/>
                    <a:pt x="1195" y="1137"/>
                    <a:pt x="1200" y="965"/>
                  </a:cubicBezTo>
                  <a:cubicBezTo>
                    <a:pt x="1262" y="972"/>
                    <a:pt x="1326" y="981"/>
                    <a:pt x="1388" y="979"/>
                  </a:cubicBezTo>
                  <a:cubicBezTo>
                    <a:pt x="1391" y="992"/>
                    <a:pt x="1399" y="1003"/>
                    <a:pt x="1409" y="1012"/>
                  </a:cubicBezTo>
                  <a:cubicBezTo>
                    <a:pt x="1434" y="1041"/>
                    <a:pt x="1476" y="1041"/>
                    <a:pt x="1501" y="1012"/>
                  </a:cubicBezTo>
                  <a:cubicBezTo>
                    <a:pt x="1511" y="1003"/>
                    <a:pt x="1519" y="991"/>
                    <a:pt x="1522" y="978"/>
                  </a:cubicBezTo>
                  <a:cubicBezTo>
                    <a:pt x="1528" y="956"/>
                    <a:pt x="1526" y="931"/>
                    <a:pt x="1526" y="908"/>
                  </a:cubicBezTo>
                  <a:lnTo>
                    <a:pt x="1526" y="847"/>
                  </a:lnTo>
                  <a:cubicBezTo>
                    <a:pt x="1526" y="809"/>
                    <a:pt x="1493" y="776"/>
                    <a:pt x="1455" y="776"/>
                  </a:cubicBezTo>
                  <a:cubicBezTo>
                    <a:pt x="1423" y="776"/>
                    <a:pt x="1395" y="799"/>
                    <a:pt x="1387" y="828"/>
                  </a:cubicBezTo>
                  <a:cubicBezTo>
                    <a:pt x="1327" y="813"/>
                    <a:pt x="1264" y="812"/>
                    <a:pt x="1202" y="810"/>
                  </a:cubicBezTo>
                  <a:cubicBezTo>
                    <a:pt x="1202" y="735"/>
                    <a:pt x="1199" y="659"/>
                    <a:pt x="1193" y="584"/>
                  </a:cubicBezTo>
                  <a:cubicBezTo>
                    <a:pt x="1297" y="558"/>
                    <a:pt x="1391" y="480"/>
                    <a:pt x="1431" y="385"/>
                  </a:cubicBezTo>
                  <a:cubicBezTo>
                    <a:pt x="1470" y="292"/>
                    <a:pt x="1441" y="197"/>
                    <a:pt x="1375" y="124"/>
                  </a:cubicBezTo>
                  <a:cubicBezTo>
                    <a:pt x="1315" y="57"/>
                    <a:pt x="1196" y="0"/>
                    <a:pt x="1109" y="37"/>
                  </a:cubicBezTo>
                  <a:cubicBezTo>
                    <a:pt x="1109" y="37"/>
                    <a:pt x="1109" y="37"/>
                    <a:pt x="1109" y="37"/>
                  </a:cubicBezTo>
                  <a:cubicBezTo>
                    <a:pt x="988" y="48"/>
                    <a:pt x="885" y="127"/>
                    <a:pt x="860" y="255"/>
                  </a:cubicBezTo>
                  <a:cubicBezTo>
                    <a:pt x="837" y="376"/>
                    <a:pt x="900" y="516"/>
                    <a:pt x="1013" y="570"/>
                  </a:cubicBezTo>
                  <a:cubicBezTo>
                    <a:pt x="1033" y="580"/>
                    <a:pt x="1055" y="586"/>
                    <a:pt x="1077" y="590"/>
                  </a:cubicBezTo>
                  <a:cubicBezTo>
                    <a:pt x="1068" y="662"/>
                    <a:pt x="1062" y="735"/>
                    <a:pt x="1056" y="808"/>
                  </a:cubicBezTo>
                  <a:cubicBezTo>
                    <a:pt x="1001" y="808"/>
                    <a:pt x="947" y="810"/>
                    <a:pt x="892" y="813"/>
                  </a:cubicBezTo>
                  <a:cubicBezTo>
                    <a:pt x="892" y="803"/>
                    <a:pt x="891" y="793"/>
                    <a:pt x="891" y="784"/>
                  </a:cubicBezTo>
                  <a:cubicBezTo>
                    <a:pt x="896" y="691"/>
                    <a:pt x="748" y="690"/>
                    <a:pt x="747" y="784"/>
                  </a:cubicBezTo>
                  <a:cubicBezTo>
                    <a:pt x="747" y="829"/>
                    <a:pt x="742" y="876"/>
                    <a:pt x="748" y="921"/>
                  </a:cubicBezTo>
                  <a:cubicBezTo>
                    <a:pt x="756" y="983"/>
                    <a:pt x="811" y="1002"/>
                    <a:pt x="851" y="981"/>
                  </a:cubicBezTo>
                  <a:cubicBezTo>
                    <a:pt x="872" y="980"/>
                    <a:pt x="891" y="967"/>
                    <a:pt x="899" y="946"/>
                  </a:cubicBezTo>
                  <a:cubicBezTo>
                    <a:pt x="948" y="949"/>
                    <a:pt x="998" y="951"/>
                    <a:pt x="1047" y="954"/>
                  </a:cubicBezTo>
                  <a:cubicBezTo>
                    <a:pt x="1037" y="1129"/>
                    <a:pt x="1031" y="1305"/>
                    <a:pt x="1024" y="1479"/>
                  </a:cubicBezTo>
                  <a:cubicBezTo>
                    <a:pt x="1017" y="1665"/>
                    <a:pt x="1014" y="1851"/>
                    <a:pt x="1021" y="2038"/>
                  </a:cubicBezTo>
                  <a:cubicBezTo>
                    <a:pt x="1022" y="2051"/>
                    <a:pt x="1022" y="2066"/>
                    <a:pt x="1022" y="2081"/>
                  </a:cubicBezTo>
                  <a:cubicBezTo>
                    <a:pt x="722" y="2061"/>
                    <a:pt x="421" y="1927"/>
                    <a:pt x="289" y="1649"/>
                  </a:cubicBezTo>
                  <a:cubicBezTo>
                    <a:pt x="342" y="1639"/>
                    <a:pt x="422" y="1633"/>
                    <a:pt x="434" y="1569"/>
                  </a:cubicBezTo>
                  <a:cubicBezTo>
                    <a:pt x="439" y="1539"/>
                    <a:pt x="429" y="1506"/>
                    <a:pt x="402" y="1492"/>
                  </a:cubicBezTo>
                  <a:cubicBezTo>
                    <a:pt x="401" y="1485"/>
                    <a:pt x="399" y="1478"/>
                    <a:pt x="395" y="1470"/>
                  </a:cubicBezTo>
                  <a:cubicBezTo>
                    <a:pt x="338" y="1362"/>
                    <a:pt x="258" y="1263"/>
                    <a:pt x="215" y="1148"/>
                  </a:cubicBezTo>
                  <a:cubicBezTo>
                    <a:pt x="192" y="1085"/>
                    <a:pt x="111" y="1085"/>
                    <a:pt x="88" y="1148"/>
                  </a:cubicBezTo>
                  <a:cubicBezTo>
                    <a:pt x="29" y="1306"/>
                    <a:pt x="0" y="1457"/>
                    <a:pt x="39" y="1624"/>
                  </a:cubicBezTo>
                  <a:cubicBezTo>
                    <a:pt x="45" y="1653"/>
                    <a:pt x="75" y="1663"/>
                    <a:pt x="101" y="1658"/>
                  </a:cubicBezTo>
                  <a:cubicBezTo>
                    <a:pt x="125" y="1661"/>
                    <a:pt x="149" y="1661"/>
                    <a:pt x="172" y="1661"/>
                  </a:cubicBezTo>
                  <a:cubicBezTo>
                    <a:pt x="253" y="2008"/>
                    <a:pt x="572" y="2179"/>
                    <a:pt x="906" y="2228"/>
                  </a:cubicBezTo>
                  <a:cubicBezTo>
                    <a:pt x="931" y="2337"/>
                    <a:pt x="982" y="2443"/>
                    <a:pt x="1043" y="2536"/>
                  </a:cubicBezTo>
                  <a:cubicBezTo>
                    <a:pt x="1083" y="2598"/>
                    <a:pt x="1172" y="2572"/>
                    <a:pt x="1177" y="2500"/>
                  </a:cubicBezTo>
                  <a:cubicBezTo>
                    <a:pt x="1177" y="2509"/>
                    <a:pt x="1185" y="2477"/>
                    <a:pt x="1189" y="2468"/>
                  </a:cubicBezTo>
                  <a:cubicBezTo>
                    <a:pt x="1199" y="2446"/>
                    <a:pt x="1211" y="2426"/>
                    <a:pt x="1223" y="2405"/>
                  </a:cubicBezTo>
                  <a:cubicBezTo>
                    <a:pt x="1234" y="2386"/>
                    <a:pt x="1247" y="2368"/>
                    <a:pt x="1259" y="2349"/>
                  </a:cubicBezTo>
                  <a:cubicBezTo>
                    <a:pt x="1264" y="2342"/>
                    <a:pt x="1268" y="2335"/>
                    <a:pt x="1273" y="2328"/>
                  </a:cubicBezTo>
                  <a:cubicBezTo>
                    <a:pt x="1277" y="2322"/>
                    <a:pt x="1293" y="2305"/>
                    <a:pt x="1277" y="2322"/>
                  </a:cubicBezTo>
                  <a:cubicBezTo>
                    <a:pt x="1304" y="2294"/>
                    <a:pt x="1300" y="2258"/>
                    <a:pt x="1280" y="2234"/>
                  </a:cubicBezTo>
                  <a:cubicBezTo>
                    <a:pt x="1483" y="2210"/>
                    <a:pt x="1683" y="2139"/>
                    <a:pt x="1845" y="2015"/>
                  </a:cubicBezTo>
                  <a:cubicBezTo>
                    <a:pt x="1948" y="1936"/>
                    <a:pt x="2086" y="1773"/>
                    <a:pt x="2094" y="1624"/>
                  </a:cubicBezTo>
                  <a:cubicBezTo>
                    <a:pt x="2146" y="1628"/>
                    <a:pt x="2201" y="1630"/>
                    <a:pt x="2245" y="1609"/>
                  </a:cubicBezTo>
                  <a:cubicBezTo>
                    <a:pt x="2278" y="1594"/>
                    <a:pt x="2287" y="1550"/>
                    <a:pt x="2274" y="1517"/>
                  </a:cubicBezTo>
                  <a:cubicBezTo>
                    <a:pt x="2284" y="1503"/>
                    <a:pt x="2288" y="1485"/>
                    <a:pt x="2281" y="1465"/>
                  </a:cubicBezTo>
                  <a:close/>
                  <a:moveTo>
                    <a:pt x="1065" y="420"/>
                  </a:moveTo>
                  <a:cubicBezTo>
                    <a:pt x="1019" y="392"/>
                    <a:pt x="1002" y="323"/>
                    <a:pt x="1010" y="274"/>
                  </a:cubicBezTo>
                  <a:cubicBezTo>
                    <a:pt x="1021" y="207"/>
                    <a:pt x="1073" y="171"/>
                    <a:pt x="1131" y="148"/>
                  </a:cubicBezTo>
                  <a:cubicBezTo>
                    <a:pt x="1208" y="195"/>
                    <a:pt x="1340" y="234"/>
                    <a:pt x="1280" y="343"/>
                  </a:cubicBezTo>
                  <a:cubicBezTo>
                    <a:pt x="1258" y="383"/>
                    <a:pt x="1213" y="417"/>
                    <a:pt x="1165" y="430"/>
                  </a:cubicBezTo>
                  <a:cubicBezTo>
                    <a:pt x="1148" y="418"/>
                    <a:pt x="1121" y="420"/>
                    <a:pt x="1105" y="434"/>
                  </a:cubicBezTo>
                  <a:cubicBezTo>
                    <a:pt x="1091" y="432"/>
                    <a:pt x="1077" y="428"/>
                    <a:pt x="1065" y="420"/>
                  </a:cubicBezTo>
                  <a:close/>
                  <a:moveTo>
                    <a:pt x="1032" y="2241"/>
                  </a:moveTo>
                  <a:cubicBezTo>
                    <a:pt x="1034" y="2257"/>
                    <a:pt x="1037" y="2272"/>
                    <a:pt x="1040" y="2287"/>
                  </a:cubicBezTo>
                  <a:cubicBezTo>
                    <a:pt x="1029" y="2271"/>
                    <a:pt x="1019" y="2255"/>
                    <a:pt x="1010" y="2239"/>
                  </a:cubicBezTo>
                  <a:cubicBezTo>
                    <a:pt x="1017" y="2240"/>
                    <a:pt x="1025" y="2241"/>
                    <a:pt x="1032" y="22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+mn-lt"/>
              </a:endParaRPr>
            </a:p>
          </p:txBody>
        </p:sp>
      </p:grpSp>
      <p:sp>
        <p:nvSpPr>
          <p:cNvPr id="24" name="文本框 22"/>
          <p:cNvSpPr txBox="1"/>
          <p:nvPr/>
        </p:nvSpPr>
        <p:spPr>
          <a:xfrm>
            <a:off x="1428750" y="3144520"/>
            <a:ext cx="1983740" cy="454660"/>
          </a:xfrm>
          <a:prstGeom prst="rect">
            <a:avLst/>
          </a:prstGeom>
          <a:noFill/>
        </p:spPr>
        <p:txBody>
          <a:bodyPr wrap="none" lIns="144000" tIns="0" rIns="0" bIns="0" anchor="ctr" anchorCtr="0"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Ebrima" pitchFamily="2" charset="0"/>
                <a:ea typeface="Adobe 楷体 Std R" pitchFamily="18" charset="-122"/>
                <a:cs typeface="Ebrima" pitchFamily="2" charset="0"/>
                <a:sym typeface="+mn-lt"/>
              </a:rPr>
              <a:t>成绩</a:t>
            </a:r>
            <a:r>
              <a:rPr lang="en-US" altLang="zh-CN" b="1" dirty="0"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+mn-lt"/>
              </a:rPr>
              <a:t>查询自动化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60194" y="5136617"/>
            <a:ext cx="768398" cy="768398"/>
            <a:chOff x="660194" y="5136617"/>
            <a:chExt cx="768398" cy="768398"/>
          </a:xfrm>
        </p:grpSpPr>
        <p:sp>
          <p:nvSpPr>
            <p:cNvPr id="20" name="椭圆 19"/>
            <p:cNvSpPr/>
            <p:nvPr/>
          </p:nvSpPr>
          <p:spPr bwMode="white">
            <a:xfrm>
              <a:off x="660194" y="5136617"/>
              <a:ext cx="768398" cy="76839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 cmpd="thickThin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+mn-lt"/>
              </a:endParaRPr>
            </a:p>
          </p:txBody>
        </p:sp>
        <p:sp>
          <p:nvSpPr>
            <p:cNvPr id="21" name="任意多边形: 形状 39"/>
            <p:cNvSpPr/>
            <p:nvPr/>
          </p:nvSpPr>
          <p:spPr bwMode="auto">
            <a:xfrm>
              <a:off x="806383" y="5299490"/>
              <a:ext cx="476018" cy="430518"/>
            </a:xfrm>
            <a:custGeom>
              <a:avLst/>
              <a:gdLst>
                <a:gd name="connsiteX0" fmla="*/ 503202 w 607568"/>
                <a:gd name="connsiteY0" fmla="*/ 459310 h 549494"/>
                <a:gd name="connsiteX1" fmla="*/ 548364 w 607568"/>
                <a:gd name="connsiteY1" fmla="*/ 504402 h 549494"/>
                <a:gd name="connsiteX2" fmla="*/ 503202 w 607568"/>
                <a:gd name="connsiteY2" fmla="*/ 549494 h 549494"/>
                <a:gd name="connsiteX3" fmla="*/ 458040 w 607568"/>
                <a:gd name="connsiteY3" fmla="*/ 504402 h 549494"/>
                <a:gd name="connsiteX4" fmla="*/ 503202 w 607568"/>
                <a:gd name="connsiteY4" fmla="*/ 459310 h 549494"/>
                <a:gd name="connsiteX5" fmla="*/ 197795 w 607568"/>
                <a:gd name="connsiteY5" fmla="*/ 459310 h 549494"/>
                <a:gd name="connsiteX6" fmla="*/ 242957 w 607568"/>
                <a:gd name="connsiteY6" fmla="*/ 504402 h 549494"/>
                <a:gd name="connsiteX7" fmla="*/ 197795 w 607568"/>
                <a:gd name="connsiteY7" fmla="*/ 549494 h 549494"/>
                <a:gd name="connsiteX8" fmla="*/ 152633 w 607568"/>
                <a:gd name="connsiteY8" fmla="*/ 504402 h 549494"/>
                <a:gd name="connsiteX9" fmla="*/ 197795 w 607568"/>
                <a:gd name="connsiteY9" fmla="*/ 459310 h 549494"/>
                <a:gd name="connsiteX10" fmla="*/ 143318 w 607568"/>
                <a:gd name="connsiteY10" fmla="*/ 390791 h 549494"/>
                <a:gd name="connsiteX11" fmla="*/ 554573 w 607568"/>
                <a:gd name="connsiteY11" fmla="*/ 390791 h 549494"/>
                <a:gd name="connsiteX12" fmla="*/ 554573 w 607568"/>
                <a:gd name="connsiteY12" fmla="*/ 437435 h 549494"/>
                <a:gd name="connsiteX13" fmla="*/ 143318 w 607568"/>
                <a:gd name="connsiteY13" fmla="*/ 437435 h 549494"/>
                <a:gd name="connsiteX14" fmla="*/ 115304 w 607568"/>
                <a:gd name="connsiteY14" fmla="*/ 313028 h 549494"/>
                <a:gd name="connsiteX15" fmla="*/ 582659 w 607568"/>
                <a:gd name="connsiteY15" fmla="*/ 313028 h 549494"/>
                <a:gd name="connsiteX16" fmla="*/ 582659 w 607568"/>
                <a:gd name="connsiteY16" fmla="*/ 359672 h 549494"/>
                <a:gd name="connsiteX17" fmla="*/ 115304 w 607568"/>
                <a:gd name="connsiteY17" fmla="*/ 359672 h 549494"/>
                <a:gd name="connsiteX18" fmla="*/ 0 w 607568"/>
                <a:gd name="connsiteY18" fmla="*/ 169922 h 549494"/>
                <a:gd name="connsiteX19" fmla="*/ 78962 w 607568"/>
                <a:gd name="connsiteY19" fmla="*/ 169922 h 549494"/>
                <a:gd name="connsiteX20" fmla="*/ 108516 w 607568"/>
                <a:gd name="connsiteY20" fmla="*/ 235254 h 549494"/>
                <a:gd name="connsiteX21" fmla="*/ 607568 w 607568"/>
                <a:gd name="connsiteY21" fmla="*/ 235254 h 549494"/>
                <a:gd name="connsiteX22" fmla="*/ 607568 w 607568"/>
                <a:gd name="connsiteY22" fmla="*/ 281909 h 549494"/>
                <a:gd name="connsiteX23" fmla="*/ 78428 w 607568"/>
                <a:gd name="connsiteY23" fmla="*/ 281909 h 549494"/>
                <a:gd name="connsiteX24" fmla="*/ 48798 w 607568"/>
                <a:gd name="connsiteY24" fmla="*/ 216577 h 549494"/>
                <a:gd name="connsiteX25" fmla="*/ 0 w 607568"/>
                <a:gd name="connsiteY25" fmla="*/ 216577 h 549494"/>
                <a:gd name="connsiteX26" fmla="*/ 257720 w 607568"/>
                <a:gd name="connsiteY26" fmla="*/ 0 h 549494"/>
                <a:gd name="connsiteX27" fmla="*/ 254207 w 607568"/>
                <a:gd name="connsiteY27" fmla="*/ 30201 h 549494"/>
                <a:gd name="connsiteX28" fmla="*/ 407797 w 607568"/>
                <a:gd name="connsiteY28" fmla="*/ 197372 h 549494"/>
                <a:gd name="connsiteX29" fmla="*/ 241147 w 607568"/>
                <a:gd name="connsiteY29" fmla="*/ 144063 h 549494"/>
                <a:gd name="connsiteX30" fmla="*/ 237633 w 607568"/>
                <a:gd name="connsiteY30" fmla="*/ 174264 h 549494"/>
                <a:gd name="connsiteX31" fmla="*/ 115586 w 607568"/>
                <a:gd name="connsiteY31" fmla="*/ 71993 h 54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7568" h="549494">
                  <a:moveTo>
                    <a:pt x="503202" y="459310"/>
                  </a:moveTo>
                  <a:cubicBezTo>
                    <a:pt x="528144" y="459310"/>
                    <a:pt x="548364" y="479498"/>
                    <a:pt x="548364" y="504402"/>
                  </a:cubicBezTo>
                  <a:cubicBezTo>
                    <a:pt x="548364" y="529306"/>
                    <a:pt x="528144" y="549494"/>
                    <a:pt x="503202" y="549494"/>
                  </a:cubicBezTo>
                  <a:cubicBezTo>
                    <a:pt x="478260" y="549494"/>
                    <a:pt x="458040" y="529306"/>
                    <a:pt x="458040" y="504402"/>
                  </a:cubicBezTo>
                  <a:cubicBezTo>
                    <a:pt x="458040" y="479498"/>
                    <a:pt x="478260" y="459310"/>
                    <a:pt x="503202" y="459310"/>
                  </a:cubicBezTo>
                  <a:close/>
                  <a:moveTo>
                    <a:pt x="197795" y="459310"/>
                  </a:moveTo>
                  <a:cubicBezTo>
                    <a:pt x="222737" y="459310"/>
                    <a:pt x="242957" y="479498"/>
                    <a:pt x="242957" y="504402"/>
                  </a:cubicBezTo>
                  <a:cubicBezTo>
                    <a:pt x="242957" y="529306"/>
                    <a:pt x="222737" y="549494"/>
                    <a:pt x="197795" y="549494"/>
                  </a:cubicBezTo>
                  <a:cubicBezTo>
                    <a:pt x="172853" y="549494"/>
                    <a:pt x="152633" y="529306"/>
                    <a:pt x="152633" y="504402"/>
                  </a:cubicBezTo>
                  <a:cubicBezTo>
                    <a:pt x="152633" y="479498"/>
                    <a:pt x="172853" y="459310"/>
                    <a:pt x="197795" y="459310"/>
                  </a:cubicBezTo>
                  <a:close/>
                  <a:moveTo>
                    <a:pt x="143318" y="390791"/>
                  </a:moveTo>
                  <a:lnTo>
                    <a:pt x="554573" y="390791"/>
                  </a:lnTo>
                  <a:lnTo>
                    <a:pt x="554573" y="437435"/>
                  </a:lnTo>
                  <a:lnTo>
                    <a:pt x="143318" y="437435"/>
                  </a:lnTo>
                  <a:close/>
                  <a:moveTo>
                    <a:pt x="115304" y="313028"/>
                  </a:moveTo>
                  <a:lnTo>
                    <a:pt x="582659" y="313028"/>
                  </a:lnTo>
                  <a:lnTo>
                    <a:pt x="582659" y="359672"/>
                  </a:lnTo>
                  <a:lnTo>
                    <a:pt x="115304" y="359672"/>
                  </a:lnTo>
                  <a:close/>
                  <a:moveTo>
                    <a:pt x="0" y="169922"/>
                  </a:moveTo>
                  <a:lnTo>
                    <a:pt x="78962" y="169922"/>
                  </a:lnTo>
                  <a:lnTo>
                    <a:pt x="108516" y="235254"/>
                  </a:lnTo>
                  <a:lnTo>
                    <a:pt x="607568" y="235254"/>
                  </a:lnTo>
                  <a:lnTo>
                    <a:pt x="607568" y="281909"/>
                  </a:lnTo>
                  <a:lnTo>
                    <a:pt x="78428" y="281909"/>
                  </a:lnTo>
                  <a:lnTo>
                    <a:pt x="48798" y="216577"/>
                  </a:lnTo>
                  <a:lnTo>
                    <a:pt x="0" y="216577"/>
                  </a:lnTo>
                  <a:close/>
                  <a:moveTo>
                    <a:pt x="257720" y="0"/>
                  </a:moveTo>
                  <a:lnTo>
                    <a:pt x="254207" y="30201"/>
                  </a:lnTo>
                  <a:cubicBezTo>
                    <a:pt x="405964" y="47665"/>
                    <a:pt x="407797" y="197372"/>
                    <a:pt x="407797" y="197372"/>
                  </a:cubicBezTo>
                  <a:cubicBezTo>
                    <a:pt x="407797" y="197372"/>
                    <a:pt x="364340" y="158248"/>
                    <a:pt x="241147" y="144063"/>
                  </a:cubicBezTo>
                  <a:lnTo>
                    <a:pt x="237633" y="174264"/>
                  </a:lnTo>
                  <a:lnTo>
                    <a:pt x="115586" y="719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+mn-lt"/>
              </a:endParaRPr>
            </a:p>
          </p:txBody>
        </p:sp>
      </p:grpSp>
      <p:sp>
        <p:nvSpPr>
          <p:cNvPr id="18" name="文本框 36"/>
          <p:cNvSpPr txBox="1"/>
          <p:nvPr/>
        </p:nvSpPr>
        <p:spPr>
          <a:xfrm>
            <a:off x="1428590" y="5136617"/>
            <a:ext cx="2081166" cy="449700"/>
          </a:xfrm>
          <a:prstGeom prst="rect">
            <a:avLst/>
          </a:prstGeom>
          <a:noFill/>
        </p:spPr>
        <p:txBody>
          <a:bodyPr wrap="none" lIns="144000" tIns="0" rIns="0" bIns="0" anchor="ctr" anchorCtr="0"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Ebrima" pitchFamily="2" charset="0"/>
                <a:ea typeface="Adobe 楷体 Std R" pitchFamily="18" charset="-122"/>
                <a:cs typeface="Ebrima" pitchFamily="2" charset="0"/>
                <a:sym typeface="+mn-lt"/>
              </a:rPr>
              <a:t>数据</a:t>
            </a:r>
            <a:r>
              <a:rPr lang="en-US" altLang="zh-CN" b="1" dirty="0"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+mn-lt"/>
              </a:rPr>
              <a:t>分析个性化</a:t>
            </a:r>
          </a:p>
        </p:txBody>
      </p:sp>
      <p:sp>
        <p:nvSpPr>
          <p:cNvPr id="45" name="文本框 15"/>
          <p:cNvSpPr txBox="1"/>
          <p:nvPr/>
        </p:nvSpPr>
        <p:spPr>
          <a:xfrm>
            <a:off x="6299835" y="1134745"/>
            <a:ext cx="1940560" cy="454660"/>
          </a:xfrm>
          <a:prstGeom prst="rect">
            <a:avLst/>
          </a:prstGeom>
          <a:noFill/>
        </p:spPr>
        <p:txBody>
          <a:bodyPr wrap="none" lIns="144000" tIns="0" rIns="0" bIns="0" anchor="ctr" anchorCtr="0">
            <a:norm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Ebrima" pitchFamily="2" charset="0"/>
                <a:ea typeface="Adobe 楷体 Std R" pitchFamily="18" charset="-122"/>
                <a:cs typeface="Ebrima" pitchFamily="2" charset="0"/>
                <a:sym typeface="+mn-lt"/>
              </a:rPr>
              <a:t>数据可视化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240395" y="1042035"/>
            <a:ext cx="257937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brima" pitchFamily="2" charset="0"/>
                <a:ea typeface="Adobe 楷体 Std R" pitchFamily="18" charset="-122"/>
                <a:cs typeface="Ebrima" pitchFamily="2" charset="0"/>
                <a:sym typeface="+mn-lt"/>
              </a:rPr>
              <a:t>我们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brima" pitchFamily="2" charset="0"/>
                <a:ea typeface="Ebrima" pitchFamily="2" charset="0"/>
                <a:cs typeface="Ebrima" pitchFamily="2" charset="0"/>
                <a:sym typeface="+mn-lt"/>
              </a:rPr>
              <a:t>采用了柱状图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brima" pitchFamily="2" charset="0"/>
                <a:ea typeface="Adobe 楷体 Std R" pitchFamily="18" charset="-122"/>
                <a:cs typeface="Ebrima" pitchFamily="2" charset="0"/>
                <a:sym typeface="+mn-lt"/>
              </a:rPr>
              <a:t>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brima" pitchFamily="2" charset="0"/>
                <a:ea typeface="Ebrima" pitchFamily="2" charset="0"/>
                <a:cs typeface="Ebrima" pitchFamily="2" charset="0"/>
                <a:sym typeface="+mn-lt"/>
              </a:rPr>
              <a:t>折线图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brima" pitchFamily="2" charset="0"/>
                <a:ea typeface="Adobe 楷体 Std R" pitchFamily="18" charset="-122"/>
                <a:cs typeface="Ebrima" pitchFamily="2" charset="0"/>
                <a:sym typeface="+mn-lt"/>
              </a:rPr>
              <a:t>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brima" pitchFamily="2" charset="0"/>
                <a:ea typeface="Ebrima" pitchFamily="2" charset="0"/>
                <a:cs typeface="Ebrima" pitchFamily="2" charset="0"/>
                <a:sym typeface="+mn-lt"/>
              </a:rPr>
              <a:t>六维雷达图来展现数据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brima" pitchFamily="2" charset="0"/>
                <a:ea typeface="Adobe 楷体 Std R" pitchFamily="18" charset="-122"/>
                <a:cs typeface="Ebrima" pitchFamily="2" charset="0"/>
                <a:sym typeface="+mn-lt"/>
              </a:rPr>
              <a:t>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brima" pitchFamily="2" charset="0"/>
                <a:ea typeface="Ebrima" pitchFamily="2" charset="0"/>
                <a:cs typeface="Ebrima" pitchFamily="2" charset="0"/>
                <a:sym typeface="+mn-lt"/>
              </a:rPr>
              <a:t>变化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482729" y="3546804"/>
            <a:ext cx="2917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brima" pitchFamily="2" charset="0"/>
                <a:ea typeface="Adobe 楷体 Std R" pitchFamily="18" charset="-122"/>
                <a:cs typeface="Ebrima" pitchFamily="2" charset="0"/>
                <a:sym typeface="+mn-lt"/>
              </a:rPr>
              <a:t>只需将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brima" pitchFamily="2" charset="0"/>
                <a:ea typeface="Ebrima" pitchFamily="2" charset="0"/>
                <a:cs typeface="Ebrima" pitchFamily="2" charset="0"/>
                <a:sym typeface="+mn-lt"/>
              </a:rPr>
              <a:t>三次考试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brima" pitchFamily="2" charset="0"/>
                <a:ea typeface="Adobe 楷体 Std R" pitchFamily="18" charset="-122"/>
                <a:cs typeface="Ebrima" pitchFamily="2" charset="0"/>
                <a:sym typeface="+mn-lt"/>
              </a:rPr>
              <a:t>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brima" pitchFamily="2" charset="0"/>
                <a:ea typeface="Ebrima" pitchFamily="2" charset="0"/>
                <a:cs typeface="Ebrima" pitchFamily="2" charset="0"/>
                <a:sym typeface="+mn-lt"/>
              </a:rPr>
              <a:t>成绩数据分别放入制定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brima" pitchFamily="2" charset="0"/>
                <a:ea typeface="Adobe 楷体 Std R" pitchFamily="18" charset="-122"/>
                <a:cs typeface="Ebrima" pitchFamily="2" charset="0"/>
                <a:sym typeface="+mn-lt"/>
              </a:rPr>
              <a:t>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brima" pitchFamily="2" charset="0"/>
                <a:ea typeface="Ebrima" pitchFamily="2" charset="0"/>
                <a:cs typeface="Ebrima" pitchFamily="2" charset="0"/>
                <a:sym typeface="+mn-lt"/>
              </a:rPr>
              <a:t>文件夹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brima" pitchFamily="2" charset="0"/>
                <a:ea typeface="Adobe 楷体 Std R" pitchFamily="18" charset="-122"/>
                <a:cs typeface="Ebrima" pitchFamily="2" charset="0"/>
                <a:sym typeface="+mn-lt"/>
              </a:rPr>
              <a:t>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brima" pitchFamily="2" charset="0"/>
                <a:ea typeface="Ebrima" pitchFamily="2" charset="0"/>
                <a:cs typeface="Ebrima" pitchFamily="2" charset="0"/>
                <a:sym typeface="+mn-lt"/>
              </a:rPr>
              <a:t>再输入需要查询学生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brima" pitchFamily="2" charset="0"/>
                <a:ea typeface="Adobe 楷体 Std R" pitchFamily="18" charset="-122"/>
                <a:cs typeface="Ebrima" pitchFamily="2" charset="0"/>
                <a:sym typeface="+mn-lt"/>
              </a:rPr>
              <a:t>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brima" pitchFamily="2" charset="0"/>
                <a:ea typeface="Ebrima" pitchFamily="2" charset="0"/>
                <a:cs typeface="Ebrima" pitchFamily="2" charset="0"/>
                <a:sym typeface="+mn-lt"/>
              </a:rPr>
              <a:t>姓名即可输出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482729" y="5493012"/>
            <a:ext cx="46266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brima" pitchFamily="2" charset="0"/>
                <a:ea typeface="Adobe 楷体 Std R" pitchFamily="18" charset="-122"/>
                <a:cs typeface="Ebrima" pitchFamily="2" charset="0"/>
                <a:sym typeface="+mn-lt"/>
              </a:rPr>
              <a:t>可在源代码处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brima" pitchFamily="2" charset="0"/>
                <a:ea typeface="Ebrima" pitchFamily="2" charset="0"/>
                <a:cs typeface="Ebrima" pitchFamily="2" charset="0"/>
                <a:sym typeface="+mn-lt"/>
              </a:rPr>
              <a:t>需改指定内容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brima" pitchFamily="2" charset="0"/>
                <a:ea typeface="Adobe 楷体 Std R" pitchFamily="18" charset="-122"/>
                <a:cs typeface="Ebrima" pitchFamily="2" charset="0"/>
                <a:sym typeface="+mn-lt"/>
              </a:rPr>
              <a:t>与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brima" pitchFamily="2" charset="0"/>
                <a:ea typeface="Ebrima" pitchFamily="2" charset="0"/>
                <a:cs typeface="Ebrima" pitchFamily="2" charset="0"/>
                <a:sym typeface="+mn-lt"/>
              </a:rPr>
              <a:t>要求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500">
        <p14:shred/>
      </p:transition>
    </mc:Choice>
    <mc:Fallback xmlns="">
      <p:transition spd="slow" advClick="0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/>
      <p:bldP spid="18" grpId="0"/>
      <p:bldP spid="45" grpId="0"/>
      <p:bldP spid="46" grpId="0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31539" y="1142116"/>
            <a:ext cx="4634104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不足之处</a:t>
            </a:r>
          </a:p>
        </p:txBody>
      </p:sp>
      <p:sp>
        <p:nvSpPr>
          <p:cNvPr id="37" name="文本框 15"/>
          <p:cNvSpPr txBox="1"/>
          <p:nvPr/>
        </p:nvSpPr>
        <p:spPr>
          <a:xfrm>
            <a:off x="580624" y="1782643"/>
            <a:ext cx="2081166" cy="449700"/>
          </a:xfrm>
          <a:prstGeom prst="rect">
            <a:avLst/>
          </a:prstGeom>
          <a:noFill/>
        </p:spPr>
        <p:txBody>
          <a:bodyPr wrap="none" lIns="144000" tIns="0" rIns="0" bIns="0" anchor="ctr" anchorCtr="0">
            <a:no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整体性</a:t>
            </a:r>
            <a:r>
              <a:rPr lang="en-US" altLang="zh-CN" sz="24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欠佳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67970" y="2437130"/>
            <a:ext cx="363474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该程序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制作模块化程度不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高。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应该采用自定义函数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制作方式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各部分程序制成一个个函数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再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逐一调用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可以有效降低因为前面一段程序出错而导致全盘修改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几率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。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因此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应该提高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对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程序整体性原则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分析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978910" y="2661973"/>
            <a:ext cx="4234678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评价阶段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还是未能实现较好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区分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应该实现多级分析以加强成绩分析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精准度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。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51181" y="406400"/>
            <a:ext cx="5636258" cy="675501"/>
            <a:chOff x="551181" y="406400"/>
            <a:chExt cx="5636258" cy="675501"/>
          </a:xfrm>
        </p:grpSpPr>
        <p:sp>
          <p:nvSpPr>
            <p:cNvPr id="41" name="矩形 40"/>
            <p:cNvSpPr/>
            <p:nvPr/>
          </p:nvSpPr>
          <p:spPr>
            <a:xfrm>
              <a:off x="551181" y="406400"/>
              <a:ext cx="58420" cy="584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80390" y="406400"/>
              <a:ext cx="5607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600" dirty="0">
                  <a:solidFill>
                    <a:schemeClr val="bg1"/>
                  </a:solidFill>
                  <a:cs typeface="+mn-ea"/>
                  <a:sym typeface="+mn-lt"/>
                </a:rPr>
                <a:t>RESEARCH PRODUCTION</a:t>
              </a:r>
              <a:endParaRPr lang="zh-CN" altLang="en-US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80391" y="716141"/>
              <a:ext cx="4337049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ea typeface="宋体" charset="-122"/>
                  <a:cs typeface="+mn-ea"/>
                  <a:sym typeface="+mn-lt"/>
                </a:rPr>
                <a:t>分析</a:t>
              </a:r>
              <a:r>
                <a:rPr lang="en-US" altLang="zh-CN" dirty="0">
                  <a:solidFill>
                    <a:schemeClr val="bg1"/>
                  </a:solidFill>
                  <a:ea typeface="宋体" charset="-122"/>
                  <a:cs typeface="+mn-ea"/>
                  <a:sym typeface="+mn-lt"/>
                </a:rPr>
                <a:t>反思</a:t>
              </a:r>
            </a:p>
          </p:txBody>
        </p:sp>
      </p:grpSp>
      <p:sp>
        <p:nvSpPr>
          <p:cNvPr id="3" name="文本框 15"/>
          <p:cNvSpPr txBox="1"/>
          <p:nvPr/>
        </p:nvSpPr>
        <p:spPr>
          <a:xfrm>
            <a:off x="4815205" y="1782445"/>
            <a:ext cx="2301875" cy="450215"/>
          </a:xfrm>
          <a:prstGeom prst="rect">
            <a:avLst/>
          </a:prstGeom>
          <a:noFill/>
        </p:spPr>
        <p:txBody>
          <a:bodyPr wrap="none" lIns="144000" tIns="0" rIns="0" bIns="0" anchor="ctr" anchorCtr="0">
            <a:norm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评价方面</a:t>
            </a:r>
            <a:r>
              <a:rPr lang="en-US" altLang="zh-CN" sz="2400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有所欠缺</a:t>
            </a:r>
          </a:p>
        </p:txBody>
      </p:sp>
      <p:sp>
        <p:nvSpPr>
          <p:cNvPr id="4" name="文本框 15"/>
          <p:cNvSpPr txBox="1"/>
          <p:nvPr/>
        </p:nvSpPr>
        <p:spPr>
          <a:xfrm>
            <a:off x="8973820" y="1782445"/>
            <a:ext cx="2056130" cy="382905"/>
          </a:xfrm>
          <a:prstGeom prst="rect">
            <a:avLst/>
          </a:prstGeom>
          <a:noFill/>
        </p:spPr>
        <p:txBody>
          <a:bodyPr wrap="none" lIns="144000" tIns="0" rIns="0" bIns="0" anchor="ctr" anchorCtr="0">
            <a:no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部分</a:t>
            </a:r>
            <a:r>
              <a:rPr lang="en-US" altLang="zh-CN" sz="2400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步骤复杂化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13725" y="2557780"/>
            <a:ext cx="3709035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应该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秉持“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少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即是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“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设计原则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未能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部分程序做的精简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这导致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程序制作过程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相对拖沓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  <a:cs typeface="+mn-ea"/>
                <a:sym typeface="+mn-lt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500">
        <p14:shred/>
      </p:transition>
    </mc:Choice>
    <mc:Fallback xmlns="">
      <p:transition spd="slow" advClick="0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图片 68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2908569" y="719091"/>
            <a:ext cx="6215063" cy="1455938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flipV="1">
            <a:off x="2988468" y="4256843"/>
            <a:ext cx="6215063" cy="1455938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3632826" y="1526959"/>
            <a:ext cx="467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600" dirty="0">
                <a:solidFill>
                  <a:schemeClr val="bg1"/>
                </a:solidFill>
                <a:cs typeface="+mn-ea"/>
                <a:sym typeface="+mn-lt"/>
              </a:rPr>
              <a:t>ARTIFICIAL INTELLIGENCE</a:t>
            </a:r>
            <a:endParaRPr lang="zh-CN" altLang="en-US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1327906" y="401837"/>
            <a:ext cx="204186" cy="204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1327906" y="744243"/>
            <a:ext cx="204186" cy="204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0986920" y="401837"/>
            <a:ext cx="204186" cy="204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文本框 74"/>
          <p:cNvSpPr txBox="1"/>
          <p:nvPr/>
        </p:nvSpPr>
        <p:spPr>
          <a:xfrm rot="5400000">
            <a:off x="10288698" y="1290783"/>
            <a:ext cx="16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600" dirty="0">
                <a:solidFill>
                  <a:schemeClr val="bg1"/>
                </a:solidFill>
                <a:cs typeface="+mn-ea"/>
                <a:sym typeface="+mn-lt"/>
              </a:rPr>
              <a:t>DIGITAL</a:t>
            </a:r>
            <a:endParaRPr lang="zh-CN" altLang="en-US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102946" y="412350"/>
            <a:ext cx="204186" cy="2041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102946" y="754756"/>
            <a:ext cx="204186" cy="2041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100263" y="1087483"/>
            <a:ext cx="204186" cy="2041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80455" y="5845394"/>
            <a:ext cx="204186" cy="2041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097580" y="21578"/>
            <a:ext cx="204186" cy="2041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0598355" y="6440352"/>
            <a:ext cx="204186" cy="2041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0598355" y="6782758"/>
            <a:ext cx="204186" cy="2041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0595672" y="5032041"/>
            <a:ext cx="204186" cy="2041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595672" y="5374447"/>
            <a:ext cx="204186" cy="2041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592989" y="5707174"/>
            <a:ext cx="204186" cy="2041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592989" y="6049580"/>
            <a:ext cx="204186" cy="2041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061759" y="1447060"/>
            <a:ext cx="722531" cy="70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矩形 87"/>
          <p:cNvSpPr/>
          <p:nvPr/>
        </p:nvSpPr>
        <p:spPr>
          <a:xfrm rot="16200000">
            <a:off x="9289116" y="6088922"/>
            <a:ext cx="1499757" cy="70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1378514" y="5120506"/>
            <a:ext cx="231441" cy="2314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394730" y="4899221"/>
            <a:ext cx="410170" cy="4101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165870" y="4922606"/>
            <a:ext cx="1653905" cy="70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408874" y="4922606"/>
            <a:ext cx="1653905" cy="70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6" name="等腰三角形 95"/>
          <p:cNvSpPr/>
          <p:nvPr/>
        </p:nvSpPr>
        <p:spPr>
          <a:xfrm>
            <a:off x="5954184" y="4754731"/>
            <a:ext cx="389469" cy="335749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等腰三角形 96"/>
          <p:cNvSpPr/>
          <p:nvPr/>
        </p:nvSpPr>
        <p:spPr>
          <a:xfrm>
            <a:off x="6017420" y="4829158"/>
            <a:ext cx="262996" cy="2267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6460" y="1932882"/>
            <a:ext cx="7879080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 prstMaterial="plastic">
              <a:bevelT w="38100" h="38100"/>
            </a:sp3d>
          </a:bodyPr>
          <a:lstStyle/>
          <a:p>
            <a:r>
              <a:rPr lang="zh-CN" altLang="en-US" sz="15000" dirty="0">
                <a:gradFill flip="none" rotWithShape="1">
                  <a:gsLst>
                    <a:gs pos="0">
                      <a:srgbClr val="FFFFFF"/>
                    </a:gs>
                    <a:gs pos="54100">
                      <a:srgbClr val="CFCFCF"/>
                    </a:gs>
                    <a:gs pos="100000">
                      <a:srgbClr val="FDFDFD"/>
                    </a:gs>
                  </a:gsLst>
                  <a:lin ang="0" scaled="1"/>
                  <a:tileRect/>
                </a:gradFill>
                <a:latin typeface="印品粗朗体" pitchFamily="2" charset="-122"/>
                <a:ea typeface="印品粗朗体" pitchFamily="2" charset="-122"/>
                <a:cs typeface="+mn-ea"/>
                <a:sym typeface="+mn-lt"/>
              </a:rPr>
              <a:t>感谢观看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500">
        <p14:shred/>
      </p:transition>
    </mc:Choice>
    <mc:Fallback xmlns="">
      <p:transition spd="slow" advClick="0" advTm="3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69100" y="3598545"/>
            <a:ext cx="901065" cy="784225"/>
            <a:chOff x="7632700" y="3586480"/>
            <a:chExt cx="802640" cy="802640"/>
          </a:xfrm>
        </p:grpSpPr>
        <p:sp>
          <p:nvSpPr>
            <p:cNvPr id="11" name="椭圆 10"/>
            <p:cNvSpPr/>
            <p:nvPr/>
          </p:nvSpPr>
          <p:spPr>
            <a:xfrm>
              <a:off x="7632700" y="3586480"/>
              <a:ext cx="802640" cy="8026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light-bulb-on_9236"/>
            <p:cNvSpPr>
              <a:spLocks noChangeAspect="1"/>
            </p:cNvSpPr>
            <p:nvPr/>
          </p:nvSpPr>
          <p:spPr bwMode="auto">
            <a:xfrm>
              <a:off x="7832483" y="3757044"/>
              <a:ext cx="403074" cy="457967"/>
            </a:xfrm>
            <a:custGeom>
              <a:avLst/>
              <a:gdLst>
                <a:gd name="connsiteX0" fmla="*/ 112848 w 296210"/>
                <a:gd name="connsiteY0" fmla="*/ 312737 h 336550"/>
                <a:gd name="connsiteX1" fmla="*/ 183364 w 296210"/>
                <a:gd name="connsiteY1" fmla="*/ 312737 h 336550"/>
                <a:gd name="connsiteX2" fmla="*/ 187281 w 296210"/>
                <a:gd name="connsiteY2" fmla="*/ 314060 h 336550"/>
                <a:gd name="connsiteX3" fmla="*/ 188587 w 296210"/>
                <a:gd name="connsiteY3" fmla="*/ 318029 h 336550"/>
                <a:gd name="connsiteX4" fmla="*/ 188587 w 296210"/>
                <a:gd name="connsiteY4" fmla="*/ 331258 h 336550"/>
                <a:gd name="connsiteX5" fmla="*/ 187281 w 296210"/>
                <a:gd name="connsiteY5" fmla="*/ 335227 h 336550"/>
                <a:gd name="connsiteX6" fmla="*/ 183364 w 296210"/>
                <a:gd name="connsiteY6" fmla="*/ 336550 h 336550"/>
                <a:gd name="connsiteX7" fmla="*/ 112848 w 296210"/>
                <a:gd name="connsiteY7" fmla="*/ 336550 h 336550"/>
                <a:gd name="connsiteX8" fmla="*/ 107624 w 296210"/>
                <a:gd name="connsiteY8" fmla="*/ 331258 h 336550"/>
                <a:gd name="connsiteX9" fmla="*/ 107624 w 296210"/>
                <a:gd name="connsiteY9" fmla="*/ 318029 h 336550"/>
                <a:gd name="connsiteX10" fmla="*/ 108930 w 296210"/>
                <a:gd name="connsiteY10" fmla="*/ 314060 h 336550"/>
                <a:gd name="connsiteX11" fmla="*/ 112848 w 296210"/>
                <a:gd name="connsiteY11" fmla="*/ 312737 h 336550"/>
                <a:gd name="connsiteX12" fmla="*/ 112848 w 296210"/>
                <a:gd name="connsiteY12" fmla="*/ 277812 h 336550"/>
                <a:gd name="connsiteX13" fmla="*/ 183364 w 296210"/>
                <a:gd name="connsiteY13" fmla="*/ 277812 h 336550"/>
                <a:gd name="connsiteX14" fmla="*/ 187281 w 296210"/>
                <a:gd name="connsiteY14" fmla="*/ 280282 h 336550"/>
                <a:gd name="connsiteX15" fmla="*/ 188587 w 296210"/>
                <a:gd name="connsiteY15" fmla="*/ 283986 h 336550"/>
                <a:gd name="connsiteX16" fmla="*/ 188587 w 296210"/>
                <a:gd name="connsiteY16" fmla="*/ 295098 h 336550"/>
                <a:gd name="connsiteX17" fmla="*/ 187281 w 296210"/>
                <a:gd name="connsiteY17" fmla="*/ 298802 h 336550"/>
                <a:gd name="connsiteX18" fmla="*/ 183364 w 296210"/>
                <a:gd name="connsiteY18" fmla="*/ 300037 h 336550"/>
                <a:gd name="connsiteX19" fmla="*/ 112848 w 296210"/>
                <a:gd name="connsiteY19" fmla="*/ 300037 h 336550"/>
                <a:gd name="connsiteX20" fmla="*/ 108930 w 296210"/>
                <a:gd name="connsiteY20" fmla="*/ 298802 h 336550"/>
                <a:gd name="connsiteX21" fmla="*/ 107624 w 296210"/>
                <a:gd name="connsiteY21" fmla="*/ 295098 h 336550"/>
                <a:gd name="connsiteX22" fmla="*/ 107624 w 296210"/>
                <a:gd name="connsiteY22" fmla="*/ 283986 h 336550"/>
                <a:gd name="connsiteX23" fmla="*/ 112848 w 296210"/>
                <a:gd name="connsiteY23" fmla="*/ 277812 h 336550"/>
                <a:gd name="connsiteX24" fmla="*/ 255726 w 296210"/>
                <a:gd name="connsiteY24" fmla="*/ 165100 h 336550"/>
                <a:gd name="connsiteX25" fmla="*/ 286005 w 296210"/>
                <a:gd name="connsiteY25" fmla="*/ 170447 h 336550"/>
                <a:gd name="connsiteX26" fmla="*/ 293903 w 296210"/>
                <a:gd name="connsiteY26" fmla="*/ 174458 h 336550"/>
                <a:gd name="connsiteX27" fmla="*/ 295220 w 296210"/>
                <a:gd name="connsiteY27" fmla="*/ 182479 h 336550"/>
                <a:gd name="connsiteX28" fmla="*/ 291270 w 296210"/>
                <a:gd name="connsiteY28" fmla="*/ 189163 h 336550"/>
                <a:gd name="connsiteX29" fmla="*/ 283372 w 296210"/>
                <a:gd name="connsiteY29" fmla="*/ 190500 h 336550"/>
                <a:gd name="connsiteX30" fmla="*/ 253093 w 296210"/>
                <a:gd name="connsiteY30" fmla="*/ 185153 h 336550"/>
                <a:gd name="connsiteX31" fmla="*/ 245194 w 296210"/>
                <a:gd name="connsiteY31" fmla="*/ 181142 h 336550"/>
                <a:gd name="connsiteX32" fmla="*/ 242561 w 296210"/>
                <a:gd name="connsiteY32" fmla="*/ 173121 h 336550"/>
                <a:gd name="connsiteX33" fmla="*/ 247827 w 296210"/>
                <a:gd name="connsiteY33" fmla="*/ 166437 h 336550"/>
                <a:gd name="connsiteX34" fmla="*/ 255726 w 296210"/>
                <a:gd name="connsiteY34" fmla="*/ 165100 h 336550"/>
                <a:gd name="connsiteX35" fmla="*/ 40484 w 296210"/>
                <a:gd name="connsiteY35" fmla="*/ 165100 h 336550"/>
                <a:gd name="connsiteX36" fmla="*/ 49699 w 296210"/>
                <a:gd name="connsiteY36" fmla="*/ 166437 h 336550"/>
                <a:gd name="connsiteX37" fmla="*/ 53649 w 296210"/>
                <a:gd name="connsiteY37" fmla="*/ 173121 h 336550"/>
                <a:gd name="connsiteX38" fmla="*/ 51016 w 296210"/>
                <a:gd name="connsiteY38" fmla="*/ 181142 h 336550"/>
                <a:gd name="connsiteX39" fmla="*/ 43117 w 296210"/>
                <a:gd name="connsiteY39" fmla="*/ 185153 h 336550"/>
                <a:gd name="connsiteX40" fmla="*/ 12838 w 296210"/>
                <a:gd name="connsiteY40" fmla="*/ 190500 h 336550"/>
                <a:gd name="connsiteX41" fmla="*/ 4940 w 296210"/>
                <a:gd name="connsiteY41" fmla="*/ 189163 h 336550"/>
                <a:gd name="connsiteX42" fmla="*/ 990 w 296210"/>
                <a:gd name="connsiteY42" fmla="*/ 182479 h 336550"/>
                <a:gd name="connsiteX43" fmla="*/ 2307 w 296210"/>
                <a:gd name="connsiteY43" fmla="*/ 174458 h 336550"/>
                <a:gd name="connsiteX44" fmla="*/ 10205 w 296210"/>
                <a:gd name="connsiteY44" fmla="*/ 170447 h 336550"/>
                <a:gd name="connsiteX45" fmla="*/ 288721 w 296210"/>
                <a:gd name="connsiteY45" fmla="*/ 84137 h 336550"/>
                <a:gd name="connsiteX46" fmla="*/ 295234 w 296210"/>
                <a:gd name="connsiteY46" fmla="*/ 89217 h 336550"/>
                <a:gd name="connsiteX47" fmla="*/ 295234 w 296210"/>
                <a:gd name="connsiteY47" fmla="*/ 96837 h 336550"/>
                <a:gd name="connsiteX48" fmla="*/ 288721 w 296210"/>
                <a:gd name="connsiteY48" fmla="*/ 103187 h 336550"/>
                <a:gd name="connsiteX49" fmla="*/ 261367 w 296210"/>
                <a:gd name="connsiteY49" fmla="*/ 114617 h 336550"/>
                <a:gd name="connsiteX50" fmla="*/ 252249 w 296210"/>
                <a:gd name="connsiteY50" fmla="*/ 115887 h 336550"/>
                <a:gd name="connsiteX51" fmla="*/ 247039 w 296210"/>
                <a:gd name="connsiteY51" fmla="*/ 110807 h 336550"/>
                <a:gd name="connsiteX52" fmla="*/ 247039 w 296210"/>
                <a:gd name="connsiteY52" fmla="*/ 103187 h 336550"/>
                <a:gd name="connsiteX53" fmla="*/ 253552 w 296210"/>
                <a:gd name="connsiteY53" fmla="*/ 96837 h 336550"/>
                <a:gd name="connsiteX54" fmla="*/ 280905 w 296210"/>
                <a:gd name="connsiteY54" fmla="*/ 85407 h 336550"/>
                <a:gd name="connsiteX55" fmla="*/ 288721 w 296210"/>
                <a:gd name="connsiteY55" fmla="*/ 84137 h 336550"/>
                <a:gd name="connsiteX56" fmla="*/ 7489 w 296210"/>
                <a:gd name="connsiteY56" fmla="*/ 84137 h 336550"/>
                <a:gd name="connsiteX57" fmla="*/ 15305 w 296210"/>
                <a:gd name="connsiteY57" fmla="*/ 85407 h 336550"/>
                <a:gd name="connsiteX58" fmla="*/ 43961 w 296210"/>
                <a:gd name="connsiteY58" fmla="*/ 96837 h 336550"/>
                <a:gd name="connsiteX59" fmla="*/ 49171 w 296210"/>
                <a:gd name="connsiteY59" fmla="*/ 103187 h 336550"/>
                <a:gd name="connsiteX60" fmla="*/ 49171 w 296210"/>
                <a:gd name="connsiteY60" fmla="*/ 110807 h 336550"/>
                <a:gd name="connsiteX61" fmla="*/ 43961 w 296210"/>
                <a:gd name="connsiteY61" fmla="*/ 115887 h 336550"/>
                <a:gd name="connsiteX62" fmla="*/ 34843 w 296210"/>
                <a:gd name="connsiteY62" fmla="*/ 114617 h 336550"/>
                <a:gd name="connsiteX63" fmla="*/ 7489 w 296210"/>
                <a:gd name="connsiteY63" fmla="*/ 103187 h 336550"/>
                <a:gd name="connsiteX64" fmla="*/ 976 w 296210"/>
                <a:gd name="connsiteY64" fmla="*/ 96837 h 336550"/>
                <a:gd name="connsiteX65" fmla="*/ 976 w 296210"/>
                <a:gd name="connsiteY65" fmla="*/ 89217 h 336550"/>
                <a:gd name="connsiteX66" fmla="*/ 7489 w 296210"/>
                <a:gd name="connsiteY66" fmla="*/ 84137 h 336550"/>
                <a:gd name="connsiteX67" fmla="*/ 148105 w 296210"/>
                <a:gd name="connsiteY67" fmla="*/ 68262 h 336550"/>
                <a:gd name="connsiteX68" fmla="*/ 180961 w 296210"/>
                <a:gd name="connsiteY68" fmla="*/ 73519 h 336550"/>
                <a:gd name="connsiteX69" fmla="*/ 205932 w 296210"/>
                <a:gd name="connsiteY69" fmla="*/ 86660 h 336550"/>
                <a:gd name="connsiteX70" fmla="*/ 223017 w 296210"/>
                <a:gd name="connsiteY70" fmla="*/ 109001 h 336550"/>
                <a:gd name="connsiteX71" fmla="*/ 228274 w 296210"/>
                <a:gd name="connsiteY71" fmla="*/ 139227 h 336550"/>
                <a:gd name="connsiteX72" fmla="*/ 228274 w 296210"/>
                <a:gd name="connsiteY72" fmla="*/ 140541 h 336550"/>
                <a:gd name="connsiteX73" fmla="*/ 228274 w 296210"/>
                <a:gd name="connsiteY73" fmla="*/ 141855 h 336550"/>
                <a:gd name="connsiteX74" fmla="*/ 226960 w 296210"/>
                <a:gd name="connsiteY74" fmla="*/ 156311 h 336550"/>
                <a:gd name="connsiteX75" fmla="*/ 216446 w 296210"/>
                <a:gd name="connsiteY75" fmla="*/ 185222 h 336550"/>
                <a:gd name="connsiteX76" fmla="*/ 201989 w 296210"/>
                <a:gd name="connsiteY76" fmla="*/ 216762 h 336550"/>
                <a:gd name="connsiteX77" fmla="*/ 194104 w 296210"/>
                <a:gd name="connsiteY77" fmla="*/ 236474 h 336550"/>
                <a:gd name="connsiteX78" fmla="*/ 190161 w 296210"/>
                <a:gd name="connsiteY78" fmla="*/ 250930 h 336550"/>
                <a:gd name="connsiteX79" fmla="*/ 187533 w 296210"/>
                <a:gd name="connsiteY79" fmla="*/ 261443 h 336550"/>
                <a:gd name="connsiteX80" fmla="*/ 182276 w 296210"/>
                <a:gd name="connsiteY80" fmla="*/ 266700 h 336550"/>
                <a:gd name="connsiteX81" fmla="*/ 113935 w 296210"/>
                <a:gd name="connsiteY81" fmla="*/ 266700 h 336550"/>
                <a:gd name="connsiteX82" fmla="*/ 108678 w 296210"/>
                <a:gd name="connsiteY82" fmla="*/ 261443 h 336550"/>
                <a:gd name="connsiteX83" fmla="*/ 106049 w 296210"/>
                <a:gd name="connsiteY83" fmla="*/ 250930 h 336550"/>
                <a:gd name="connsiteX84" fmla="*/ 102107 w 296210"/>
                <a:gd name="connsiteY84" fmla="*/ 236474 h 336550"/>
                <a:gd name="connsiteX85" fmla="*/ 94221 w 296210"/>
                <a:gd name="connsiteY85" fmla="*/ 216762 h 336550"/>
                <a:gd name="connsiteX86" fmla="*/ 79764 w 296210"/>
                <a:gd name="connsiteY86" fmla="*/ 185222 h 336550"/>
                <a:gd name="connsiteX87" fmla="*/ 69250 w 296210"/>
                <a:gd name="connsiteY87" fmla="*/ 156311 h 336550"/>
                <a:gd name="connsiteX88" fmla="*/ 67936 w 296210"/>
                <a:gd name="connsiteY88" fmla="*/ 149740 h 336550"/>
                <a:gd name="connsiteX89" fmla="*/ 67936 w 296210"/>
                <a:gd name="connsiteY89" fmla="*/ 141855 h 336550"/>
                <a:gd name="connsiteX90" fmla="*/ 67936 w 296210"/>
                <a:gd name="connsiteY90" fmla="*/ 139227 h 336550"/>
                <a:gd name="connsiteX91" fmla="*/ 73193 w 296210"/>
                <a:gd name="connsiteY91" fmla="*/ 109001 h 336550"/>
                <a:gd name="connsiteX92" fmla="*/ 90278 w 296210"/>
                <a:gd name="connsiteY92" fmla="*/ 86660 h 336550"/>
                <a:gd name="connsiteX93" fmla="*/ 115249 w 296210"/>
                <a:gd name="connsiteY93" fmla="*/ 73519 h 336550"/>
                <a:gd name="connsiteX94" fmla="*/ 148105 w 296210"/>
                <a:gd name="connsiteY94" fmla="*/ 68262 h 336550"/>
                <a:gd name="connsiteX95" fmla="*/ 230737 w 296210"/>
                <a:gd name="connsiteY95" fmla="*/ 20380 h 336550"/>
                <a:gd name="connsiteX96" fmla="*/ 238620 w 296210"/>
                <a:gd name="connsiteY96" fmla="*/ 20380 h 336550"/>
                <a:gd name="connsiteX97" fmla="*/ 242561 w 296210"/>
                <a:gd name="connsiteY97" fmla="*/ 27030 h 336550"/>
                <a:gd name="connsiteX98" fmla="*/ 241247 w 296210"/>
                <a:gd name="connsiteY98" fmla="*/ 36341 h 336550"/>
                <a:gd name="connsiteX99" fmla="*/ 224168 w 296210"/>
                <a:gd name="connsiteY99" fmla="*/ 61613 h 336550"/>
                <a:gd name="connsiteX100" fmla="*/ 217599 w 296210"/>
                <a:gd name="connsiteY100" fmla="*/ 66933 h 336550"/>
                <a:gd name="connsiteX101" fmla="*/ 209716 w 296210"/>
                <a:gd name="connsiteY101" fmla="*/ 66933 h 336550"/>
                <a:gd name="connsiteX102" fmla="*/ 204461 w 296210"/>
                <a:gd name="connsiteY102" fmla="*/ 60282 h 336550"/>
                <a:gd name="connsiteX103" fmla="*/ 207089 w 296210"/>
                <a:gd name="connsiteY103" fmla="*/ 50972 h 336550"/>
                <a:gd name="connsiteX104" fmla="*/ 224168 w 296210"/>
                <a:gd name="connsiteY104" fmla="*/ 25700 h 336550"/>
                <a:gd name="connsiteX105" fmla="*/ 230737 w 296210"/>
                <a:gd name="connsiteY105" fmla="*/ 20380 h 336550"/>
                <a:gd name="connsiteX106" fmla="*/ 59177 w 296210"/>
                <a:gd name="connsiteY106" fmla="*/ 20380 h 336550"/>
                <a:gd name="connsiteX107" fmla="*/ 67060 w 296210"/>
                <a:gd name="connsiteY107" fmla="*/ 20380 h 336550"/>
                <a:gd name="connsiteX108" fmla="*/ 73629 w 296210"/>
                <a:gd name="connsiteY108" fmla="*/ 25700 h 336550"/>
                <a:gd name="connsiteX109" fmla="*/ 90709 w 296210"/>
                <a:gd name="connsiteY109" fmla="*/ 50972 h 336550"/>
                <a:gd name="connsiteX110" fmla="*/ 93336 w 296210"/>
                <a:gd name="connsiteY110" fmla="*/ 60282 h 336550"/>
                <a:gd name="connsiteX111" fmla="*/ 88081 w 296210"/>
                <a:gd name="connsiteY111" fmla="*/ 66933 h 336550"/>
                <a:gd name="connsiteX112" fmla="*/ 81512 w 296210"/>
                <a:gd name="connsiteY112" fmla="*/ 66933 h 336550"/>
                <a:gd name="connsiteX113" fmla="*/ 73629 w 296210"/>
                <a:gd name="connsiteY113" fmla="*/ 61613 h 336550"/>
                <a:gd name="connsiteX114" fmla="*/ 57863 w 296210"/>
                <a:gd name="connsiteY114" fmla="*/ 36341 h 336550"/>
                <a:gd name="connsiteX115" fmla="*/ 55236 w 296210"/>
                <a:gd name="connsiteY115" fmla="*/ 27030 h 336550"/>
                <a:gd name="connsiteX116" fmla="*/ 59177 w 296210"/>
                <a:gd name="connsiteY116" fmla="*/ 20380 h 336550"/>
                <a:gd name="connsiteX117" fmla="*/ 148264 w 296210"/>
                <a:gd name="connsiteY117" fmla="*/ 0 h 336550"/>
                <a:gd name="connsiteX118" fmla="*/ 155884 w 296210"/>
                <a:gd name="connsiteY118" fmla="*/ 2633 h 336550"/>
                <a:gd name="connsiteX119" fmla="*/ 158424 w 296210"/>
                <a:gd name="connsiteY119" fmla="*/ 11848 h 336550"/>
                <a:gd name="connsiteX120" fmla="*/ 158424 w 296210"/>
                <a:gd name="connsiteY120" fmla="*/ 42127 h 336550"/>
                <a:gd name="connsiteX121" fmla="*/ 155884 w 296210"/>
                <a:gd name="connsiteY121" fmla="*/ 50026 h 336550"/>
                <a:gd name="connsiteX122" fmla="*/ 148264 w 296210"/>
                <a:gd name="connsiteY122" fmla="*/ 53975 h 336550"/>
                <a:gd name="connsiteX123" fmla="*/ 141914 w 296210"/>
                <a:gd name="connsiteY123" fmla="*/ 50026 h 336550"/>
                <a:gd name="connsiteX124" fmla="*/ 139374 w 296210"/>
                <a:gd name="connsiteY124" fmla="*/ 42127 h 336550"/>
                <a:gd name="connsiteX125" fmla="*/ 139374 w 296210"/>
                <a:gd name="connsiteY125" fmla="*/ 11848 h 336550"/>
                <a:gd name="connsiteX126" fmla="*/ 141914 w 296210"/>
                <a:gd name="connsiteY126" fmla="*/ 2633 h 336550"/>
                <a:gd name="connsiteX127" fmla="*/ 148264 w 296210"/>
                <a:gd name="connsiteY127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296210" h="336550">
                  <a:moveTo>
                    <a:pt x="112848" y="312737"/>
                  </a:moveTo>
                  <a:lnTo>
                    <a:pt x="183364" y="312737"/>
                  </a:lnTo>
                  <a:cubicBezTo>
                    <a:pt x="184670" y="312737"/>
                    <a:pt x="185976" y="314060"/>
                    <a:pt x="187281" y="314060"/>
                  </a:cubicBezTo>
                  <a:cubicBezTo>
                    <a:pt x="188587" y="315383"/>
                    <a:pt x="188587" y="316706"/>
                    <a:pt x="188587" y="318029"/>
                  </a:cubicBezTo>
                  <a:cubicBezTo>
                    <a:pt x="188587" y="331258"/>
                    <a:pt x="188587" y="331258"/>
                    <a:pt x="188587" y="331258"/>
                  </a:cubicBezTo>
                  <a:cubicBezTo>
                    <a:pt x="188587" y="332581"/>
                    <a:pt x="188587" y="333904"/>
                    <a:pt x="187281" y="335227"/>
                  </a:cubicBezTo>
                  <a:cubicBezTo>
                    <a:pt x="185976" y="336550"/>
                    <a:pt x="184670" y="336550"/>
                    <a:pt x="183364" y="336550"/>
                  </a:cubicBezTo>
                  <a:cubicBezTo>
                    <a:pt x="112848" y="336550"/>
                    <a:pt x="112848" y="336550"/>
                    <a:pt x="112848" y="336550"/>
                  </a:cubicBezTo>
                  <a:cubicBezTo>
                    <a:pt x="108930" y="336550"/>
                    <a:pt x="107624" y="335227"/>
                    <a:pt x="107624" y="331258"/>
                  </a:cubicBezTo>
                  <a:cubicBezTo>
                    <a:pt x="107624" y="318029"/>
                    <a:pt x="107624" y="318029"/>
                    <a:pt x="107624" y="318029"/>
                  </a:cubicBezTo>
                  <a:cubicBezTo>
                    <a:pt x="107624" y="316706"/>
                    <a:pt x="107624" y="315383"/>
                    <a:pt x="108930" y="314060"/>
                  </a:cubicBezTo>
                  <a:cubicBezTo>
                    <a:pt x="110236" y="314060"/>
                    <a:pt x="111542" y="312737"/>
                    <a:pt x="112848" y="312737"/>
                  </a:cubicBezTo>
                  <a:close/>
                  <a:moveTo>
                    <a:pt x="112848" y="277812"/>
                  </a:moveTo>
                  <a:lnTo>
                    <a:pt x="183364" y="277812"/>
                  </a:lnTo>
                  <a:cubicBezTo>
                    <a:pt x="184670" y="277812"/>
                    <a:pt x="185976" y="279047"/>
                    <a:pt x="187281" y="280282"/>
                  </a:cubicBezTo>
                  <a:cubicBezTo>
                    <a:pt x="188587" y="281516"/>
                    <a:pt x="188587" y="282751"/>
                    <a:pt x="188587" y="283986"/>
                  </a:cubicBezTo>
                  <a:cubicBezTo>
                    <a:pt x="188587" y="295098"/>
                    <a:pt x="188587" y="295098"/>
                    <a:pt x="188587" y="295098"/>
                  </a:cubicBezTo>
                  <a:cubicBezTo>
                    <a:pt x="188587" y="296333"/>
                    <a:pt x="188587" y="297568"/>
                    <a:pt x="187281" y="298802"/>
                  </a:cubicBezTo>
                  <a:cubicBezTo>
                    <a:pt x="185976" y="300037"/>
                    <a:pt x="184670" y="300037"/>
                    <a:pt x="183364" y="300037"/>
                  </a:cubicBezTo>
                  <a:cubicBezTo>
                    <a:pt x="112848" y="300037"/>
                    <a:pt x="112848" y="300037"/>
                    <a:pt x="112848" y="300037"/>
                  </a:cubicBezTo>
                  <a:cubicBezTo>
                    <a:pt x="111542" y="300037"/>
                    <a:pt x="110236" y="300037"/>
                    <a:pt x="108930" y="298802"/>
                  </a:cubicBezTo>
                  <a:cubicBezTo>
                    <a:pt x="107624" y="297568"/>
                    <a:pt x="107624" y="296333"/>
                    <a:pt x="107624" y="295098"/>
                  </a:cubicBezTo>
                  <a:cubicBezTo>
                    <a:pt x="107624" y="283986"/>
                    <a:pt x="107624" y="283986"/>
                    <a:pt x="107624" y="283986"/>
                  </a:cubicBezTo>
                  <a:cubicBezTo>
                    <a:pt x="107624" y="280282"/>
                    <a:pt x="108930" y="277812"/>
                    <a:pt x="112848" y="277812"/>
                  </a:cubicBezTo>
                  <a:close/>
                  <a:moveTo>
                    <a:pt x="255726" y="165100"/>
                  </a:moveTo>
                  <a:lnTo>
                    <a:pt x="286005" y="170447"/>
                  </a:lnTo>
                  <a:cubicBezTo>
                    <a:pt x="288637" y="170447"/>
                    <a:pt x="291270" y="171784"/>
                    <a:pt x="293903" y="174458"/>
                  </a:cubicBezTo>
                  <a:cubicBezTo>
                    <a:pt x="295220" y="177132"/>
                    <a:pt x="296536" y="179805"/>
                    <a:pt x="295220" y="182479"/>
                  </a:cubicBezTo>
                  <a:cubicBezTo>
                    <a:pt x="295220" y="185153"/>
                    <a:pt x="293903" y="186490"/>
                    <a:pt x="291270" y="189163"/>
                  </a:cubicBezTo>
                  <a:cubicBezTo>
                    <a:pt x="288637" y="190500"/>
                    <a:pt x="286005" y="190500"/>
                    <a:pt x="283372" y="190500"/>
                  </a:cubicBezTo>
                  <a:cubicBezTo>
                    <a:pt x="283372" y="190500"/>
                    <a:pt x="283372" y="190500"/>
                    <a:pt x="253093" y="185153"/>
                  </a:cubicBezTo>
                  <a:cubicBezTo>
                    <a:pt x="249144" y="185153"/>
                    <a:pt x="246511" y="183816"/>
                    <a:pt x="245194" y="181142"/>
                  </a:cubicBezTo>
                  <a:cubicBezTo>
                    <a:pt x="242561" y="178468"/>
                    <a:pt x="242561" y="175795"/>
                    <a:pt x="242561" y="173121"/>
                  </a:cubicBezTo>
                  <a:cubicBezTo>
                    <a:pt x="243878" y="170447"/>
                    <a:pt x="245194" y="169111"/>
                    <a:pt x="247827" y="166437"/>
                  </a:cubicBezTo>
                  <a:cubicBezTo>
                    <a:pt x="249144" y="165100"/>
                    <a:pt x="253093" y="165100"/>
                    <a:pt x="255726" y="165100"/>
                  </a:cubicBezTo>
                  <a:close/>
                  <a:moveTo>
                    <a:pt x="40484" y="165100"/>
                  </a:moveTo>
                  <a:cubicBezTo>
                    <a:pt x="43117" y="165100"/>
                    <a:pt x="47066" y="165100"/>
                    <a:pt x="49699" y="166437"/>
                  </a:cubicBezTo>
                  <a:cubicBezTo>
                    <a:pt x="51016" y="169111"/>
                    <a:pt x="53649" y="170447"/>
                    <a:pt x="53649" y="173121"/>
                  </a:cubicBezTo>
                  <a:cubicBezTo>
                    <a:pt x="53649" y="175795"/>
                    <a:pt x="53649" y="178468"/>
                    <a:pt x="51016" y="181142"/>
                  </a:cubicBezTo>
                  <a:cubicBezTo>
                    <a:pt x="49699" y="183816"/>
                    <a:pt x="47066" y="185153"/>
                    <a:pt x="43117" y="185153"/>
                  </a:cubicBezTo>
                  <a:cubicBezTo>
                    <a:pt x="12838" y="190500"/>
                    <a:pt x="12838" y="190500"/>
                    <a:pt x="12838" y="190500"/>
                  </a:cubicBezTo>
                  <a:cubicBezTo>
                    <a:pt x="10205" y="190500"/>
                    <a:pt x="7573" y="190500"/>
                    <a:pt x="4940" y="189163"/>
                  </a:cubicBezTo>
                  <a:cubicBezTo>
                    <a:pt x="2307" y="186490"/>
                    <a:pt x="990" y="185153"/>
                    <a:pt x="990" y="182479"/>
                  </a:cubicBezTo>
                  <a:cubicBezTo>
                    <a:pt x="-326" y="179805"/>
                    <a:pt x="990" y="177132"/>
                    <a:pt x="2307" y="174458"/>
                  </a:cubicBezTo>
                  <a:cubicBezTo>
                    <a:pt x="4940" y="171784"/>
                    <a:pt x="7573" y="170447"/>
                    <a:pt x="10205" y="170447"/>
                  </a:cubicBezTo>
                  <a:close/>
                  <a:moveTo>
                    <a:pt x="288721" y="84137"/>
                  </a:moveTo>
                  <a:cubicBezTo>
                    <a:pt x="291326" y="85407"/>
                    <a:pt x="293931" y="86677"/>
                    <a:pt x="295234" y="89217"/>
                  </a:cubicBezTo>
                  <a:cubicBezTo>
                    <a:pt x="296536" y="91757"/>
                    <a:pt x="296536" y="94297"/>
                    <a:pt x="295234" y="96837"/>
                  </a:cubicBezTo>
                  <a:cubicBezTo>
                    <a:pt x="293931" y="99377"/>
                    <a:pt x="291326" y="101917"/>
                    <a:pt x="288721" y="103187"/>
                  </a:cubicBezTo>
                  <a:cubicBezTo>
                    <a:pt x="288721" y="103187"/>
                    <a:pt x="288721" y="103187"/>
                    <a:pt x="261367" y="114617"/>
                  </a:cubicBezTo>
                  <a:cubicBezTo>
                    <a:pt x="258762" y="115887"/>
                    <a:pt x="254854" y="115887"/>
                    <a:pt x="252249" y="115887"/>
                  </a:cubicBezTo>
                  <a:cubicBezTo>
                    <a:pt x="249644" y="114617"/>
                    <a:pt x="248341" y="113347"/>
                    <a:pt x="247039" y="110807"/>
                  </a:cubicBezTo>
                  <a:cubicBezTo>
                    <a:pt x="245736" y="108267"/>
                    <a:pt x="245736" y="105727"/>
                    <a:pt x="247039" y="103187"/>
                  </a:cubicBezTo>
                  <a:cubicBezTo>
                    <a:pt x="248341" y="100647"/>
                    <a:pt x="250947" y="98107"/>
                    <a:pt x="253552" y="96837"/>
                  </a:cubicBezTo>
                  <a:lnTo>
                    <a:pt x="280905" y="85407"/>
                  </a:lnTo>
                  <a:cubicBezTo>
                    <a:pt x="283511" y="84137"/>
                    <a:pt x="286116" y="84137"/>
                    <a:pt x="288721" y="84137"/>
                  </a:cubicBezTo>
                  <a:close/>
                  <a:moveTo>
                    <a:pt x="7489" y="84137"/>
                  </a:moveTo>
                  <a:cubicBezTo>
                    <a:pt x="10094" y="84137"/>
                    <a:pt x="12699" y="84137"/>
                    <a:pt x="15305" y="85407"/>
                  </a:cubicBezTo>
                  <a:lnTo>
                    <a:pt x="43961" y="96837"/>
                  </a:lnTo>
                  <a:cubicBezTo>
                    <a:pt x="46566" y="98107"/>
                    <a:pt x="47869" y="100647"/>
                    <a:pt x="49171" y="103187"/>
                  </a:cubicBezTo>
                  <a:cubicBezTo>
                    <a:pt x="50474" y="105727"/>
                    <a:pt x="50474" y="108267"/>
                    <a:pt x="49171" y="110807"/>
                  </a:cubicBezTo>
                  <a:cubicBezTo>
                    <a:pt x="49171" y="113347"/>
                    <a:pt x="46566" y="114617"/>
                    <a:pt x="43961" y="115887"/>
                  </a:cubicBezTo>
                  <a:cubicBezTo>
                    <a:pt x="41356" y="115887"/>
                    <a:pt x="37448" y="115887"/>
                    <a:pt x="34843" y="114617"/>
                  </a:cubicBezTo>
                  <a:cubicBezTo>
                    <a:pt x="7489" y="103187"/>
                    <a:pt x="7489" y="103187"/>
                    <a:pt x="7489" y="103187"/>
                  </a:cubicBezTo>
                  <a:cubicBezTo>
                    <a:pt x="4884" y="101917"/>
                    <a:pt x="2279" y="99377"/>
                    <a:pt x="976" y="96837"/>
                  </a:cubicBezTo>
                  <a:cubicBezTo>
                    <a:pt x="-326" y="94297"/>
                    <a:pt x="-326" y="91757"/>
                    <a:pt x="976" y="89217"/>
                  </a:cubicBezTo>
                  <a:cubicBezTo>
                    <a:pt x="2279" y="86677"/>
                    <a:pt x="4884" y="85407"/>
                    <a:pt x="7489" y="84137"/>
                  </a:cubicBezTo>
                  <a:close/>
                  <a:moveTo>
                    <a:pt x="148105" y="68262"/>
                  </a:moveTo>
                  <a:cubicBezTo>
                    <a:pt x="159933" y="68262"/>
                    <a:pt x="170447" y="69576"/>
                    <a:pt x="180961" y="73519"/>
                  </a:cubicBezTo>
                  <a:cubicBezTo>
                    <a:pt x="190161" y="76147"/>
                    <a:pt x="198047" y="80089"/>
                    <a:pt x="205932" y="86660"/>
                  </a:cubicBezTo>
                  <a:cubicBezTo>
                    <a:pt x="212503" y="93231"/>
                    <a:pt x="219075" y="99802"/>
                    <a:pt x="223017" y="109001"/>
                  </a:cubicBezTo>
                  <a:cubicBezTo>
                    <a:pt x="226960" y="116886"/>
                    <a:pt x="228274" y="127399"/>
                    <a:pt x="228274" y="139227"/>
                  </a:cubicBezTo>
                  <a:cubicBezTo>
                    <a:pt x="228274" y="139227"/>
                    <a:pt x="228274" y="140541"/>
                    <a:pt x="228274" y="140541"/>
                  </a:cubicBezTo>
                  <a:cubicBezTo>
                    <a:pt x="228274" y="140541"/>
                    <a:pt x="228274" y="140541"/>
                    <a:pt x="228274" y="141855"/>
                  </a:cubicBezTo>
                  <a:cubicBezTo>
                    <a:pt x="228274" y="147112"/>
                    <a:pt x="228274" y="151054"/>
                    <a:pt x="226960" y="156311"/>
                  </a:cubicBezTo>
                  <a:cubicBezTo>
                    <a:pt x="224332" y="165510"/>
                    <a:pt x="221703" y="174709"/>
                    <a:pt x="216446" y="185222"/>
                  </a:cubicBezTo>
                  <a:cubicBezTo>
                    <a:pt x="212503" y="194421"/>
                    <a:pt x="207246" y="204935"/>
                    <a:pt x="201989" y="216762"/>
                  </a:cubicBezTo>
                  <a:cubicBezTo>
                    <a:pt x="198047" y="223333"/>
                    <a:pt x="195418" y="229904"/>
                    <a:pt x="194104" y="236474"/>
                  </a:cubicBezTo>
                  <a:cubicBezTo>
                    <a:pt x="192790" y="241731"/>
                    <a:pt x="191475" y="246988"/>
                    <a:pt x="190161" y="250930"/>
                  </a:cubicBezTo>
                  <a:cubicBezTo>
                    <a:pt x="190161" y="256187"/>
                    <a:pt x="188847" y="258815"/>
                    <a:pt x="187533" y="261443"/>
                  </a:cubicBezTo>
                  <a:cubicBezTo>
                    <a:pt x="186218" y="264072"/>
                    <a:pt x="184904" y="265386"/>
                    <a:pt x="182276" y="266700"/>
                  </a:cubicBezTo>
                  <a:cubicBezTo>
                    <a:pt x="113935" y="266700"/>
                    <a:pt x="113935" y="266700"/>
                    <a:pt x="113935" y="266700"/>
                  </a:cubicBezTo>
                  <a:cubicBezTo>
                    <a:pt x="111306" y="265386"/>
                    <a:pt x="108678" y="264072"/>
                    <a:pt x="108678" y="261443"/>
                  </a:cubicBezTo>
                  <a:cubicBezTo>
                    <a:pt x="107364" y="258815"/>
                    <a:pt x="106049" y="256187"/>
                    <a:pt x="106049" y="250930"/>
                  </a:cubicBezTo>
                  <a:cubicBezTo>
                    <a:pt x="104735" y="246988"/>
                    <a:pt x="103421" y="241731"/>
                    <a:pt x="102107" y="236474"/>
                  </a:cubicBezTo>
                  <a:cubicBezTo>
                    <a:pt x="100792" y="229904"/>
                    <a:pt x="98164" y="223333"/>
                    <a:pt x="94221" y="216762"/>
                  </a:cubicBezTo>
                  <a:cubicBezTo>
                    <a:pt x="88964" y="204935"/>
                    <a:pt x="83707" y="194421"/>
                    <a:pt x="79764" y="185222"/>
                  </a:cubicBezTo>
                  <a:cubicBezTo>
                    <a:pt x="74507" y="174709"/>
                    <a:pt x="71879" y="165510"/>
                    <a:pt x="69250" y="156311"/>
                  </a:cubicBezTo>
                  <a:cubicBezTo>
                    <a:pt x="69250" y="154997"/>
                    <a:pt x="69250" y="152368"/>
                    <a:pt x="67936" y="149740"/>
                  </a:cubicBezTo>
                  <a:cubicBezTo>
                    <a:pt x="67936" y="141855"/>
                    <a:pt x="67936" y="141855"/>
                    <a:pt x="67936" y="141855"/>
                  </a:cubicBezTo>
                  <a:cubicBezTo>
                    <a:pt x="67936" y="139227"/>
                    <a:pt x="67936" y="139227"/>
                    <a:pt x="67936" y="139227"/>
                  </a:cubicBezTo>
                  <a:cubicBezTo>
                    <a:pt x="67936" y="127399"/>
                    <a:pt x="69250" y="116886"/>
                    <a:pt x="73193" y="109001"/>
                  </a:cubicBezTo>
                  <a:cubicBezTo>
                    <a:pt x="78450" y="99802"/>
                    <a:pt x="83707" y="93231"/>
                    <a:pt x="90278" y="86660"/>
                  </a:cubicBezTo>
                  <a:cubicBezTo>
                    <a:pt x="98164" y="80089"/>
                    <a:pt x="106049" y="76147"/>
                    <a:pt x="115249" y="73519"/>
                  </a:cubicBezTo>
                  <a:cubicBezTo>
                    <a:pt x="125763" y="69576"/>
                    <a:pt x="136277" y="68262"/>
                    <a:pt x="148105" y="68262"/>
                  </a:cubicBezTo>
                  <a:close/>
                  <a:moveTo>
                    <a:pt x="230737" y="20380"/>
                  </a:moveTo>
                  <a:cubicBezTo>
                    <a:pt x="233365" y="19050"/>
                    <a:pt x="235992" y="19050"/>
                    <a:pt x="238620" y="20380"/>
                  </a:cubicBezTo>
                  <a:cubicBezTo>
                    <a:pt x="241247" y="23040"/>
                    <a:pt x="242561" y="24370"/>
                    <a:pt x="242561" y="27030"/>
                  </a:cubicBezTo>
                  <a:cubicBezTo>
                    <a:pt x="242561" y="31021"/>
                    <a:pt x="242561" y="33681"/>
                    <a:pt x="241247" y="36341"/>
                  </a:cubicBezTo>
                  <a:cubicBezTo>
                    <a:pt x="241247" y="36341"/>
                    <a:pt x="241247" y="36341"/>
                    <a:pt x="224168" y="61613"/>
                  </a:cubicBezTo>
                  <a:cubicBezTo>
                    <a:pt x="221541" y="64273"/>
                    <a:pt x="220227" y="66933"/>
                    <a:pt x="217599" y="66933"/>
                  </a:cubicBezTo>
                  <a:cubicBezTo>
                    <a:pt x="213658" y="68263"/>
                    <a:pt x="211030" y="68263"/>
                    <a:pt x="209716" y="66933"/>
                  </a:cubicBezTo>
                  <a:cubicBezTo>
                    <a:pt x="207089" y="64273"/>
                    <a:pt x="205775" y="62943"/>
                    <a:pt x="204461" y="60282"/>
                  </a:cubicBezTo>
                  <a:cubicBezTo>
                    <a:pt x="204461" y="56292"/>
                    <a:pt x="205775" y="53632"/>
                    <a:pt x="207089" y="50972"/>
                  </a:cubicBezTo>
                  <a:lnTo>
                    <a:pt x="224168" y="25700"/>
                  </a:lnTo>
                  <a:cubicBezTo>
                    <a:pt x="225482" y="23040"/>
                    <a:pt x="228110" y="20380"/>
                    <a:pt x="230737" y="20380"/>
                  </a:cubicBezTo>
                  <a:close/>
                  <a:moveTo>
                    <a:pt x="59177" y="20380"/>
                  </a:moveTo>
                  <a:cubicBezTo>
                    <a:pt x="61805" y="19050"/>
                    <a:pt x="64432" y="19050"/>
                    <a:pt x="67060" y="20380"/>
                  </a:cubicBezTo>
                  <a:cubicBezTo>
                    <a:pt x="69688" y="20380"/>
                    <a:pt x="72316" y="23040"/>
                    <a:pt x="73629" y="25700"/>
                  </a:cubicBezTo>
                  <a:lnTo>
                    <a:pt x="90709" y="50972"/>
                  </a:lnTo>
                  <a:cubicBezTo>
                    <a:pt x="92022" y="53632"/>
                    <a:pt x="93336" y="56292"/>
                    <a:pt x="93336" y="60282"/>
                  </a:cubicBezTo>
                  <a:cubicBezTo>
                    <a:pt x="92022" y="62943"/>
                    <a:pt x="90709" y="64273"/>
                    <a:pt x="88081" y="66933"/>
                  </a:cubicBezTo>
                  <a:cubicBezTo>
                    <a:pt x="86767" y="68263"/>
                    <a:pt x="84140" y="68263"/>
                    <a:pt x="81512" y="66933"/>
                  </a:cubicBezTo>
                  <a:cubicBezTo>
                    <a:pt x="77571" y="66933"/>
                    <a:pt x="76257" y="64273"/>
                    <a:pt x="73629" y="61613"/>
                  </a:cubicBezTo>
                  <a:cubicBezTo>
                    <a:pt x="57863" y="36341"/>
                    <a:pt x="57863" y="36341"/>
                    <a:pt x="57863" y="36341"/>
                  </a:cubicBezTo>
                  <a:cubicBezTo>
                    <a:pt x="55236" y="33681"/>
                    <a:pt x="55236" y="31021"/>
                    <a:pt x="55236" y="27030"/>
                  </a:cubicBezTo>
                  <a:cubicBezTo>
                    <a:pt x="55236" y="24370"/>
                    <a:pt x="57863" y="23040"/>
                    <a:pt x="59177" y="20380"/>
                  </a:cubicBezTo>
                  <a:close/>
                  <a:moveTo>
                    <a:pt x="148264" y="0"/>
                  </a:moveTo>
                  <a:cubicBezTo>
                    <a:pt x="150804" y="0"/>
                    <a:pt x="153344" y="1316"/>
                    <a:pt x="155884" y="2633"/>
                  </a:cubicBezTo>
                  <a:cubicBezTo>
                    <a:pt x="157154" y="5266"/>
                    <a:pt x="158424" y="7899"/>
                    <a:pt x="158424" y="11848"/>
                  </a:cubicBezTo>
                  <a:lnTo>
                    <a:pt x="158424" y="42127"/>
                  </a:lnTo>
                  <a:cubicBezTo>
                    <a:pt x="158424" y="44760"/>
                    <a:pt x="157154" y="48709"/>
                    <a:pt x="155884" y="50026"/>
                  </a:cubicBezTo>
                  <a:cubicBezTo>
                    <a:pt x="153344" y="52658"/>
                    <a:pt x="150804" y="53975"/>
                    <a:pt x="148264" y="53975"/>
                  </a:cubicBezTo>
                  <a:cubicBezTo>
                    <a:pt x="145724" y="53975"/>
                    <a:pt x="144454" y="52658"/>
                    <a:pt x="141914" y="50026"/>
                  </a:cubicBezTo>
                  <a:cubicBezTo>
                    <a:pt x="140644" y="48709"/>
                    <a:pt x="139374" y="44760"/>
                    <a:pt x="139374" y="42127"/>
                  </a:cubicBezTo>
                  <a:cubicBezTo>
                    <a:pt x="139374" y="11848"/>
                    <a:pt x="139374" y="11848"/>
                    <a:pt x="139374" y="11848"/>
                  </a:cubicBezTo>
                  <a:cubicBezTo>
                    <a:pt x="139374" y="7899"/>
                    <a:pt x="140644" y="5266"/>
                    <a:pt x="141914" y="2633"/>
                  </a:cubicBezTo>
                  <a:cubicBezTo>
                    <a:pt x="144454" y="1316"/>
                    <a:pt x="145724" y="0"/>
                    <a:pt x="1482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37175" y="3586480"/>
            <a:ext cx="894080" cy="802640"/>
            <a:chOff x="5679440" y="3586480"/>
            <a:chExt cx="802640" cy="802640"/>
          </a:xfrm>
        </p:grpSpPr>
        <p:sp>
          <p:nvSpPr>
            <p:cNvPr id="10" name="椭圆 9"/>
            <p:cNvSpPr/>
            <p:nvPr/>
          </p:nvSpPr>
          <p:spPr>
            <a:xfrm>
              <a:off x="5679440" y="3586480"/>
              <a:ext cx="802640" cy="8026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happy_163542"/>
            <p:cNvSpPr>
              <a:spLocks noChangeAspect="1"/>
            </p:cNvSpPr>
            <p:nvPr/>
          </p:nvSpPr>
          <p:spPr bwMode="auto">
            <a:xfrm>
              <a:off x="5834339" y="3729579"/>
              <a:ext cx="487722" cy="485432"/>
            </a:xfrm>
            <a:custGeom>
              <a:avLst/>
              <a:gdLst>
                <a:gd name="connsiteX0" fmla="*/ 227235 w 338138"/>
                <a:gd name="connsiteY0" fmla="*/ 193733 h 336550"/>
                <a:gd name="connsiteX1" fmla="*/ 237615 w 338138"/>
                <a:gd name="connsiteY1" fmla="*/ 198670 h 336550"/>
                <a:gd name="connsiteX2" fmla="*/ 237615 w 338138"/>
                <a:gd name="connsiteY2" fmla="*/ 218417 h 336550"/>
                <a:gd name="connsiteX3" fmla="*/ 169069 w 338138"/>
                <a:gd name="connsiteY3" fmla="*/ 246062 h 336550"/>
                <a:gd name="connsiteX4" fmla="*/ 101841 w 338138"/>
                <a:gd name="connsiteY4" fmla="*/ 218417 h 336550"/>
                <a:gd name="connsiteX5" fmla="*/ 101841 w 338138"/>
                <a:gd name="connsiteY5" fmla="*/ 198670 h 336550"/>
                <a:gd name="connsiteX6" fmla="*/ 121614 w 338138"/>
                <a:gd name="connsiteY6" fmla="*/ 198670 h 336550"/>
                <a:gd name="connsiteX7" fmla="*/ 217843 w 338138"/>
                <a:gd name="connsiteY7" fmla="*/ 198670 h 336550"/>
                <a:gd name="connsiteX8" fmla="*/ 227235 w 338138"/>
                <a:gd name="connsiteY8" fmla="*/ 193733 h 336550"/>
                <a:gd name="connsiteX9" fmla="*/ 231775 w 338138"/>
                <a:gd name="connsiteY9" fmla="*/ 115887 h 336550"/>
                <a:gd name="connsiteX10" fmla="*/ 246063 w 338138"/>
                <a:gd name="connsiteY10" fmla="*/ 130175 h 336550"/>
                <a:gd name="connsiteX11" fmla="*/ 231775 w 338138"/>
                <a:gd name="connsiteY11" fmla="*/ 144463 h 336550"/>
                <a:gd name="connsiteX12" fmla="*/ 217487 w 338138"/>
                <a:gd name="connsiteY12" fmla="*/ 130175 h 336550"/>
                <a:gd name="connsiteX13" fmla="*/ 231775 w 338138"/>
                <a:gd name="connsiteY13" fmla="*/ 115887 h 336550"/>
                <a:gd name="connsiteX14" fmla="*/ 107157 w 338138"/>
                <a:gd name="connsiteY14" fmla="*/ 115887 h 336550"/>
                <a:gd name="connsiteX15" fmla="*/ 122239 w 338138"/>
                <a:gd name="connsiteY15" fmla="*/ 130175 h 336550"/>
                <a:gd name="connsiteX16" fmla="*/ 107157 w 338138"/>
                <a:gd name="connsiteY16" fmla="*/ 144463 h 336550"/>
                <a:gd name="connsiteX17" fmla="*/ 92075 w 338138"/>
                <a:gd name="connsiteY17" fmla="*/ 130175 h 336550"/>
                <a:gd name="connsiteX18" fmla="*/ 107157 w 338138"/>
                <a:gd name="connsiteY18" fmla="*/ 115887 h 336550"/>
                <a:gd name="connsiteX19" fmla="*/ 169069 w 338138"/>
                <a:gd name="connsiteY19" fmla="*/ 26987 h 336550"/>
                <a:gd name="connsiteX20" fmla="*/ 28575 w 338138"/>
                <a:gd name="connsiteY20" fmla="*/ 167481 h 336550"/>
                <a:gd name="connsiteX21" fmla="*/ 169069 w 338138"/>
                <a:gd name="connsiteY21" fmla="*/ 307975 h 336550"/>
                <a:gd name="connsiteX22" fmla="*/ 309563 w 338138"/>
                <a:gd name="connsiteY22" fmla="*/ 167481 h 336550"/>
                <a:gd name="connsiteX23" fmla="*/ 169069 w 338138"/>
                <a:gd name="connsiteY23" fmla="*/ 26987 h 336550"/>
                <a:gd name="connsiteX24" fmla="*/ 169069 w 338138"/>
                <a:gd name="connsiteY24" fmla="*/ 0 h 336550"/>
                <a:gd name="connsiteX25" fmla="*/ 338138 w 338138"/>
                <a:gd name="connsiteY25" fmla="*/ 168275 h 336550"/>
                <a:gd name="connsiteX26" fmla="*/ 169069 w 338138"/>
                <a:gd name="connsiteY26" fmla="*/ 336550 h 336550"/>
                <a:gd name="connsiteX27" fmla="*/ 0 w 338138"/>
                <a:gd name="connsiteY27" fmla="*/ 168275 h 336550"/>
                <a:gd name="connsiteX28" fmla="*/ 169069 w 338138"/>
                <a:gd name="connsiteY2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8138" h="336550">
                  <a:moveTo>
                    <a:pt x="227235" y="193733"/>
                  </a:moveTo>
                  <a:cubicBezTo>
                    <a:pt x="230695" y="193733"/>
                    <a:pt x="234320" y="195378"/>
                    <a:pt x="237615" y="198670"/>
                  </a:cubicBezTo>
                  <a:cubicBezTo>
                    <a:pt x="242888" y="203935"/>
                    <a:pt x="242888" y="213151"/>
                    <a:pt x="237615" y="218417"/>
                  </a:cubicBezTo>
                  <a:cubicBezTo>
                    <a:pt x="217843" y="236847"/>
                    <a:pt x="192796" y="246062"/>
                    <a:pt x="169069" y="246062"/>
                  </a:cubicBezTo>
                  <a:cubicBezTo>
                    <a:pt x="145341" y="246062"/>
                    <a:pt x="120295" y="236847"/>
                    <a:pt x="101841" y="218417"/>
                  </a:cubicBezTo>
                  <a:cubicBezTo>
                    <a:pt x="95250" y="213151"/>
                    <a:pt x="95250" y="203935"/>
                    <a:pt x="101841" y="198670"/>
                  </a:cubicBezTo>
                  <a:cubicBezTo>
                    <a:pt x="107114" y="193404"/>
                    <a:pt x="116341" y="193404"/>
                    <a:pt x="121614" y="198670"/>
                  </a:cubicBezTo>
                  <a:cubicBezTo>
                    <a:pt x="147978" y="224999"/>
                    <a:pt x="190160" y="224999"/>
                    <a:pt x="217843" y="198670"/>
                  </a:cubicBezTo>
                  <a:cubicBezTo>
                    <a:pt x="220479" y="195378"/>
                    <a:pt x="223774" y="193733"/>
                    <a:pt x="227235" y="193733"/>
                  </a:cubicBezTo>
                  <a:close/>
                  <a:moveTo>
                    <a:pt x="231775" y="115887"/>
                  </a:moveTo>
                  <a:cubicBezTo>
                    <a:pt x="239666" y="115887"/>
                    <a:pt x="246063" y="122284"/>
                    <a:pt x="246063" y="130175"/>
                  </a:cubicBezTo>
                  <a:cubicBezTo>
                    <a:pt x="246063" y="138066"/>
                    <a:pt x="239666" y="144463"/>
                    <a:pt x="231775" y="144463"/>
                  </a:cubicBezTo>
                  <a:cubicBezTo>
                    <a:pt x="223884" y="144463"/>
                    <a:pt x="217487" y="138066"/>
                    <a:pt x="217487" y="130175"/>
                  </a:cubicBezTo>
                  <a:cubicBezTo>
                    <a:pt x="217487" y="122284"/>
                    <a:pt x="223884" y="115887"/>
                    <a:pt x="231775" y="115887"/>
                  </a:cubicBezTo>
                  <a:close/>
                  <a:moveTo>
                    <a:pt x="107157" y="115887"/>
                  </a:moveTo>
                  <a:cubicBezTo>
                    <a:pt x="115487" y="115887"/>
                    <a:pt x="122239" y="122284"/>
                    <a:pt x="122239" y="130175"/>
                  </a:cubicBezTo>
                  <a:cubicBezTo>
                    <a:pt x="122239" y="138066"/>
                    <a:pt x="115487" y="144463"/>
                    <a:pt x="107157" y="144463"/>
                  </a:cubicBezTo>
                  <a:cubicBezTo>
                    <a:pt x="98827" y="144463"/>
                    <a:pt x="92075" y="138066"/>
                    <a:pt x="92075" y="130175"/>
                  </a:cubicBezTo>
                  <a:cubicBezTo>
                    <a:pt x="92075" y="122284"/>
                    <a:pt x="98827" y="115887"/>
                    <a:pt x="107157" y="115887"/>
                  </a:cubicBezTo>
                  <a:close/>
                  <a:moveTo>
                    <a:pt x="169069" y="26987"/>
                  </a:moveTo>
                  <a:cubicBezTo>
                    <a:pt x="91476" y="26987"/>
                    <a:pt x="28575" y="89888"/>
                    <a:pt x="28575" y="167481"/>
                  </a:cubicBezTo>
                  <a:cubicBezTo>
                    <a:pt x="28575" y="245074"/>
                    <a:pt x="91476" y="307975"/>
                    <a:pt x="169069" y="307975"/>
                  </a:cubicBezTo>
                  <a:cubicBezTo>
                    <a:pt x="246662" y="307975"/>
                    <a:pt x="309563" y="245074"/>
                    <a:pt x="309563" y="167481"/>
                  </a:cubicBezTo>
                  <a:cubicBezTo>
                    <a:pt x="309563" y="89888"/>
                    <a:pt x="246662" y="26987"/>
                    <a:pt x="169069" y="26987"/>
                  </a:cubicBezTo>
                  <a:close/>
                  <a:moveTo>
                    <a:pt x="169069" y="0"/>
                  </a:moveTo>
                  <a:cubicBezTo>
                    <a:pt x="262443" y="0"/>
                    <a:pt x="338138" y="75339"/>
                    <a:pt x="338138" y="168275"/>
                  </a:cubicBezTo>
                  <a:cubicBezTo>
                    <a:pt x="338138" y="261211"/>
                    <a:pt x="262443" y="336550"/>
                    <a:pt x="169069" y="336550"/>
                  </a:cubicBezTo>
                  <a:cubicBezTo>
                    <a:pt x="75695" y="336550"/>
                    <a:pt x="0" y="261211"/>
                    <a:pt x="0" y="168275"/>
                  </a:cubicBezTo>
                  <a:cubicBezTo>
                    <a:pt x="0" y="75339"/>
                    <a:pt x="75695" y="0"/>
                    <a:pt x="1690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891280" y="3625850"/>
            <a:ext cx="833120" cy="802640"/>
            <a:chOff x="1772920" y="3586480"/>
            <a:chExt cx="802640" cy="802640"/>
          </a:xfrm>
        </p:grpSpPr>
        <p:sp>
          <p:nvSpPr>
            <p:cNvPr id="8" name="椭圆 7"/>
            <p:cNvSpPr/>
            <p:nvPr/>
          </p:nvSpPr>
          <p:spPr>
            <a:xfrm>
              <a:off x="1772920" y="3586480"/>
              <a:ext cx="802640" cy="8026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cloud-solid-shape_14298"/>
            <p:cNvSpPr>
              <a:spLocks noChangeAspect="1"/>
            </p:cNvSpPr>
            <p:nvPr/>
          </p:nvSpPr>
          <p:spPr bwMode="auto">
            <a:xfrm>
              <a:off x="1930357" y="3822653"/>
              <a:ext cx="477563" cy="304923"/>
            </a:xfrm>
            <a:custGeom>
              <a:avLst/>
              <a:gdLst>
                <a:gd name="T0" fmla="*/ 216 w 256"/>
                <a:gd name="T1" fmla="*/ 78 h 164"/>
                <a:gd name="T2" fmla="*/ 211 w 256"/>
                <a:gd name="T3" fmla="*/ 57 h 164"/>
                <a:gd name="T4" fmla="*/ 117 w 256"/>
                <a:gd name="T5" fmla="*/ 13 h 164"/>
                <a:gd name="T6" fmla="*/ 72 w 256"/>
                <a:gd name="T7" fmla="*/ 62 h 164"/>
                <a:gd name="T8" fmla="*/ 58 w 256"/>
                <a:gd name="T9" fmla="*/ 61 h 164"/>
                <a:gd name="T10" fmla="*/ 0 w 256"/>
                <a:gd name="T11" fmla="*/ 112 h 164"/>
                <a:gd name="T12" fmla="*/ 52 w 256"/>
                <a:gd name="T13" fmla="*/ 164 h 164"/>
                <a:gd name="T14" fmla="*/ 52 w 256"/>
                <a:gd name="T15" fmla="*/ 163 h 164"/>
                <a:gd name="T16" fmla="*/ 212 w 256"/>
                <a:gd name="T17" fmla="*/ 163 h 164"/>
                <a:gd name="T18" fmla="*/ 212 w 256"/>
                <a:gd name="T19" fmla="*/ 164 h 164"/>
                <a:gd name="T20" fmla="*/ 256 w 256"/>
                <a:gd name="T21" fmla="*/ 120 h 164"/>
                <a:gd name="T22" fmla="*/ 216 w 256"/>
                <a:gd name="T23" fmla="*/ 7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164">
                  <a:moveTo>
                    <a:pt x="216" y="78"/>
                  </a:moveTo>
                  <a:cubicBezTo>
                    <a:pt x="215" y="71"/>
                    <a:pt x="214" y="64"/>
                    <a:pt x="211" y="57"/>
                  </a:cubicBezTo>
                  <a:cubicBezTo>
                    <a:pt x="198" y="19"/>
                    <a:pt x="156" y="0"/>
                    <a:pt x="117" y="13"/>
                  </a:cubicBezTo>
                  <a:cubicBezTo>
                    <a:pt x="95" y="22"/>
                    <a:pt x="78" y="40"/>
                    <a:pt x="72" y="62"/>
                  </a:cubicBezTo>
                  <a:cubicBezTo>
                    <a:pt x="68" y="61"/>
                    <a:pt x="63" y="61"/>
                    <a:pt x="58" y="61"/>
                  </a:cubicBezTo>
                  <a:cubicBezTo>
                    <a:pt x="26" y="61"/>
                    <a:pt x="0" y="84"/>
                    <a:pt x="0" y="112"/>
                  </a:cubicBezTo>
                  <a:cubicBezTo>
                    <a:pt x="0" y="139"/>
                    <a:pt x="22" y="161"/>
                    <a:pt x="52" y="164"/>
                  </a:cubicBezTo>
                  <a:cubicBezTo>
                    <a:pt x="52" y="163"/>
                    <a:pt x="52" y="163"/>
                    <a:pt x="52" y="163"/>
                  </a:cubicBezTo>
                  <a:cubicBezTo>
                    <a:pt x="212" y="163"/>
                    <a:pt x="212" y="163"/>
                    <a:pt x="212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38" y="161"/>
                    <a:pt x="256" y="143"/>
                    <a:pt x="256" y="120"/>
                  </a:cubicBezTo>
                  <a:cubicBezTo>
                    <a:pt x="256" y="99"/>
                    <a:pt x="239" y="82"/>
                    <a:pt x="216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232140" y="3610610"/>
            <a:ext cx="944245" cy="772160"/>
            <a:chOff x="9585960" y="3586480"/>
            <a:chExt cx="802640" cy="802640"/>
          </a:xfrm>
        </p:grpSpPr>
        <p:sp>
          <p:nvSpPr>
            <p:cNvPr id="12" name="椭圆 11"/>
            <p:cNvSpPr/>
            <p:nvPr/>
          </p:nvSpPr>
          <p:spPr>
            <a:xfrm>
              <a:off x="9585960" y="3586480"/>
              <a:ext cx="802640" cy="8026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heart-simple-shape-silhouette_32557"/>
            <p:cNvSpPr>
              <a:spLocks noChangeAspect="1"/>
            </p:cNvSpPr>
            <p:nvPr/>
          </p:nvSpPr>
          <p:spPr bwMode="auto">
            <a:xfrm>
              <a:off x="9758638" y="3862001"/>
              <a:ext cx="456350" cy="394217"/>
            </a:xfrm>
            <a:custGeom>
              <a:avLst/>
              <a:gdLst>
                <a:gd name="T0" fmla="*/ 185 w 256"/>
                <a:gd name="T1" fmla="*/ 0 h 222"/>
                <a:gd name="T2" fmla="*/ 256 w 256"/>
                <a:gd name="T3" fmla="*/ 71 h 222"/>
                <a:gd name="T4" fmla="*/ 128 w 256"/>
                <a:gd name="T5" fmla="*/ 222 h 222"/>
                <a:gd name="T6" fmla="*/ 0 w 256"/>
                <a:gd name="T7" fmla="*/ 71 h 222"/>
                <a:gd name="T8" fmla="*/ 71 w 256"/>
                <a:gd name="T9" fmla="*/ 0 h 222"/>
                <a:gd name="T10" fmla="*/ 128 w 256"/>
                <a:gd name="T11" fmla="*/ 30 h 222"/>
                <a:gd name="T12" fmla="*/ 185 w 256"/>
                <a:gd name="T1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222">
                  <a:moveTo>
                    <a:pt x="185" y="0"/>
                  </a:moveTo>
                  <a:cubicBezTo>
                    <a:pt x="224" y="0"/>
                    <a:pt x="256" y="32"/>
                    <a:pt x="256" y="71"/>
                  </a:cubicBezTo>
                  <a:cubicBezTo>
                    <a:pt x="256" y="136"/>
                    <a:pt x="128" y="222"/>
                    <a:pt x="128" y="222"/>
                  </a:cubicBezTo>
                  <a:cubicBezTo>
                    <a:pt x="128" y="222"/>
                    <a:pt x="0" y="139"/>
                    <a:pt x="0" y="71"/>
                  </a:cubicBezTo>
                  <a:cubicBezTo>
                    <a:pt x="0" y="23"/>
                    <a:pt x="32" y="0"/>
                    <a:pt x="71" y="0"/>
                  </a:cubicBezTo>
                  <a:cubicBezTo>
                    <a:pt x="94" y="0"/>
                    <a:pt x="115" y="12"/>
                    <a:pt x="128" y="30"/>
                  </a:cubicBezTo>
                  <a:cubicBezTo>
                    <a:pt x="141" y="12"/>
                    <a:pt x="162" y="0"/>
                    <a:pt x="1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4708440" y="910517"/>
            <a:ext cx="2713148" cy="63558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flipV="1">
            <a:off x="4708440" y="2002761"/>
            <a:ext cx="2713148" cy="6355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05468" y="1819714"/>
            <a:ext cx="1781064" cy="500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32400" y="1194696"/>
            <a:ext cx="1727200" cy="633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380509" y="4555395"/>
            <a:ext cx="134386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项目背景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902992" y="4552580"/>
            <a:ext cx="186610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研究目标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508750" y="4525010"/>
            <a:ext cx="15748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rPr>
              <a:t>方法方案</a:t>
            </a:r>
          </a:p>
        </p:txBody>
      </p:sp>
      <p:sp>
        <p:nvSpPr>
          <p:cNvPr id="29" name="TextBox 4"/>
          <p:cNvSpPr txBox="1"/>
          <p:nvPr/>
        </p:nvSpPr>
        <p:spPr>
          <a:xfrm>
            <a:off x="11451356" y="6595585"/>
            <a:ext cx="45365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http://www.1ppt.com/hangye/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32140" y="4555396"/>
            <a:ext cx="6705600" cy="11887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成果分析</a:t>
            </a:r>
          </a:p>
          <a:p>
            <a:pPr>
              <a:lnSpc>
                <a:spcPct val="100000"/>
              </a:lnSpc>
            </a:pPr>
            <a:endParaRPr lang="zh-CN" altLang="en-US" sz="2400" dirty="0" smtClean="0">
              <a:solidFill>
                <a:schemeClr val="bg1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500">
        <p14:shred/>
      </p:transition>
    </mc:Choice>
    <mc:Fallback xmlns="">
      <p:transition spd="slow" advClick="0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6200000">
            <a:off x="58335" y="3394029"/>
            <a:ext cx="2713148" cy="6355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6200000" flipV="1">
            <a:off x="1885665" y="3394029"/>
            <a:ext cx="2713148" cy="6355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76655" y="3367405"/>
            <a:ext cx="2181860" cy="1249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ONE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70020" y="530225"/>
            <a:ext cx="7297420" cy="96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关于</a:t>
            </a:r>
            <a:r>
              <a:rPr lang="en-US" altLang="zh-CN" sz="4800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该程序</a:t>
            </a:r>
            <a:r>
              <a:rPr lang="zh-CN" altLang="en-US" sz="4800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的</a:t>
            </a:r>
            <a:r>
              <a:rPr lang="en-US" altLang="zh-CN" sz="4800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创作</a:t>
            </a:r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背景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65930" y="3513455"/>
            <a:ext cx="7525385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rot="10800000">
            <a:off x="2055495" y="2857500"/>
            <a:ext cx="615950" cy="372110"/>
            <a:chOff x="3568860" y="4436537"/>
            <a:chExt cx="389469" cy="335749"/>
          </a:xfrm>
        </p:grpSpPr>
        <p:sp>
          <p:nvSpPr>
            <p:cNvPr id="19" name="等腰三角形 18"/>
            <p:cNvSpPr/>
            <p:nvPr/>
          </p:nvSpPr>
          <p:spPr>
            <a:xfrm>
              <a:off x="3568860" y="4436537"/>
              <a:ext cx="389469" cy="335749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3632096" y="4510964"/>
              <a:ext cx="262996" cy="2267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665220" y="2355215"/>
            <a:ext cx="6705600" cy="11703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在当今信息技术高度发达的社会，经常使用手机音乐软件或者其他社交</a:t>
            </a:r>
          </a:p>
          <a:p>
            <a:pPr algn="l"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软件的用户在年末都会收到一份软件基于用户这一年使用情况的“个性化</a:t>
            </a:r>
          </a:p>
          <a:p>
            <a:pPr algn="l"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使用情况记录表”由此来展现出用户一年所使用软件时对其内容的偏好</a:t>
            </a:r>
          </a:p>
          <a:p>
            <a:pPr algn="l"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和习惯。本项目也将这一类似功能由python实现并且用来个性化分析学</a:t>
            </a:r>
          </a:p>
          <a:p>
            <a:pPr algn="l"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生每一次月考成绩。</a:t>
            </a:r>
          </a:p>
          <a:p>
            <a:pPr algn="l">
              <a:lnSpc>
                <a:spcPct val="100000"/>
              </a:lnSpc>
            </a:pPr>
            <a:endParaRPr lang="zh-CN" altLang="en-US" sz="2000" dirty="0" smtClean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bg1"/>
                </a:solidFill>
                <a:ea typeface="宋体" charset="-122"/>
              </a:rPr>
              <a:t>为了对</a:t>
            </a:r>
            <a:r>
              <a:rPr lang="en-US" altLang="zh-CN" sz="2000" dirty="0" smtClean="0">
                <a:solidFill>
                  <a:schemeClr val="bg1"/>
                </a:solidFill>
                <a:ea typeface="宋体" charset="-122"/>
              </a:rPr>
              <a:t>我们</a:t>
            </a:r>
            <a:r>
              <a:rPr lang="zh-CN" altLang="en-US" sz="2000" dirty="0" smtClean="0">
                <a:solidFill>
                  <a:schemeClr val="bg1"/>
                </a:solidFill>
                <a:ea typeface="宋体" charset="-122"/>
              </a:rPr>
              <a:t>的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charset="-122"/>
              </a:rPr>
              <a:t>成绩得到程序</a:t>
            </a:r>
            <a:r>
              <a:rPr lang="zh-CN" altLang="en-US" sz="2000" dirty="0" smtClean="0">
                <a:solidFill>
                  <a:schemeClr val="bg1"/>
                </a:solidFill>
                <a:ea typeface="宋体" charset="-122"/>
              </a:rPr>
              <a:t>化</a:t>
            </a:r>
            <a:r>
              <a:rPr lang="zh-CN" altLang="en-US" sz="2000" dirty="0" smtClean="0">
                <a:solidFill>
                  <a:schemeClr val="bg1"/>
                </a:solidFill>
                <a:ea typeface="宋体" charset="-122"/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  <a:ea typeface="宋体" charset="-122"/>
              </a:rPr>
              <a:t>分析</a:t>
            </a:r>
            <a:r>
              <a:rPr lang="zh-CN" altLang="en-US" sz="2000" dirty="0" smtClean="0">
                <a:solidFill>
                  <a:schemeClr val="bg1"/>
                </a:solidFill>
                <a:ea typeface="宋体" charset="-122"/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  <a:ea typeface="宋体" charset="-122"/>
              </a:rPr>
              <a:t>我们计划在学校做一个基于python</a:t>
            </a:r>
          </a:p>
          <a:p>
            <a:pPr algn="l"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bg1"/>
                </a:solidFill>
                <a:ea typeface="宋体" charset="-122"/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  <a:ea typeface="宋体" charset="-122"/>
              </a:rPr>
              <a:t>基础</a:t>
            </a:r>
            <a:r>
              <a:rPr lang="zh-CN" altLang="en-US" sz="2000" dirty="0" smtClean="0">
                <a:solidFill>
                  <a:schemeClr val="bg1"/>
                </a:solidFill>
                <a:ea typeface="宋体" charset="-122"/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  <a:ea typeface="宋体" charset="-122"/>
              </a:rPr>
              <a:t>成绩分析程序</a:t>
            </a:r>
            <a:r>
              <a:rPr lang="zh-CN" altLang="en-US" sz="2000" dirty="0" smtClean="0">
                <a:solidFill>
                  <a:schemeClr val="bg1"/>
                </a:solidFill>
                <a:ea typeface="宋体" charset="-122"/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  <a:ea typeface="宋体" charset="-122"/>
              </a:rPr>
              <a:t>让学生能了解自己的学习情况</a:t>
            </a:r>
            <a:r>
              <a:rPr lang="zh-CN" altLang="en-US" sz="2000" dirty="0" smtClean="0">
                <a:solidFill>
                  <a:schemeClr val="bg1"/>
                </a:solidFill>
                <a:ea typeface="宋体" charset="-122"/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  <a:ea typeface="宋体" charset="-122"/>
              </a:rPr>
              <a:t>发现自己的优势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宋体" charset="-122"/>
              </a:rPr>
              <a:t>和不足</a:t>
            </a:r>
            <a:r>
              <a:rPr lang="zh-CN" altLang="en-US" sz="2000" dirty="0" smtClean="0">
                <a:solidFill>
                  <a:schemeClr val="bg1"/>
                </a:solidFill>
                <a:ea typeface="宋体" charset="-122"/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  <a:ea typeface="宋体" charset="-122"/>
              </a:rPr>
              <a:t>进而提高学生</a:t>
            </a:r>
            <a:r>
              <a:rPr lang="zh-CN" altLang="en-US" sz="2000" dirty="0" smtClean="0">
                <a:solidFill>
                  <a:schemeClr val="bg1"/>
                </a:solidFill>
                <a:ea typeface="宋体" charset="-122"/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  <a:ea typeface="宋体" charset="-122"/>
              </a:rPr>
              <a:t>学习成绩</a:t>
            </a:r>
            <a:r>
              <a:rPr lang="zh-CN" altLang="en-US" sz="2000" dirty="0" smtClean="0">
                <a:solidFill>
                  <a:schemeClr val="bg1"/>
                </a:solidFill>
                <a:ea typeface="宋体" charset="-122"/>
              </a:rPr>
              <a:t>和</a:t>
            </a:r>
            <a:r>
              <a:rPr lang="en-US" altLang="zh-CN" sz="2000" dirty="0" smtClean="0">
                <a:solidFill>
                  <a:schemeClr val="bg1"/>
                </a:solidFill>
                <a:ea typeface="宋体" charset="-122"/>
              </a:rPr>
              <a:t>能力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65930" y="3403600"/>
            <a:ext cx="6669405" cy="612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500">
        <p14:shred/>
      </p:transition>
    </mc:Choice>
    <mc:Fallback xmlns="">
      <p:transition spd="slow" advClick="0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8089265" y="6230560"/>
            <a:ext cx="40728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各大互联网</a:t>
            </a:r>
            <a:r>
              <a:rPr lang="en-US" altLang="zh-CN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平台</a:t>
            </a:r>
            <a:r>
              <a:rPr lang="zh-CN" altLang="en-US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的</a:t>
            </a:r>
            <a:r>
              <a:rPr lang="en-US" altLang="zh-CN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年度使用报告</a:t>
            </a:r>
          </a:p>
          <a:p>
            <a:pPr algn="r"/>
            <a:endParaRPr lang="en-US" altLang="zh-CN" b="1" dirty="0">
              <a:solidFill>
                <a:schemeClr val="bg1"/>
              </a:solidFill>
              <a:ea typeface="宋体" charset="-122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51181" y="406400"/>
            <a:ext cx="4366259" cy="586740"/>
            <a:chOff x="551181" y="406400"/>
            <a:chExt cx="4366259" cy="586740"/>
          </a:xfrm>
        </p:grpSpPr>
        <p:sp>
          <p:nvSpPr>
            <p:cNvPr id="15" name="矩形 14"/>
            <p:cNvSpPr/>
            <p:nvPr/>
          </p:nvSpPr>
          <p:spPr>
            <a:xfrm>
              <a:off x="551181" y="406400"/>
              <a:ext cx="58420" cy="584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0391" y="406400"/>
              <a:ext cx="321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600" dirty="0">
                  <a:solidFill>
                    <a:schemeClr val="bg1"/>
                  </a:solidFill>
                  <a:cs typeface="+mn-ea"/>
                  <a:sym typeface="+mn-lt"/>
                </a:rPr>
                <a:t>BACKGROUND</a:t>
              </a:r>
              <a:endParaRPr lang="zh-CN" altLang="en-US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80391" y="716141"/>
              <a:ext cx="4337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Click here to change the text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 flipV="1">
            <a:off x="8742045" y="6015990"/>
            <a:ext cx="3208020" cy="16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 descr="2023-03-25 21:45:31.7110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1180465"/>
            <a:ext cx="4680585" cy="3378835"/>
          </a:xfrm>
          <a:prstGeom prst="rect">
            <a:avLst/>
          </a:prstGeom>
        </p:spPr>
      </p:pic>
      <p:pic>
        <p:nvPicPr>
          <p:cNvPr id="3" name="图片 2" descr="2023-03-25 21:45:51.4670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960" y="192405"/>
            <a:ext cx="5674995" cy="2850515"/>
          </a:xfrm>
          <a:prstGeom prst="rect">
            <a:avLst/>
          </a:prstGeom>
        </p:spPr>
      </p:pic>
      <p:pic>
        <p:nvPicPr>
          <p:cNvPr id="4" name="图片 3" descr="2023-03-25 21:46:18.4670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3208020"/>
            <a:ext cx="5281930" cy="2643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500">
        <p14:shred/>
      </p:transition>
    </mc:Choice>
    <mc:Fallback xmlns="">
      <p:transition spd="slow" advClick="0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6200000">
            <a:off x="488865" y="3394029"/>
            <a:ext cx="2713148" cy="63558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6200000" flipV="1">
            <a:off x="2295875" y="3394029"/>
            <a:ext cx="2713148" cy="63558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501359" y="3416156"/>
            <a:ext cx="24688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TWO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 rot="10800000">
            <a:off x="2563980" y="2857928"/>
            <a:ext cx="389469" cy="335749"/>
            <a:chOff x="3568860" y="4436537"/>
            <a:chExt cx="389469" cy="335749"/>
          </a:xfrm>
        </p:grpSpPr>
        <p:sp>
          <p:nvSpPr>
            <p:cNvPr id="35" name="等腰三角形 34"/>
            <p:cNvSpPr/>
            <p:nvPr/>
          </p:nvSpPr>
          <p:spPr>
            <a:xfrm>
              <a:off x="3568860" y="4436537"/>
              <a:ext cx="389469" cy="335749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>
              <a:off x="3632096" y="4510964"/>
              <a:ext cx="262996" cy="2267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836147" y="2410983"/>
            <a:ext cx="6705600" cy="11887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关于</a:t>
            </a:r>
            <a:r>
              <a:rPr lang="en-US" altLang="zh-CN" sz="60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该程序</a:t>
            </a:r>
            <a:r>
              <a:rPr lang="zh-CN" altLang="en-US" sz="6000" dirty="0" smtClean="0">
                <a:solidFill>
                  <a:schemeClr val="bg1"/>
                </a:solidFill>
                <a:latin typeface="Adobe 楷体 Std R" pitchFamily="18" charset="-122"/>
                <a:ea typeface="Adobe 楷体 Std R" pitchFamily="18" charset="-122"/>
              </a:rPr>
              <a:t>的研究目标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500">
        <p14:shred/>
      </p:transition>
    </mc:Choice>
    <mc:Fallback xmlns="">
      <p:transition spd="slow" advClick="0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51181" y="406400"/>
            <a:ext cx="5636258" cy="705981"/>
            <a:chOff x="551181" y="406400"/>
            <a:chExt cx="5636258" cy="705981"/>
          </a:xfrm>
        </p:grpSpPr>
        <p:sp>
          <p:nvSpPr>
            <p:cNvPr id="2" name="矩形 1"/>
            <p:cNvSpPr/>
            <p:nvPr/>
          </p:nvSpPr>
          <p:spPr>
            <a:xfrm>
              <a:off x="551181" y="406400"/>
              <a:ext cx="58420" cy="584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80390" y="406400"/>
              <a:ext cx="5607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600" dirty="0">
                  <a:solidFill>
                    <a:schemeClr val="bg1"/>
                  </a:solidFill>
                  <a:cs typeface="+mn-ea"/>
                  <a:sym typeface="+mn-lt"/>
                </a:rPr>
                <a:t>DISTRIBUTION AND SCALE</a:t>
              </a:r>
              <a:endParaRPr lang="zh-CN" altLang="en-US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80391" y="716141"/>
              <a:ext cx="4337049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ea typeface="宋体" charset="-122"/>
                  <a:cs typeface="+mn-ea"/>
                  <a:sym typeface="+mn-lt"/>
                </a:rPr>
                <a:t>主要步骤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5601335" y="2386965"/>
            <a:ext cx="650875" cy="622935"/>
            <a:chOff x="6962140" y="2386724"/>
            <a:chExt cx="604520" cy="604520"/>
          </a:xfrm>
        </p:grpSpPr>
        <p:sp>
          <p:nvSpPr>
            <p:cNvPr id="9" name="椭圆 8"/>
            <p:cNvSpPr/>
            <p:nvPr/>
          </p:nvSpPr>
          <p:spPr>
            <a:xfrm>
              <a:off x="6962140" y="2386724"/>
              <a:ext cx="604520" cy="6045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happy_163542"/>
            <p:cNvSpPr>
              <a:spLocks noChangeAspect="1"/>
            </p:cNvSpPr>
            <p:nvPr/>
          </p:nvSpPr>
          <p:spPr bwMode="auto">
            <a:xfrm>
              <a:off x="7115799" y="2541081"/>
              <a:ext cx="297201" cy="295806"/>
            </a:xfrm>
            <a:custGeom>
              <a:avLst/>
              <a:gdLst>
                <a:gd name="connsiteX0" fmla="*/ 227235 w 338138"/>
                <a:gd name="connsiteY0" fmla="*/ 193733 h 336550"/>
                <a:gd name="connsiteX1" fmla="*/ 237615 w 338138"/>
                <a:gd name="connsiteY1" fmla="*/ 198670 h 336550"/>
                <a:gd name="connsiteX2" fmla="*/ 237615 w 338138"/>
                <a:gd name="connsiteY2" fmla="*/ 218417 h 336550"/>
                <a:gd name="connsiteX3" fmla="*/ 169069 w 338138"/>
                <a:gd name="connsiteY3" fmla="*/ 246062 h 336550"/>
                <a:gd name="connsiteX4" fmla="*/ 101841 w 338138"/>
                <a:gd name="connsiteY4" fmla="*/ 218417 h 336550"/>
                <a:gd name="connsiteX5" fmla="*/ 101841 w 338138"/>
                <a:gd name="connsiteY5" fmla="*/ 198670 h 336550"/>
                <a:gd name="connsiteX6" fmla="*/ 121614 w 338138"/>
                <a:gd name="connsiteY6" fmla="*/ 198670 h 336550"/>
                <a:gd name="connsiteX7" fmla="*/ 217843 w 338138"/>
                <a:gd name="connsiteY7" fmla="*/ 198670 h 336550"/>
                <a:gd name="connsiteX8" fmla="*/ 227235 w 338138"/>
                <a:gd name="connsiteY8" fmla="*/ 193733 h 336550"/>
                <a:gd name="connsiteX9" fmla="*/ 231775 w 338138"/>
                <a:gd name="connsiteY9" fmla="*/ 115887 h 336550"/>
                <a:gd name="connsiteX10" fmla="*/ 246063 w 338138"/>
                <a:gd name="connsiteY10" fmla="*/ 130175 h 336550"/>
                <a:gd name="connsiteX11" fmla="*/ 231775 w 338138"/>
                <a:gd name="connsiteY11" fmla="*/ 144463 h 336550"/>
                <a:gd name="connsiteX12" fmla="*/ 217487 w 338138"/>
                <a:gd name="connsiteY12" fmla="*/ 130175 h 336550"/>
                <a:gd name="connsiteX13" fmla="*/ 231775 w 338138"/>
                <a:gd name="connsiteY13" fmla="*/ 115887 h 336550"/>
                <a:gd name="connsiteX14" fmla="*/ 107157 w 338138"/>
                <a:gd name="connsiteY14" fmla="*/ 115887 h 336550"/>
                <a:gd name="connsiteX15" fmla="*/ 122239 w 338138"/>
                <a:gd name="connsiteY15" fmla="*/ 130175 h 336550"/>
                <a:gd name="connsiteX16" fmla="*/ 107157 w 338138"/>
                <a:gd name="connsiteY16" fmla="*/ 144463 h 336550"/>
                <a:gd name="connsiteX17" fmla="*/ 92075 w 338138"/>
                <a:gd name="connsiteY17" fmla="*/ 130175 h 336550"/>
                <a:gd name="connsiteX18" fmla="*/ 107157 w 338138"/>
                <a:gd name="connsiteY18" fmla="*/ 115887 h 336550"/>
                <a:gd name="connsiteX19" fmla="*/ 169069 w 338138"/>
                <a:gd name="connsiteY19" fmla="*/ 26987 h 336550"/>
                <a:gd name="connsiteX20" fmla="*/ 28575 w 338138"/>
                <a:gd name="connsiteY20" fmla="*/ 167481 h 336550"/>
                <a:gd name="connsiteX21" fmla="*/ 169069 w 338138"/>
                <a:gd name="connsiteY21" fmla="*/ 307975 h 336550"/>
                <a:gd name="connsiteX22" fmla="*/ 309563 w 338138"/>
                <a:gd name="connsiteY22" fmla="*/ 167481 h 336550"/>
                <a:gd name="connsiteX23" fmla="*/ 169069 w 338138"/>
                <a:gd name="connsiteY23" fmla="*/ 26987 h 336550"/>
                <a:gd name="connsiteX24" fmla="*/ 169069 w 338138"/>
                <a:gd name="connsiteY24" fmla="*/ 0 h 336550"/>
                <a:gd name="connsiteX25" fmla="*/ 338138 w 338138"/>
                <a:gd name="connsiteY25" fmla="*/ 168275 h 336550"/>
                <a:gd name="connsiteX26" fmla="*/ 169069 w 338138"/>
                <a:gd name="connsiteY26" fmla="*/ 336550 h 336550"/>
                <a:gd name="connsiteX27" fmla="*/ 0 w 338138"/>
                <a:gd name="connsiteY27" fmla="*/ 168275 h 336550"/>
                <a:gd name="connsiteX28" fmla="*/ 169069 w 338138"/>
                <a:gd name="connsiteY2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8138" h="336550">
                  <a:moveTo>
                    <a:pt x="227235" y="193733"/>
                  </a:moveTo>
                  <a:cubicBezTo>
                    <a:pt x="230695" y="193733"/>
                    <a:pt x="234320" y="195378"/>
                    <a:pt x="237615" y="198670"/>
                  </a:cubicBezTo>
                  <a:cubicBezTo>
                    <a:pt x="242888" y="203935"/>
                    <a:pt x="242888" y="213151"/>
                    <a:pt x="237615" y="218417"/>
                  </a:cubicBezTo>
                  <a:cubicBezTo>
                    <a:pt x="217843" y="236847"/>
                    <a:pt x="192796" y="246062"/>
                    <a:pt x="169069" y="246062"/>
                  </a:cubicBezTo>
                  <a:cubicBezTo>
                    <a:pt x="145341" y="246062"/>
                    <a:pt x="120295" y="236847"/>
                    <a:pt x="101841" y="218417"/>
                  </a:cubicBezTo>
                  <a:cubicBezTo>
                    <a:pt x="95250" y="213151"/>
                    <a:pt x="95250" y="203935"/>
                    <a:pt x="101841" y="198670"/>
                  </a:cubicBezTo>
                  <a:cubicBezTo>
                    <a:pt x="107114" y="193404"/>
                    <a:pt x="116341" y="193404"/>
                    <a:pt x="121614" y="198670"/>
                  </a:cubicBezTo>
                  <a:cubicBezTo>
                    <a:pt x="147978" y="224999"/>
                    <a:pt x="190160" y="224999"/>
                    <a:pt x="217843" y="198670"/>
                  </a:cubicBezTo>
                  <a:cubicBezTo>
                    <a:pt x="220479" y="195378"/>
                    <a:pt x="223774" y="193733"/>
                    <a:pt x="227235" y="193733"/>
                  </a:cubicBezTo>
                  <a:close/>
                  <a:moveTo>
                    <a:pt x="231775" y="115887"/>
                  </a:moveTo>
                  <a:cubicBezTo>
                    <a:pt x="239666" y="115887"/>
                    <a:pt x="246063" y="122284"/>
                    <a:pt x="246063" y="130175"/>
                  </a:cubicBezTo>
                  <a:cubicBezTo>
                    <a:pt x="246063" y="138066"/>
                    <a:pt x="239666" y="144463"/>
                    <a:pt x="231775" y="144463"/>
                  </a:cubicBezTo>
                  <a:cubicBezTo>
                    <a:pt x="223884" y="144463"/>
                    <a:pt x="217487" y="138066"/>
                    <a:pt x="217487" y="130175"/>
                  </a:cubicBezTo>
                  <a:cubicBezTo>
                    <a:pt x="217487" y="122284"/>
                    <a:pt x="223884" y="115887"/>
                    <a:pt x="231775" y="115887"/>
                  </a:cubicBezTo>
                  <a:close/>
                  <a:moveTo>
                    <a:pt x="107157" y="115887"/>
                  </a:moveTo>
                  <a:cubicBezTo>
                    <a:pt x="115487" y="115887"/>
                    <a:pt x="122239" y="122284"/>
                    <a:pt x="122239" y="130175"/>
                  </a:cubicBezTo>
                  <a:cubicBezTo>
                    <a:pt x="122239" y="138066"/>
                    <a:pt x="115487" y="144463"/>
                    <a:pt x="107157" y="144463"/>
                  </a:cubicBezTo>
                  <a:cubicBezTo>
                    <a:pt x="98827" y="144463"/>
                    <a:pt x="92075" y="138066"/>
                    <a:pt x="92075" y="130175"/>
                  </a:cubicBezTo>
                  <a:cubicBezTo>
                    <a:pt x="92075" y="122284"/>
                    <a:pt x="98827" y="115887"/>
                    <a:pt x="107157" y="115887"/>
                  </a:cubicBezTo>
                  <a:close/>
                  <a:moveTo>
                    <a:pt x="169069" y="26987"/>
                  </a:moveTo>
                  <a:cubicBezTo>
                    <a:pt x="91476" y="26987"/>
                    <a:pt x="28575" y="89888"/>
                    <a:pt x="28575" y="167481"/>
                  </a:cubicBezTo>
                  <a:cubicBezTo>
                    <a:pt x="28575" y="245074"/>
                    <a:pt x="91476" y="307975"/>
                    <a:pt x="169069" y="307975"/>
                  </a:cubicBezTo>
                  <a:cubicBezTo>
                    <a:pt x="246662" y="307975"/>
                    <a:pt x="309563" y="245074"/>
                    <a:pt x="309563" y="167481"/>
                  </a:cubicBezTo>
                  <a:cubicBezTo>
                    <a:pt x="309563" y="89888"/>
                    <a:pt x="246662" y="26987"/>
                    <a:pt x="169069" y="26987"/>
                  </a:cubicBezTo>
                  <a:close/>
                  <a:moveTo>
                    <a:pt x="169069" y="0"/>
                  </a:moveTo>
                  <a:cubicBezTo>
                    <a:pt x="262443" y="0"/>
                    <a:pt x="338138" y="75339"/>
                    <a:pt x="338138" y="168275"/>
                  </a:cubicBezTo>
                  <a:cubicBezTo>
                    <a:pt x="338138" y="261211"/>
                    <a:pt x="262443" y="336550"/>
                    <a:pt x="169069" y="336550"/>
                  </a:cubicBezTo>
                  <a:cubicBezTo>
                    <a:pt x="75695" y="336550"/>
                    <a:pt x="0" y="261211"/>
                    <a:pt x="0" y="168275"/>
                  </a:cubicBezTo>
                  <a:cubicBezTo>
                    <a:pt x="0" y="75339"/>
                    <a:pt x="75695" y="0"/>
                    <a:pt x="1690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21305" y="2435860"/>
            <a:ext cx="721995" cy="555625"/>
            <a:chOff x="4615180" y="2386724"/>
            <a:chExt cx="604520" cy="604520"/>
          </a:xfrm>
        </p:grpSpPr>
        <p:sp>
          <p:nvSpPr>
            <p:cNvPr id="8" name="椭圆 7"/>
            <p:cNvSpPr/>
            <p:nvPr/>
          </p:nvSpPr>
          <p:spPr>
            <a:xfrm>
              <a:off x="4615180" y="2386724"/>
              <a:ext cx="604520" cy="6045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mountain-hand-drawn-filled-silhouette_58810"/>
            <p:cNvSpPr>
              <a:spLocks noChangeAspect="1"/>
            </p:cNvSpPr>
            <p:nvPr/>
          </p:nvSpPr>
          <p:spPr bwMode="auto">
            <a:xfrm>
              <a:off x="4763854" y="2537842"/>
              <a:ext cx="297011" cy="238719"/>
            </a:xfrm>
            <a:custGeom>
              <a:avLst/>
              <a:gdLst>
                <a:gd name="T0" fmla="*/ 257 w 258"/>
                <a:gd name="T1" fmla="*/ 189 h 208"/>
                <a:gd name="T2" fmla="*/ 242 w 258"/>
                <a:gd name="T3" fmla="*/ 108 h 208"/>
                <a:gd name="T4" fmla="*/ 221 w 258"/>
                <a:gd name="T5" fmla="*/ 67 h 208"/>
                <a:gd name="T6" fmla="*/ 200 w 258"/>
                <a:gd name="T7" fmla="*/ 75 h 208"/>
                <a:gd name="T8" fmla="*/ 172 w 258"/>
                <a:gd name="T9" fmla="*/ 106 h 208"/>
                <a:gd name="T10" fmla="*/ 128 w 258"/>
                <a:gd name="T11" fmla="*/ 3 h 208"/>
                <a:gd name="T12" fmla="*/ 119 w 258"/>
                <a:gd name="T13" fmla="*/ 3 h 208"/>
                <a:gd name="T14" fmla="*/ 55 w 258"/>
                <a:gd name="T15" fmla="*/ 142 h 208"/>
                <a:gd name="T16" fmla="*/ 21 w 258"/>
                <a:gd name="T17" fmla="*/ 117 h 208"/>
                <a:gd name="T18" fmla="*/ 7 w 258"/>
                <a:gd name="T19" fmla="*/ 157 h 208"/>
                <a:gd name="T20" fmla="*/ 3 w 258"/>
                <a:gd name="T21" fmla="*/ 197 h 208"/>
                <a:gd name="T22" fmla="*/ 9 w 258"/>
                <a:gd name="T23" fmla="*/ 201 h 208"/>
                <a:gd name="T24" fmla="*/ 10 w 258"/>
                <a:gd name="T25" fmla="*/ 202 h 208"/>
                <a:gd name="T26" fmla="*/ 82 w 258"/>
                <a:gd name="T27" fmla="*/ 204 h 208"/>
                <a:gd name="T28" fmla="*/ 147 w 258"/>
                <a:gd name="T29" fmla="*/ 201 h 208"/>
                <a:gd name="T30" fmla="*/ 202 w 258"/>
                <a:gd name="T31" fmla="*/ 198 h 208"/>
                <a:gd name="T32" fmla="*/ 227 w 258"/>
                <a:gd name="T33" fmla="*/ 199 h 208"/>
                <a:gd name="T34" fmla="*/ 250 w 258"/>
                <a:gd name="T35" fmla="*/ 203 h 208"/>
                <a:gd name="T36" fmla="*/ 256 w 258"/>
                <a:gd name="T37" fmla="*/ 195 h 208"/>
                <a:gd name="T38" fmla="*/ 257 w 258"/>
                <a:gd name="T39" fmla="*/ 18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8" h="208">
                  <a:moveTo>
                    <a:pt x="257" y="189"/>
                  </a:moveTo>
                  <a:cubicBezTo>
                    <a:pt x="249" y="162"/>
                    <a:pt x="247" y="135"/>
                    <a:pt x="242" y="108"/>
                  </a:cubicBezTo>
                  <a:cubicBezTo>
                    <a:pt x="239" y="96"/>
                    <a:pt x="234" y="73"/>
                    <a:pt x="221" y="67"/>
                  </a:cubicBezTo>
                  <a:cubicBezTo>
                    <a:pt x="213" y="64"/>
                    <a:pt x="205" y="69"/>
                    <a:pt x="200" y="75"/>
                  </a:cubicBezTo>
                  <a:cubicBezTo>
                    <a:pt x="190" y="85"/>
                    <a:pt x="183" y="97"/>
                    <a:pt x="172" y="106"/>
                  </a:cubicBezTo>
                  <a:cubicBezTo>
                    <a:pt x="156" y="72"/>
                    <a:pt x="157" y="30"/>
                    <a:pt x="128" y="3"/>
                  </a:cubicBezTo>
                  <a:cubicBezTo>
                    <a:pt x="125" y="0"/>
                    <a:pt x="122" y="1"/>
                    <a:pt x="119" y="3"/>
                  </a:cubicBezTo>
                  <a:cubicBezTo>
                    <a:pt x="78" y="38"/>
                    <a:pt x="80" y="98"/>
                    <a:pt x="55" y="142"/>
                  </a:cubicBezTo>
                  <a:cubicBezTo>
                    <a:pt x="48" y="127"/>
                    <a:pt x="33" y="102"/>
                    <a:pt x="21" y="117"/>
                  </a:cubicBezTo>
                  <a:cubicBezTo>
                    <a:pt x="12" y="128"/>
                    <a:pt x="10" y="143"/>
                    <a:pt x="7" y="157"/>
                  </a:cubicBezTo>
                  <a:cubicBezTo>
                    <a:pt x="4" y="169"/>
                    <a:pt x="0" y="184"/>
                    <a:pt x="3" y="197"/>
                  </a:cubicBezTo>
                  <a:cubicBezTo>
                    <a:pt x="4" y="200"/>
                    <a:pt x="7" y="201"/>
                    <a:pt x="9" y="201"/>
                  </a:cubicBezTo>
                  <a:cubicBezTo>
                    <a:pt x="9" y="202"/>
                    <a:pt x="9" y="202"/>
                    <a:pt x="10" y="202"/>
                  </a:cubicBezTo>
                  <a:cubicBezTo>
                    <a:pt x="33" y="208"/>
                    <a:pt x="58" y="206"/>
                    <a:pt x="82" y="204"/>
                  </a:cubicBezTo>
                  <a:cubicBezTo>
                    <a:pt x="104" y="202"/>
                    <a:pt x="126" y="202"/>
                    <a:pt x="147" y="201"/>
                  </a:cubicBezTo>
                  <a:cubicBezTo>
                    <a:pt x="165" y="200"/>
                    <a:pt x="183" y="198"/>
                    <a:pt x="202" y="198"/>
                  </a:cubicBezTo>
                  <a:cubicBezTo>
                    <a:pt x="210" y="198"/>
                    <a:pt x="219" y="198"/>
                    <a:pt x="227" y="199"/>
                  </a:cubicBezTo>
                  <a:cubicBezTo>
                    <a:pt x="235" y="199"/>
                    <a:pt x="243" y="204"/>
                    <a:pt x="250" y="203"/>
                  </a:cubicBezTo>
                  <a:cubicBezTo>
                    <a:pt x="254" y="202"/>
                    <a:pt x="257" y="199"/>
                    <a:pt x="256" y="195"/>
                  </a:cubicBezTo>
                  <a:cubicBezTo>
                    <a:pt x="257" y="193"/>
                    <a:pt x="258" y="191"/>
                    <a:pt x="257" y="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181975" y="2386965"/>
            <a:ext cx="629285" cy="671195"/>
            <a:chOff x="9309100" y="2386724"/>
            <a:chExt cx="604520" cy="604520"/>
          </a:xfrm>
        </p:grpSpPr>
        <p:sp>
          <p:nvSpPr>
            <p:cNvPr id="10" name="椭圆 9"/>
            <p:cNvSpPr/>
            <p:nvPr/>
          </p:nvSpPr>
          <p:spPr>
            <a:xfrm>
              <a:off x="9309100" y="2386724"/>
              <a:ext cx="604520" cy="6045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heart-simple-shape-silhouette_32557"/>
            <p:cNvSpPr>
              <a:spLocks noChangeAspect="1"/>
            </p:cNvSpPr>
            <p:nvPr/>
          </p:nvSpPr>
          <p:spPr bwMode="auto">
            <a:xfrm>
              <a:off x="9505104" y="2601407"/>
              <a:ext cx="243416" cy="210274"/>
            </a:xfrm>
            <a:custGeom>
              <a:avLst/>
              <a:gdLst>
                <a:gd name="T0" fmla="*/ 185 w 256"/>
                <a:gd name="T1" fmla="*/ 0 h 222"/>
                <a:gd name="T2" fmla="*/ 256 w 256"/>
                <a:gd name="T3" fmla="*/ 71 h 222"/>
                <a:gd name="T4" fmla="*/ 128 w 256"/>
                <a:gd name="T5" fmla="*/ 222 h 222"/>
                <a:gd name="T6" fmla="*/ 0 w 256"/>
                <a:gd name="T7" fmla="*/ 71 h 222"/>
                <a:gd name="T8" fmla="*/ 71 w 256"/>
                <a:gd name="T9" fmla="*/ 0 h 222"/>
                <a:gd name="T10" fmla="*/ 128 w 256"/>
                <a:gd name="T11" fmla="*/ 30 h 222"/>
                <a:gd name="T12" fmla="*/ 185 w 256"/>
                <a:gd name="T1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222">
                  <a:moveTo>
                    <a:pt x="185" y="0"/>
                  </a:moveTo>
                  <a:cubicBezTo>
                    <a:pt x="224" y="0"/>
                    <a:pt x="256" y="32"/>
                    <a:pt x="256" y="71"/>
                  </a:cubicBezTo>
                  <a:cubicBezTo>
                    <a:pt x="256" y="136"/>
                    <a:pt x="128" y="222"/>
                    <a:pt x="128" y="222"/>
                  </a:cubicBezTo>
                  <a:cubicBezTo>
                    <a:pt x="128" y="222"/>
                    <a:pt x="0" y="139"/>
                    <a:pt x="0" y="71"/>
                  </a:cubicBezTo>
                  <a:cubicBezTo>
                    <a:pt x="0" y="23"/>
                    <a:pt x="32" y="0"/>
                    <a:pt x="71" y="0"/>
                  </a:cubicBezTo>
                  <a:cubicBezTo>
                    <a:pt x="94" y="0"/>
                    <a:pt x="115" y="12"/>
                    <a:pt x="128" y="30"/>
                  </a:cubicBezTo>
                  <a:cubicBezTo>
                    <a:pt x="141" y="12"/>
                    <a:pt x="162" y="0"/>
                    <a:pt x="1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970405" y="3283361"/>
            <a:ext cx="2103120" cy="1264880"/>
            <a:chOff x="3868420" y="3245244"/>
            <a:chExt cx="2103120" cy="1264880"/>
          </a:xfrm>
        </p:grpSpPr>
        <p:sp>
          <p:nvSpPr>
            <p:cNvPr id="14" name="圆角矩形 13"/>
            <p:cNvSpPr/>
            <p:nvPr/>
          </p:nvSpPr>
          <p:spPr>
            <a:xfrm>
              <a:off x="3868420" y="3245244"/>
              <a:ext cx="2103120" cy="43688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925294" y="3309795"/>
              <a:ext cx="19893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dobe 楷体 Std R" pitchFamily="18" charset="-122"/>
                  <a:ea typeface="Adobe 楷体 Std R" pitchFamily="18" charset="-122"/>
                  <a:cs typeface="+mn-ea"/>
                  <a:sym typeface="+mn-lt"/>
                </a:rPr>
                <a:t>步骤一：</a:t>
              </a:r>
              <a:r>
                <a:rPr lang="en-US" altLang="zh-CN" sz="2400" dirty="0">
                  <a:solidFill>
                    <a:schemeClr val="bg1"/>
                  </a:solidFill>
                  <a:latin typeface="Adobe 楷体 Std R" pitchFamily="18" charset="-122"/>
                  <a:ea typeface="Adobe 楷体 Std R" pitchFamily="18" charset="-122"/>
                  <a:cs typeface="+mn-ea"/>
                  <a:sym typeface="+mn-lt"/>
                </a:rPr>
                <a:t>对其问题进行分组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987925" y="3265804"/>
            <a:ext cx="2286000" cy="1244144"/>
            <a:chOff x="6217920" y="3245244"/>
            <a:chExt cx="2103120" cy="1832920"/>
          </a:xfrm>
        </p:grpSpPr>
        <p:sp>
          <p:nvSpPr>
            <p:cNvPr id="15" name="圆角矩形 14"/>
            <p:cNvSpPr/>
            <p:nvPr/>
          </p:nvSpPr>
          <p:spPr>
            <a:xfrm>
              <a:off x="6217920" y="3245244"/>
              <a:ext cx="2103120" cy="43688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331668" y="3309795"/>
              <a:ext cx="1989372" cy="1768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Adobe 楷体 Std R" pitchFamily="18" charset="-122"/>
                  <a:ea typeface="Adobe 楷体 Std R" pitchFamily="18" charset="-122"/>
                  <a:cs typeface="+mn-ea"/>
                  <a:sym typeface="+mn-lt"/>
                </a:rPr>
                <a:t>步骤二：</a:t>
              </a:r>
              <a:r>
                <a:rPr lang="en-US" altLang="zh-CN" sz="2400" dirty="0">
                  <a:solidFill>
                    <a:schemeClr val="bg1"/>
                  </a:solidFill>
                  <a:latin typeface="Adobe 楷体 Std R" pitchFamily="18" charset="-122"/>
                  <a:ea typeface="Adobe 楷体 Std R" pitchFamily="18" charset="-122"/>
                  <a:cs typeface="+mn-ea"/>
                  <a:sym typeface="+mn-lt"/>
                </a:rPr>
                <a:t>明确各部分需要实现什么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826375" y="3244849"/>
            <a:ext cx="2146300" cy="1266756"/>
            <a:chOff x="8567419" y="3245244"/>
            <a:chExt cx="2103121" cy="1230972"/>
          </a:xfrm>
        </p:grpSpPr>
        <p:sp>
          <p:nvSpPr>
            <p:cNvPr id="16" name="圆角矩形 15"/>
            <p:cNvSpPr/>
            <p:nvPr/>
          </p:nvSpPr>
          <p:spPr>
            <a:xfrm>
              <a:off x="8567419" y="3245244"/>
              <a:ext cx="2103120" cy="43688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obe 楷体 Std R" pitchFamily="18" charset="-122"/>
                <a:ea typeface="Adobe 楷体 Std R" pitchFamily="18" charset="-122"/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681168" y="3309795"/>
              <a:ext cx="1989372" cy="1166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Adobe 楷体 Std R" pitchFamily="18" charset="-122"/>
                  <a:ea typeface="Adobe 楷体 Std R" pitchFamily="18" charset="-122"/>
                  <a:cs typeface="+mn-ea"/>
                  <a:sym typeface="+mn-lt"/>
                </a:rPr>
                <a:t>步骤三：</a:t>
              </a:r>
              <a:r>
                <a:rPr lang="en-US" altLang="zh-CN" sz="2400" dirty="0">
                  <a:solidFill>
                    <a:schemeClr val="bg1"/>
                  </a:solidFill>
                  <a:latin typeface="Adobe 楷体 Std R" pitchFamily="18" charset="-122"/>
                  <a:ea typeface="Adobe 楷体 Std R" pitchFamily="18" charset="-122"/>
                  <a:cs typeface="+mn-ea"/>
                  <a:sym typeface="+mn-lt"/>
                </a:rPr>
                <a:t>依次</a:t>
              </a:r>
              <a:r>
                <a:rPr lang="zh-CN" altLang="en-US" sz="2400" dirty="0">
                  <a:solidFill>
                    <a:schemeClr val="bg1"/>
                  </a:solidFill>
                  <a:latin typeface="Adobe 楷体 Std R" pitchFamily="18" charset="-122"/>
                  <a:ea typeface="Adobe 楷体 Std R" pitchFamily="18" charset="-122"/>
                  <a:cs typeface="+mn-ea"/>
                  <a:sym typeface="+mn-lt"/>
                </a:rPr>
                <a:t>用</a:t>
              </a:r>
              <a:r>
                <a:rPr lang="en-US" altLang="zh-CN" sz="2400" dirty="0">
                  <a:solidFill>
                    <a:schemeClr val="bg1"/>
                  </a:solidFill>
                  <a:latin typeface="Adobe 楷体 Std R" pitchFamily="18" charset="-122"/>
                  <a:ea typeface="Adobe 楷体 Std R" pitchFamily="18" charset="-122"/>
                  <a:cs typeface="+mn-ea"/>
                  <a:sym typeface="+mn-lt"/>
                </a:rPr>
                <a:t>程序将其实现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500">
        <p14:shred/>
      </p:transition>
    </mc:Choice>
    <mc:Fallback xmlns="">
      <p:transition spd="slow" advClick="0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7535917" y="3506713"/>
            <a:ext cx="4046483" cy="1697421"/>
          </a:xfrm>
          <a:custGeom>
            <a:avLst/>
            <a:gdLst>
              <a:gd name="connsiteX0" fmla="*/ 0 w 4046483"/>
              <a:gd name="connsiteY0" fmla="*/ 0 h 1697421"/>
              <a:gd name="connsiteX1" fmla="*/ 4046483 w 4046483"/>
              <a:gd name="connsiteY1" fmla="*/ 0 h 1697421"/>
              <a:gd name="connsiteX2" fmla="*/ 4046483 w 4046483"/>
              <a:gd name="connsiteY2" fmla="*/ 1697421 h 1697421"/>
              <a:gd name="connsiteX3" fmla="*/ 0 w 4046483"/>
              <a:gd name="connsiteY3" fmla="*/ 1697421 h 169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483" h="1697421">
                <a:moveTo>
                  <a:pt x="0" y="0"/>
                </a:moveTo>
                <a:lnTo>
                  <a:pt x="4046483" y="0"/>
                </a:lnTo>
                <a:lnTo>
                  <a:pt x="4046483" y="1697421"/>
                </a:lnTo>
                <a:lnTo>
                  <a:pt x="0" y="1697421"/>
                </a:lnTo>
                <a:close/>
              </a:path>
            </a:pathLst>
          </a:custGeom>
        </p:spPr>
      </p:pic>
      <p:grpSp>
        <p:nvGrpSpPr>
          <p:cNvPr id="6" name="组合 5"/>
          <p:cNvGrpSpPr/>
          <p:nvPr/>
        </p:nvGrpSpPr>
        <p:grpSpPr>
          <a:xfrm>
            <a:off x="0" y="1526294"/>
            <a:ext cx="8322793" cy="2091802"/>
            <a:chOff x="0" y="1526294"/>
            <a:chExt cx="8322793" cy="2091802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0" y="2911366"/>
              <a:ext cx="164785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六边形 7"/>
            <p:cNvSpPr/>
            <p:nvPr/>
          </p:nvSpPr>
          <p:spPr>
            <a:xfrm>
              <a:off x="1647852" y="2401614"/>
              <a:ext cx="1182623" cy="1019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六边形 8"/>
            <p:cNvSpPr/>
            <p:nvPr/>
          </p:nvSpPr>
          <p:spPr>
            <a:xfrm>
              <a:off x="5003385" y="2204636"/>
              <a:ext cx="1639612" cy="1413460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mountain-hand-drawn-filled-silhouette_58810"/>
            <p:cNvSpPr>
              <a:spLocks noChangeAspect="1"/>
            </p:cNvSpPr>
            <p:nvPr/>
          </p:nvSpPr>
          <p:spPr bwMode="auto">
            <a:xfrm>
              <a:off x="5492636" y="2565400"/>
              <a:ext cx="661110" cy="531360"/>
            </a:xfrm>
            <a:custGeom>
              <a:avLst/>
              <a:gdLst>
                <a:gd name="T0" fmla="*/ 257 w 258"/>
                <a:gd name="T1" fmla="*/ 189 h 208"/>
                <a:gd name="T2" fmla="*/ 242 w 258"/>
                <a:gd name="T3" fmla="*/ 108 h 208"/>
                <a:gd name="T4" fmla="*/ 221 w 258"/>
                <a:gd name="T5" fmla="*/ 67 h 208"/>
                <a:gd name="T6" fmla="*/ 200 w 258"/>
                <a:gd name="T7" fmla="*/ 75 h 208"/>
                <a:gd name="T8" fmla="*/ 172 w 258"/>
                <a:gd name="T9" fmla="*/ 106 h 208"/>
                <a:gd name="T10" fmla="*/ 128 w 258"/>
                <a:gd name="T11" fmla="*/ 3 h 208"/>
                <a:gd name="T12" fmla="*/ 119 w 258"/>
                <a:gd name="T13" fmla="*/ 3 h 208"/>
                <a:gd name="T14" fmla="*/ 55 w 258"/>
                <a:gd name="T15" fmla="*/ 142 h 208"/>
                <a:gd name="T16" fmla="*/ 21 w 258"/>
                <a:gd name="T17" fmla="*/ 117 h 208"/>
                <a:gd name="T18" fmla="*/ 7 w 258"/>
                <a:gd name="T19" fmla="*/ 157 h 208"/>
                <a:gd name="T20" fmla="*/ 3 w 258"/>
                <a:gd name="T21" fmla="*/ 197 h 208"/>
                <a:gd name="T22" fmla="*/ 9 w 258"/>
                <a:gd name="T23" fmla="*/ 201 h 208"/>
                <a:gd name="T24" fmla="*/ 10 w 258"/>
                <a:gd name="T25" fmla="*/ 202 h 208"/>
                <a:gd name="T26" fmla="*/ 82 w 258"/>
                <a:gd name="T27" fmla="*/ 204 h 208"/>
                <a:gd name="T28" fmla="*/ 147 w 258"/>
                <a:gd name="T29" fmla="*/ 201 h 208"/>
                <a:gd name="T30" fmla="*/ 202 w 258"/>
                <a:gd name="T31" fmla="*/ 198 h 208"/>
                <a:gd name="T32" fmla="*/ 227 w 258"/>
                <a:gd name="T33" fmla="*/ 199 h 208"/>
                <a:gd name="T34" fmla="*/ 250 w 258"/>
                <a:gd name="T35" fmla="*/ 203 h 208"/>
                <a:gd name="T36" fmla="*/ 256 w 258"/>
                <a:gd name="T37" fmla="*/ 195 h 208"/>
                <a:gd name="T38" fmla="*/ 257 w 258"/>
                <a:gd name="T39" fmla="*/ 18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8" h="208">
                  <a:moveTo>
                    <a:pt x="257" y="189"/>
                  </a:moveTo>
                  <a:cubicBezTo>
                    <a:pt x="249" y="162"/>
                    <a:pt x="247" y="135"/>
                    <a:pt x="242" y="108"/>
                  </a:cubicBezTo>
                  <a:cubicBezTo>
                    <a:pt x="239" y="96"/>
                    <a:pt x="234" y="73"/>
                    <a:pt x="221" y="67"/>
                  </a:cubicBezTo>
                  <a:cubicBezTo>
                    <a:pt x="213" y="64"/>
                    <a:pt x="205" y="69"/>
                    <a:pt x="200" y="75"/>
                  </a:cubicBezTo>
                  <a:cubicBezTo>
                    <a:pt x="190" y="85"/>
                    <a:pt x="183" y="97"/>
                    <a:pt x="172" y="106"/>
                  </a:cubicBezTo>
                  <a:cubicBezTo>
                    <a:pt x="156" y="72"/>
                    <a:pt x="157" y="30"/>
                    <a:pt x="128" y="3"/>
                  </a:cubicBezTo>
                  <a:cubicBezTo>
                    <a:pt x="125" y="0"/>
                    <a:pt x="122" y="1"/>
                    <a:pt x="119" y="3"/>
                  </a:cubicBezTo>
                  <a:cubicBezTo>
                    <a:pt x="78" y="38"/>
                    <a:pt x="80" y="98"/>
                    <a:pt x="55" y="142"/>
                  </a:cubicBezTo>
                  <a:cubicBezTo>
                    <a:pt x="48" y="127"/>
                    <a:pt x="33" y="102"/>
                    <a:pt x="21" y="117"/>
                  </a:cubicBezTo>
                  <a:cubicBezTo>
                    <a:pt x="12" y="128"/>
                    <a:pt x="10" y="143"/>
                    <a:pt x="7" y="157"/>
                  </a:cubicBezTo>
                  <a:cubicBezTo>
                    <a:pt x="4" y="169"/>
                    <a:pt x="0" y="184"/>
                    <a:pt x="3" y="197"/>
                  </a:cubicBezTo>
                  <a:cubicBezTo>
                    <a:pt x="4" y="200"/>
                    <a:pt x="7" y="201"/>
                    <a:pt x="9" y="201"/>
                  </a:cubicBezTo>
                  <a:cubicBezTo>
                    <a:pt x="9" y="202"/>
                    <a:pt x="9" y="202"/>
                    <a:pt x="10" y="202"/>
                  </a:cubicBezTo>
                  <a:cubicBezTo>
                    <a:pt x="33" y="208"/>
                    <a:pt x="58" y="206"/>
                    <a:pt x="82" y="204"/>
                  </a:cubicBezTo>
                  <a:cubicBezTo>
                    <a:pt x="104" y="202"/>
                    <a:pt x="126" y="202"/>
                    <a:pt x="147" y="201"/>
                  </a:cubicBezTo>
                  <a:cubicBezTo>
                    <a:pt x="165" y="200"/>
                    <a:pt x="183" y="198"/>
                    <a:pt x="202" y="198"/>
                  </a:cubicBezTo>
                  <a:cubicBezTo>
                    <a:pt x="210" y="198"/>
                    <a:pt x="219" y="198"/>
                    <a:pt x="227" y="199"/>
                  </a:cubicBezTo>
                  <a:cubicBezTo>
                    <a:pt x="235" y="199"/>
                    <a:pt x="243" y="204"/>
                    <a:pt x="250" y="203"/>
                  </a:cubicBezTo>
                  <a:cubicBezTo>
                    <a:pt x="254" y="202"/>
                    <a:pt x="257" y="199"/>
                    <a:pt x="256" y="195"/>
                  </a:cubicBezTo>
                  <a:cubicBezTo>
                    <a:pt x="257" y="193"/>
                    <a:pt x="258" y="191"/>
                    <a:pt x="257" y="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cloud-solid-shape_14298"/>
            <p:cNvSpPr>
              <a:spLocks noChangeAspect="1"/>
            </p:cNvSpPr>
            <p:nvPr/>
          </p:nvSpPr>
          <p:spPr bwMode="auto">
            <a:xfrm>
              <a:off x="1933860" y="2706888"/>
              <a:ext cx="610606" cy="389872"/>
            </a:xfrm>
            <a:custGeom>
              <a:avLst/>
              <a:gdLst>
                <a:gd name="T0" fmla="*/ 216 w 256"/>
                <a:gd name="T1" fmla="*/ 78 h 164"/>
                <a:gd name="T2" fmla="*/ 211 w 256"/>
                <a:gd name="T3" fmla="*/ 57 h 164"/>
                <a:gd name="T4" fmla="*/ 117 w 256"/>
                <a:gd name="T5" fmla="*/ 13 h 164"/>
                <a:gd name="T6" fmla="*/ 72 w 256"/>
                <a:gd name="T7" fmla="*/ 62 h 164"/>
                <a:gd name="T8" fmla="*/ 58 w 256"/>
                <a:gd name="T9" fmla="*/ 61 h 164"/>
                <a:gd name="T10" fmla="*/ 0 w 256"/>
                <a:gd name="T11" fmla="*/ 112 h 164"/>
                <a:gd name="T12" fmla="*/ 52 w 256"/>
                <a:gd name="T13" fmla="*/ 164 h 164"/>
                <a:gd name="T14" fmla="*/ 52 w 256"/>
                <a:gd name="T15" fmla="*/ 163 h 164"/>
                <a:gd name="T16" fmla="*/ 212 w 256"/>
                <a:gd name="T17" fmla="*/ 163 h 164"/>
                <a:gd name="T18" fmla="*/ 212 w 256"/>
                <a:gd name="T19" fmla="*/ 164 h 164"/>
                <a:gd name="T20" fmla="*/ 256 w 256"/>
                <a:gd name="T21" fmla="*/ 120 h 164"/>
                <a:gd name="T22" fmla="*/ 216 w 256"/>
                <a:gd name="T23" fmla="*/ 7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164">
                  <a:moveTo>
                    <a:pt x="216" y="78"/>
                  </a:moveTo>
                  <a:cubicBezTo>
                    <a:pt x="215" y="71"/>
                    <a:pt x="214" y="64"/>
                    <a:pt x="211" y="57"/>
                  </a:cubicBezTo>
                  <a:cubicBezTo>
                    <a:pt x="198" y="19"/>
                    <a:pt x="156" y="0"/>
                    <a:pt x="117" y="13"/>
                  </a:cubicBezTo>
                  <a:cubicBezTo>
                    <a:pt x="95" y="22"/>
                    <a:pt x="78" y="40"/>
                    <a:pt x="72" y="62"/>
                  </a:cubicBezTo>
                  <a:cubicBezTo>
                    <a:pt x="68" y="61"/>
                    <a:pt x="63" y="61"/>
                    <a:pt x="58" y="61"/>
                  </a:cubicBezTo>
                  <a:cubicBezTo>
                    <a:pt x="26" y="61"/>
                    <a:pt x="0" y="84"/>
                    <a:pt x="0" y="112"/>
                  </a:cubicBezTo>
                  <a:cubicBezTo>
                    <a:pt x="0" y="139"/>
                    <a:pt x="22" y="161"/>
                    <a:pt x="52" y="164"/>
                  </a:cubicBezTo>
                  <a:cubicBezTo>
                    <a:pt x="52" y="163"/>
                    <a:pt x="52" y="163"/>
                    <a:pt x="52" y="163"/>
                  </a:cubicBezTo>
                  <a:cubicBezTo>
                    <a:pt x="212" y="163"/>
                    <a:pt x="212" y="163"/>
                    <a:pt x="212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38" y="161"/>
                    <a:pt x="256" y="143"/>
                    <a:pt x="256" y="120"/>
                  </a:cubicBezTo>
                  <a:cubicBezTo>
                    <a:pt x="256" y="99"/>
                    <a:pt x="239" y="82"/>
                    <a:pt x="216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>
              <a:stCxn id="8" idx="0"/>
              <a:endCxn id="9" idx="3"/>
            </p:cNvCxnSpPr>
            <p:nvPr/>
          </p:nvCxnSpPr>
          <p:spPr>
            <a:xfrm>
              <a:off x="2830475" y="2911366"/>
              <a:ext cx="217291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六边形 25"/>
            <p:cNvSpPr/>
            <p:nvPr/>
          </p:nvSpPr>
          <p:spPr>
            <a:xfrm>
              <a:off x="7535917" y="1526294"/>
              <a:ext cx="786876" cy="678342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37" name="直接连接符 36"/>
            <p:cNvCxnSpPr>
              <a:stCxn id="9" idx="0"/>
              <a:endCxn id="26" idx="3"/>
            </p:cNvCxnSpPr>
            <p:nvPr/>
          </p:nvCxnSpPr>
          <p:spPr>
            <a:xfrm flipV="1">
              <a:off x="6642997" y="1865465"/>
              <a:ext cx="892920" cy="104590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mountain-hand-drawn-filled-silhouette_58810"/>
            <p:cNvSpPr>
              <a:spLocks noChangeAspect="1"/>
            </p:cNvSpPr>
            <p:nvPr/>
          </p:nvSpPr>
          <p:spPr bwMode="auto">
            <a:xfrm>
              <a:off x="7750554" y="1721756"/>
              <a:ext cx="357602" cy="287418"/>
            </a:xfrm>
            <a:custGeom>
              <a:avLst/>
              <a:gdLst>
                <a:gd name="T0" fmla="*/ 257 w 258"/>
                <a:gd name="T1" fmla="*/ 189 h 208"/>
                <a:gd name="T2" fmla="*/ 242 w 258"/>
                <a:gd name="T3" fmla="*/ 108 h 208"/>
                <a:gd name="T4" fmla="*/ 221 w 258"/>
                <a:gd name="T5" fmla="*/ 67 h 208"/>
                <a:gd name="T6" fmla="*/ 200 w 258"/>
                <a:gd name="T7" fmla="*/ 75 h 208"/>
                <a:gd name="T8" fmla="*/ 172 w 258"/>
                <a:gd name="T9" fmla="*/ 106 h 208"/>
                <a:gd name="T10" fmla="*/ 128 w 258"/>
                <a:gd name="T11" fmla="*/ 3 h 208"/>
                <a:gd name="T12" fmla="*/ 119 w 258"/>
                <a:gd name="T13" fmla="*/ 3 h 208"/>
                <a:gd name="T14" fmla="*/ 55 w 258"/>
                <a:gd name="T15" fmla="*/ 142 h 208"/>
                <a:gd name="T16" fmla="*/ 21 w 258"/>
                <a:gd name="T17" fmla="*/ 117 h 208"/>
                <a:gd name="T18" fmla="*/ 7 w 258"/>
                <a:gd name="T19" fmla="*/ 157 h 208"/>
                <a:gd name="T20" fmla="*/ 3 w 258"/>
                <a:gd name="T21" fmla="*/ 197 h 208"/>
                <a:gd name="T22" fmla="*/ 9 w 258"/>
                <a:gd name="T23" fmla="*/ 201 h 208"/>
                <a:gd name="T24" fmla="*/ 10 w 258"/>
                <a:gd name="T25" fmla="*/ 202 h 208"/>
                <a:gd name="T26" fmla="*/ 82 w 258"/>
                <a:gd name="T27" fmla="*/ 204 h 208"/>
                <a:gd name="T28" fmla="*/ 147 w 258"/>
                <a:gd name="T29" fmla="*/ 201 h 208"/>
                <a:gd name="T30" fmla="*/ 202 w 258"/>
                <a:gd name="T31" fmla="*/ 198 h 208"/>
                <a:gd name="T32" fmla="*/ 227 w 258"/>
                <a:gd name="T33" fmla="*/ 199 h 208"/>
                <a:gd name="T34" fmla="*/ 250 w 258"/>
                <a:gd name="T35" fmla="*/ 203 h 208"/>
                <a:gd name="T36" fmla="*/ 256 w 258"/>
                <a:gd name="T37" fmla="*/ 195 h 208"/>
                <a:gd name="T38" fmla="*/ 257 w 258"/>
                <a:gd name="T39" fmla="*/ 18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8" h="208">
                  <a:moveTo>
                    <a:pt x="257" y="189"/>
                  </a:moveTo>
                  <a:cubicBezTo>
                    <a:pt x="249" y="162"/>
                    <a:pt x="247" y="135"/>
                    <a:pt x="242" y="108"/>
                  </a:cubicBezTo>
                  <a:cubicBezTo>
                    <a:pt x="239" y="96"/>
                    <a:pt x="234" y="73"/>
                    <a:pt x="221" y="67"/>
                  </a:cubicBezTo>
                  <a:cubicBezTo>
                    <a:pt x="213" y="64"/>
                    <a:pt x="205" y="69"/>
                    <a:pt x="200" y="75"/>
                  </a:cubicBezTo>
                  <a:cubicBezTo>
                    <a:pt x="190" y="85"/>
                    <a:pt x="183" y="97"/>
                    <a:pt x="172" y="106"/>
                  </a:cubicBezTo>
                  <a:cubicBezTo>
                    <a:pt x="156" y="72"/>
                    <a:pt x="157" y="30"/>
                    <a:pt x="128" y="3"/>
                  </a:cubicBezTo>
                  <a:cubicBezTo>
                    <a:pt x="125" y="0"/>
                    <a:pt x="122" y="1"/>
                    <a:pt x="119" y="3"/>
                  </a:cubicBezTo>
                  <a:cubicBezTo>
                    <a:pt x="78" y="38"/>
                    <a:pt x="80" y="98"/>
                    <a:pt x="55" y="142"/>
                  </a:cubicBezTo>
                  <a:cubicBezTo>
                    <a:pt x="48" y="127"/>
                    <a:pt x="33" y="102"/>
                    <a:pt x="21" y="117"/>
                  </a:cubicBezTo>
                  <a:cubicBezTo>
                    <a:pt x="12" y="128"/>
                    <a:pt x="10" y="143"/>
                    <a:pt x="7" y="157"/>
                  </a:cubicBezTo>
                  <a:cubicBezTo>
                    <a:pt x="4" y="169"/>
                    <a:pt x="0" y="184"/>
                    <a:pt x="3" y="197"/>
                  </a:cubicBezTo>
                  <a:cubicBezTo>
                    <a:pt x="4" y="200"/>
                    <a:pt x="7" y="201"/>
                    <a:pt x="9" y="201"/>
                  </a:cubicBezTo>
                  <a:cubicBezTo>
                    <a:pt x="9" y="202"/>
                    <a:pt x="9" y="202"/>
                    <a:pt x="10" y="202"/>
                  </a:cubicBezTo>
                  <a:cubicBezTo>
                    <a:pt x="33" y="208"/>
                    <a:pt x="58" y="206"/>
                    <a:pt x="82" y="204"/>
                  </a:cubicBezTo>
                  <a:cubicBezTo>
                    <a:pt x="104" y="202"/>
                    <a:pt x="126" y="202"/>
                    <a:pt x="147" y="201"/>
                  </a:cubicBezTo>
                  <a:cubicBezTo>
                    <a:pt x="165" y="200"/>
                    <a:pt x="183" y="198"/>
                    <a:pt x="202" y="198"/>
                  </a:cubicBezTo>
                  <a:cubicBezTo>
                    <a:pt x="210" y="198"/>
                    <a:pt x="219" y="198"/>
                    <a:pt x="227" y="199"/>
                  </a:cubicBezTo>
                  <a:cubicBezTo>
                    <a:pt x="235" y="199"/>
                    <a:pt x="243" y="204"/>
                    <a:pt x="250" y="203"/>
                  </a:cubicBezTo>
                  <a:cubicBezTo>
                    <a:pt x="254" y="202"/>
                    <a:pt x="257" y="199"/>
                    <a:pt x="256" y="195"/>
                  </a:cubicBezTo>
                  <a:cubicBezTo>
                    <a:pt x="257" y="193"/>
                    <a:pt x="258" y="191"/>
                    <a:pt x="257" y="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534970" y="3717772"/>
            <a:ext cx="1408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提取数据</a:t>
            </a:r>
            <a:r>
              <a:rPr lang="en-US" altLang="zh-CN" sz="2000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部分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18998" y="3717772"/>
            <a:ext cx="1408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绘图部分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81334" y="4477569"/>
            <a:ext cx="33156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defTabSz="-63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提取数据部分</a:t>
            </a:r>
            <a:r>
              <a:rPr lang="en-US" altLang="zh-CN" sz="20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我们采用了python</a:t>
            </a:r>
            <a:r>
              <a:rPr lang="zh-CN" altLang="en-US" sz="20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中的</a:t>
            </a:r>
            <a:r>
              <a:rPr lang="en-US" altLang="zh-CN" sz="20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pandas</a:t>
            </a:r>
            <a:r>
              <a:rPr lang="zh-CN" altLang="en-US" sz="20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库。其</a:t>
            </a:r>
            <a:r>
              <a:rPr lang="en-US" altLang="zh-CN" sz="20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强大</a:t>
            </a:r>
            <a:r>
              <a:rPr lang="zh-CN" altLang="en-US" sz="20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数据分析功能可以让我们轻易的筛选</a:t>
            </a:r>
            <a:r>
              <a:rPr lang="zh-CN" altLang="en-US" sz="20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出</a:t>
            </a:r>
            <a:r>
              <a:rPr lang="en-US" altLang="zh-CN" sz="20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数据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15130" y="4477385"/>
            <a:ext cx="327361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defTabSz="-63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用到了</a:t>
            </a:r>
            <a:r>
              <a:rPr lang="en-US" altLang="zh-CN" sz="20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pycharm</a:t>
            </a:r>
            <a:r>
              <a:rPr lang="zh-CN" altLang="en-US" sz="20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matplotlib</a:t>
            </a:r>
            <a:r>
              <a:rPr lang="zh-CN" altLang="en-US" sz="20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绘图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库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可以使数据变得更加直观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22793" y="1680799"/>
            <a:ext cx="1285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分析部分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378176" y="2419600"/>
            <a:ext cx="4122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defTabSz="-63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通过</a:t>
            </a:r>
            <a:r>
              <a:rPr lang="en-US" altLang="zh-CN" sz="20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不同的比例分析来实现对成绩的程序化分析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551181" y="406400"/>
            <a:ext cx="5636258" cy="1010781"/>
            <a:chOff x="551181" y="406400"/>
            <a:chExt cx="5636258" cy="1010781"/>
          </a:xfrm>
        </p:grpSpPr>
        <p:sp>
          <p:nvSpPr>
            <p:cNvPr id="27" name="矩形 26"/>
            <p:cNvSpPr/>
            <p:nvPr/>
          </p:nvSpPr>
          <p:spPr>
            <a:xfrm>
              <a:off x="551181" y="406400"/>
              <a:ext cx="58420" cy="584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80390" y="406400"/>
              <a:ext cx="5607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600" dirty="0">
                  <a:solidFill>
                    <a:schemeClr val="bg1"/>
                  </a:solidFill>
                  <a:cs typeface="+mn-ea"/>
                  <a:sym typeface="+mn-lt"/>
                </a:rPr>
                <a:t>DISTRIBUTION AND SCALE</a:t>
              </a:r>
              <a:endParaRPr lang="zh-CN" altLang="en-US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80391" y="716141"/>
              <a:ext cx="4337049" cy="70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ea typeface="宋体" charset="-122"/>
                  <a:cs typeface="+mn-ea"/>
                  <a:sym typeface="+mn-lt"/>
                </a:rPr>
                <a:t>步骤一</a:t>
              </a:r>
              <a:r>
                <a:rPr lang="en-US" altLang="zh-CN" sz="2000" dirty="0">
                  <a:solidFill>
                    <a:schemeClr val="bg1"/>
                  </a:solidFill>
                  <a:ea typeface="宋体" charset="-122"/>
                  <a:cs typeface="+mn-ea"/>
                  <a:sym typeface="+mn-lt"/>
                </a:rPr>
                <a:t>&amp;步骤二</a:t>
              </a:r>
              <a:r>
                <a:rPr lang="zh-CN" altLang="en-US" sz="2000" dirty="0">
                  <a:solidFill>
                    <a:schemeClr val="bg1"/>
                  </a:solidFill>
                  <a:ea typeface="宋体" charset="-122"/>
                  <a:cs typeface="+mn-ea"/>
                  <a:sym typeface="+mn-lt"/>
                </a:rPr>
                <a:t>：</a:t>
              </a:r>
              <a:r>
                <a:rPr lang="en-US" altLang="zh-CN" sz="2000" dirty="0">
                  <a:solidFill>
                    <a:schemeClr val="bg1"/>
                  </a:solidFill>
                  <a:ea typeface="宋体" charset="-122"/>
                  <a:cs typeface="+mn-ea"/>
                  <a:sym typeface="+mn-lt"/>
                </a:rPr>
                <a:t>明确分组</a:t>
              </a:r>
              <a:r>
                <a:rPr lang="zh-CN" altLang="en-US" sz="2000" dirty="0">
                  <a:solidFill>
                    <a:schemeClr val="bg1"/>
                  </a:solidFill>
                  <a:ea typeface="宋体" charset="-122"/>
                  <a:cs typeface="+mn-ea"/>
                  <a:sym typeface="+mn-lt"/>
                </a:rPr>
                <a:t>和</a:t>
              </a:r>
              <a:r>
                <a:rPr lang="en-US" altLang="zh-CN" sz="2000" dirty="0">
                  <a:solidFill>
                    <a:schemeClr val="bg1"/>
                  </a:solidFill>
                  <a:ea typeface="宋体" charset="-122"/>
                  <a:cs typeface="+mn-ea"/>
                  <a:sym typeface="+mn-lt"/>
                </a:rPr>
                <a:t>功能</a:t>
              </a:r>
              <a:r>
                <a:rPr lang="zh-CN" altLang="en-US" sz="2000" dirty="0">
                  <a:solidFill>
                    <a:schemeClr val="bg1"/>
                  </a:solidFill>
                  <a:ea typeface="宋体" charset="-122"/>
                  <a:cs typeface="+mn-ea"/>
                  <a:sym typeface="+mn-lt"/>
                </a:rPr>
                <a:t>目</a:t>
              </a:r>
              <a:r>
                <a:rPr lang="en-US" altLang="zh-CN" sz="2000" dirty="0">
                  <a:solidFill>
                    <a:schemeClr val="bg1"/>
                  </a:solidFill>
                  <a:ea typeface="宋体" charset="-122"/>
                  <a:cs typeface="+mn-ea"/>
                  <a:sym typeface="+mn-lt"/>
                </a:rPr>
                <a:t>标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500">
        <p14:shred/>
      </p:transition>
    </mc:Choice>
    <mc:Fallback xmlns="">
      <p:transition spd="slow" advClick="0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/private/var/mobile/Containers/Data/Application/FD60ADE0-1358-4BA0-B96E-00FACFDA7612/tmp/insert_image_tmp_dir/2023-03-25 22:06:27.822000.png2023-03-25 22:06:27.82200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993630" y="172720"/>
            <a:ext cx="1740535" cy="1733550"/>
          </a:xfrm>
          <a:custGeom>
            <a:avLst/>
            <a:gdLst>
              <a:gd name="connsiteX0" fmla="*/ 0 w 2848304"/>
              <a:gd name="connsiteY0" fmla="*/ 0 h 5097516"/>
              <a:gd name="connsiteX1" fmla="*/ 2848304 w 2848304"/>
              <a:gd name="connsiteY1" fmla="*/ 0 h 5097516"/>
              <a:gd name="connsiteX2" fmla="*/ 2848304 w 2848304"/>
              <a:gd name="connsiteY2" fmla="*/ 5097516 h 5097516"/>
              <a:gd name="connsiteX3" fmla="*/ 0 w 2848304"/>
              <a:gd name="connsiteY3" fmla="*/ 5097516 h 509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8304" h="5097516">
                <a:moveTo>
                  <a:pt x="0" y="0"/>
                </a:moveTo>
                <a:lnTo>
                  <a:pt x="2848304" y="0"/>
                </a:lnTo>
                <a:lnTo>
                  <a:pt x="2848304" y="5097516"/>
                </a:lnTo>
                <a:lnTo>
                  <a:pt x="0" y="5097516"/>
                </a:lnTo>
                <a:close/>
              </a:path>
            </a:pathLst>
          </a:custGeom>
        </p:spPr>
      </p:pic>
      <p:sp>
        <p:nvSpPr>
          <p:cNvPr id="38" name="文本框 37"/>
          <p:cNvSpPr txBox="1"/>
          <p:nvPr/>
        </p:nvSpPr>
        <p:spPr>
          <a:xfrm>
            <a:off x="8236125" y="1304156"/>
            <a:ext cx="1632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成绩分析部分</a:t>
            </a:r>
          </a:p>
        </p:txBody>
      </p:sp>
      <p:sp>
        <p:nvSpPr>
          <p:cNvPr id="46" name="文本框 45"/>
          <p:cNvSpPr txBox="1"/>
          <p:nvPr/>
        </p:nvSpPr>
        <p:spPr>
          <a:xfrm flipH="1">
            <a:off x="5596889" y="1304156"/>
            <a:ext cx="1247663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绘图部分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05453" y="1435100"/>
            <a:ext cx="238061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数据</a:t>
            </a:r>
            <a:r>
              <a:rPr lang="en-US" altLang="zh-CN" sz="1600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提取部分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422276" y="424815"/>
            <a:ext cx="5636258" cy="766941"/>
            <a:chOff x="551181" y="406400"/>
            <a:chExt cx="5636258" cy="766941"/>
          </a:xfrm>
        </p:grpSpPr>
        <p:sp>
          <p:nvSpPr>
            <p:cNvPr id="53" name="矩形 52"/>
            <p:cNvSpPr/>
            <p:nvPr/>
          </p:nvSpPr>
          <p:spPr>
            <a:xfrm>
              <a:off x="551181" y="406400"/>
              <a:ext cx="58420" cy="584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80390" y="406400"/>
              <a:ext cx="5607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600" dirty="0">
                  <a:solidFill>
                    <a:schemeClr val="bg1"/>
                  </a:solidFill>
                  <a:cs typeface="+mn-ea"/>
                  <a:sym typeface="+mn-lt"/>
                </a:rPr>
                <a:t>DISTRIBUTION AND SCALE</a:t>
              </a:r>
              <a:endParaRPr lang="zh-CN" altLang="en-US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80391" y="716141"/>
              <a:ext cx="4337049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a typeface="宋体" charset="-122"/>
                  <a:cs typeface="+mn-ea"/>
                  <a:sym typeface="+mn-lt"/>
                </a:rPr>
                <a:t>步骤三：</a:t>
              </a:r>
              <a:r>
                <a:rPr lang="en-US" altLang="zh-CN" sz="2400" dirty="0">
                  <a:solidFill>
                    <a:schemeClr val="bg1"/>
                  </a:solidFill>
                  <a:ea typeface="宋体" charset="-122"/>
                  <a:cs typeface="+mn-ea"/>
                  <a:sym typeface="+mn-lt"/>
                </a:rPr>
                <a:t>程序实现</a:t>
              </a:r>
            </a:p>
          </p:txBody>
        </p:sp>
      </p:grpSp>
      <p:pic>
        <p:nvPicPr>
          <p:cNvPr id="2" name="图片 1" descr="2023-03-25 22:09:13.7270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35" y="2007870"/>
            <a:ext cx="4514850" cy="3980180"/>
          </a:xfrm>
          <a:prstGeom prst="rect">
            <a:avLst/>
          </a:prstGeom>
        </p:spPr>
      </p:pic>
      <p:pic>
        <p:nvPicPr>
          <p:cNvPr id="3" name="图片 2" descr="2023-03-25 22:10:32.9200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125" y="1906270"/>
            <a:ext cx="4408170" cy="4721225"/>
          </a:xfrm>
          <a:prstGeom prst="rect">
            <a:avLst/>
          </a:prstGeom>
        </p:spPr>
      </p:pic>
      <p:pic>
        <p:nvPicPr>
          <p:cNvPr id="4" name="图片 3" descr="2023-03-25 22:10:47.1000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1770" y="1906270"/>
            <a:ext cx="4113530" cy="4145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500">
        <p14:shred/>
      </p:transition>
    </mc:Choice>
    <mc:Fallback xmlns="">
      <p:transition spd="slow" advClick="0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6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970239" y="2202364"/>
            <a:ext cx="729894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6600" b="1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方法方案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6200000">
            <a:off x="488865" y="3394029"/>
            <a:ext cx="2713148" cy="63558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6200000" flipV="1">
            <a:off x="2295875" y="3394029"/>
            <a:ext cx="2713148" cy="63558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501359" y="3416156"/>
            <a:ext cx="24688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THREE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059239" y="3864218"/>
            <a:ext cx="501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关于如何</a:t>
            </a:r>
            <a:r>
              <a:rPr lang="en-US" altLang="zh-CN" sz="2400" dirty="0">
                <a:solidFill>
                  <a:schemeClr val="bg1"/>
                </a:solidFill>
                <a:ea typeface="宋体" charset="-122"/>
                <a:cs typeface="+mn-ea"/>
                <a:sym typeface="+mn-lt"/>
              </a:rPr>
              <a:t>解决遇到的问题</a:t>
            </a:r>
          </a:p>
        </p:txBody>
      </p:sp>
      <p:grpSp>
        <p:nvGrpSpPr>
          <p:cNvPr id="33" name="组合 32"/>
          <p:cNvGrpSpPr/>
          <p:nvPr/>
        </p:nvGrpSpPr>
        <p:grpSpPr>
          <a:xfrm rot="10800000">
            <a:off x="2563980" y="2857928"/>
            <a:ext cx="389469" cy="335749"/>
            <a:chOff x="3568860" y="4436537"/>
            <a:chExt cx="389469" cy="335749"/>
          </a:xfrm>
        </p:grpSpPr>
        <p:sp>
          <p:nvSpPr>
            <p:cNvPr id="34" name="等腰三角形 33"/>
            <p:cNvSpPr/>
            <p:nvPr/>
          </p:nvSpPr>
          <p:spPr>
            <a:xfrm>
              <a:off x="3568860" y="4436537"/>
              <a:ext cx="389469" cy="335749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3632096" y="4510964"/>
              <a:ext cx="262996" cy="2267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500">
        <p14:shred/>
      </p:transition>
    </mc:Choice>
    <mc:Fallback xmlns="">
      <p:transition spd="slow" advClick="0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4456"/>
      </a:accent1>
      <a:accent2>
        <a:srgbClr val="007D8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44nlakb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441</Words>
  <Application>Microsoft Office PowerPoint</Application>
  <PresentationFormat>自定义</PresentationFormat>
  <Paragraphs>100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第一PPT</dc:creator>
  <cp:keywords>www.1ppt.com</cp:keywords>
  <dc:description>www.1ppt.com</dc:description>
  <cp:lastModifiedBy>微软用户</cp:lastModifiedBy>
  <cp:revision>80</cp:revision>
  <dcterms:created xsi:type="dcterms:W3CDTF">1900-01-01T00:00:00Z</dcterms:created>
  <dcterms:modified xsi:type="dcterms:W3CDTF">2023-03-29T09:09:14Z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2052-11.5.0</vt:lpwstr>
  </property>
</Properties>
</file>